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085184"/>
            <a:ext cx="5120640" cy="1581150"/>
          </a:xfrm>
        </p:spPr>
        <p:txBody>
          <a:bodyPr/>
          <a:lstStyle/>
          <a:p>
            <a:pPr algn="r"/>
            <a:r>
              <a:rPr lang="uk-UA" dirty="0" smtClean="0"/>
              <a:t>Підготувала учениця 11-В класу</a:t>
            </a:r>
          </a:p>
          <a:p>
            <a:pPr algn="r"/>
            <a:r>
              <a:rPr lang="uk-UA" dirty="0" err="1" smtClean="0"/>
              <a:t>Бірюк</a:t>
            </a:r>
            <a:r>
              <a:rPr lang="uk-UA" dirty="0" smtClean="0"/>
              <a:t> Анна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772816"/>
            <a:ext cx="5800656" cy="12687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Р</a:t>
            </a:r>
            <a:r>
              <a:rPr lang="uk-UA" b="1" dirty="0" err="1" smtClean="0"/>
              <a:t>айнер</a:t>
            </a:r>
            <a:r>
              <a:rPr lang="uk-UA" b="1" dirty="0" smtClean="0"/>
              <a:t> </a:t>
            </a:r>
            <a:r>
              <a:rPr lang="uk-UA" b="1" dirty="0" err="1" smtClean="0"/>
              <a:t>марія</a:t>
            </a:r>
            <a:r>
              <a:rPr lang="uk-UA" b="1" dirty="0" smtClean="0"/>
              <a:t> Рільке.</a:t>
            </a:r>
            <a:br>
              <a:rPr lang="uk-UA" b="1" dirty="0" smtClean="0"/>
            </a:br>
            <a:r>
              <a:rPr lang="uk-UA" b="1" dirty="0" smtClean="0"/>
              <a:t>Життєвий і творчий шлях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56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060914"/>
            <a:ext cx="3744416" cy="4937760"/>
          </a:xfrm>
        </p:spPr>
        <p:txBody>
          <a:bodyPr>
            <a:noAutofit/>
          </a:bodyPr>
          <a:lstStyle/>
          <a:p>
            <a:r>
              <a:rPr lang="ru-RU" altLang="ru-RU" sz="2800" b="1" i="1" dirty="0" err="1"/>
              <a:t>Поезія</a:t>
            </a:r>
            <a:r>
              <a:rPr lang="ru-RU" altLang="ru-RU" sz="2800" b="1" i="1" dirty="0"/>
              <a:t> </a:t>
            </a:r>
            <a:r>
              <a:rPr lang="ru-RU" altLang="ru-RU" sz="2800" b="1" i="1" dirty="0" err="1"/>
              <a:t>Рільке</a:t>
            </a:r>
            <a:r>
              <a:rPr lang="ru-RU" altLang="ru-RU" sz="2800" b="1" i="1" dirty="0"/>
              <a:t> </a:t>
            </a:r>
            <a:r>
              <a:rPr lang="ru-RU" altLang="ru-RU" sz="2800" b="1" i="1" dirty="0" err="1"/>
              <a:t>відмічена</a:t>
            </a:r>
            <a:r>
              <a:rPr lang="ru-RU" altLang="ru-RU" sz="2800" b="1" i="1" dirty="0"/>
              <a:t> </a:t>
            </a:r>
            <a:r>
              <a:rPr lang="ru-RU" altLang="ru-RU" sz="2800" b="1" i="1" dirty="0" err="1"/>
              <a:t>глибокою</a:t>
            </a:r>
            <a:r>
              <a:rPr lang="ru-RU" altLang="ru-RU" sz="2800" b="1" i="1" dirty="0"/>
              <a:t> </a:t>
            </a:r>
            <a:r>
              <a:rPr lang="ru-RU" altLang="ru-RU" sz="2800" b="1" i="1" dirty="0" err="1"/>
              <a:t>думкою</a:t>
            </a:r>
            <a:r>
              <a:rPr lang="ru-RU" altLang="ru-RU" sz="2800" b="1" i="1" dirty="0"/>
              <a:t>, </a:t>
            </a:r>
            <a:r>
              <a:rPr lang="ru-RU" altLang="ru-RU" sz="2800" b="1" i="1" dirty="0" err="1"/>
              <a:t>емоційною</a:t>
            </a:r>
            <a:r>
              <a:rPr lang="ru-RU" altLang="ru-RU" sz="2800" b="1" i="1" dirty="0"/>
              <a:t> силою, </a:t>
            </a:r>
            <a:r>
              <a:rPr lang="ru-RU" altLang="ru-RU" sz="2800" b="1" i="1" dirty="0" err="1"/>
              <a:t>музикою</a:t>
            </a:r>
            <a:r>
              <a:rPr lang="ru-RU" altLang="ru-RU" sz="2800" b="1" i="1" dirty="0"/>
              <a:t>, </a:t>
            </a:r>
            <a:r>
              <a:rPr lang="ru-RU" altLang="ru-RU" sz="2800" b="1" i="1" dirty="0" err="1"/>
              <a:t>ритмічністю</a:t>
            </a:r>
            <a:r>
              <a:rPr lang="ru-RU" altLang="ru-RU" sz="2800" b="1" i="1" dirty="0"/>
              <a:t> і </a:t>
            </a:r>
            <a:r>
              <a:rPr lang="ru-RU" altLang="ru-RU" sz="2800" b="1" i="1" dirty="0" err="1"/>
              <a:t>інтонацією</a:t>
            </a:r>
            <a:r>
              <a:rPr lang="ru-RU" altLang="ru-RU" sz="2800" b="1" i="1" dirty="0"/>
              <a:t> </a:t>
            </a:r>
            <a:r>
              <a:rPr lang="ru-RU" altLang="ru-RU" sz="2800" b="1" i="1" dirty="0" err="1"/>
              <a:t>свободи</a:t>
            </a:r>
            <a:r>
              <a:rPr lang="ru-RU" altLang="ru-RU" sz="2800" b="1" i="1" dirty="0"/>
              <a:t>. Бехер назвав </a:t>
            </a:r>
            <a:r>
              <a:rPr lang="ru-RU" altLang="ru-RU" sz="2800" b="1" i="1" dirty="0" err="1"/>
              <a:t>Рільке</a:t>
            </a:r>
            <a:r>
              <a:rPr lang="ru-RU" altLang="ru-RU" sz="2800" b="1" i="1" dirty="0"/>
              <a:t> посланцем </a:t>
            </a:r>
            <a:r>
              <a:rPr lang="ru-RU" altLang="ru-RU" sz="2800" b="1" i="1" dirty="0" err="1"/>
              <a:t>кращої</a:t>
            </a:r>
            <a:r>
              <a:rPr lang="ru-RU" altLang="ru-RU" sz="2800" b="1" i="1" dirty="0"/>
              <a:t> </a:t>
            </a:r>
            <a:r>
              <a:rPr lang="ru-RU" altLang="ru-RU" sz="2800" b="1" i="1" dirty="0" err="1"/>
              <a:t>частини</a:t>
            </a:r>
            <a:r>
              <a:rPr lang="ru-RU" altLang="ru-RU" sz="2800" b="1" i="1" dirty="0"/>
              <a:t> </a:t>
            </a:r>
            <a:r>
              <a:rPr lang="ru-RU" altLang="ru-RU" sz="2800" b="1" i="1" dirty="0" err="1"/>
              <a:t>свого</a:t>
            </a:r>
            <a:r>
              <a:rPr lang="ru-RU" altLang="ru-RU" sz="2800" b="1" i="1" dirty="0"/>
              <a:t> народу, </a:t>
            </a:r>
            <a:r>
              <a:rPr lang="ru-RU" altLang="ru-RU" sz="2800" b="1" i="1" dirty="0" err="1"/>
              <a:t>що</a:t>
            </a:r>
            <a:r>
              <a:rPr lang="ru-RU" altLang="ru-RU" sz="2800" b="1" i="1" dirty="0"/>
              <a:t> </a:t>
            </a:r>
            <a:r>
              <a:rPr lang="ru-RU" altLang="ru-RU" sz="2800" b="1" i="1" dirty="0" err="1"/>
              <a:t>збагатив</a:t>
            </a:r>
            <a:r>
              <a:rPr lang="ru-RU" altLang="ru-RU" sz="2800" b="1" i="1" dirty="0"/>
              <a:t> </a:t>
            </a:r>
            <a:r>
              <a:rPr lang="ru-RU" altLang="ru-RU" sz="2800" b="1" i="1" dirty="0" err="1"/>
              <a:t>поезію</a:t>
            </a:r>
            <a:r>
              <a:rPr lang="ru-RU" altLang="ru-RU" sz="2800" b="1" i="1" dirty="0"/>
              <a:t> на </a:t>
            </a:r>
            <a:r>
              <a:rPr lang="ru-RU" altLang="ru-RU" sz="2800" b="1" i="1" dirty="0" err="1"/>
              <a:t>німецькій</a:t>
            </a:r>
            <a:r>
              <a:rPr lang="ru-RU" altLang="ru-RU" sz="2800" b="1" i="1" dirty="0"/>
              <a:t> </a:t>
            </a:r>
            <a:r>
              <a:rPr lang="ru-RU" altLang="ru-RU" sz="2800" b="1" i="1" dirty="0" err="1"/>
              <a:t>мові</a:t>
            </a:r>
            <a:r>
              <a:rPr lang="ru-RU" altLang="ru-RU" sz="2800" b="1" i="1" dirty="0"/>
              <a:t>.</a:t>
            </a: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64704"/>
            <a:ext cx="4550148" cy="553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8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6" t="17136" r="50000" b="17136"/>
          <a:stretch/>
        </p:blipFill>
        <p:spPr bwMode="auto">
          <a:xfrm>
            <a:off x="2541565" y="14777"/>
            <a:ext cx="4392488" cy="68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7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0351" y="1556792"/>
            <a:ext cx="3744416" cy="4937760"/>
          </a:xfrm>
        </p:spPr>
        <p:txBody>
          <a:bodyPr/>
          <a:lstStyle/>
          <a:p>
            <a:r>
              <a:rPr lang="uk-UA" sz="2800" b="1" dirty="0" smtClean="0"/>
              <a:t>Помер поет 29 грудня 1926 </a:t>
            </a:r>
            <a:r>
              <a:rPr lang="uk-UA" dirty="0" smtClean="0"/>
              <a:t>року у Швейцарії.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0648"/>
            <a:ext cx="4844755" cy="640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0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200858" cy="6030951"/>
          </a:xfrm>
        </p:spPr>
      </p:pic>
    </p:spTree>
    <p:extLst>
      <p:ext uri="{BB962C8B-B14F-4D97-AF65-F5344CB8AC3E}">
        <p14:creationId xmlns:p14="http://schemas.microsoft.com/office/powerpoint/2010/main" val="4856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Дитинство</a:t>
            </a:r>
            <a:r>
              <a:rPr lang="ru-RU" dirty="0"/>
              <a:t> і </a:t>
            </a:r>
            <a:r>
              <a:rPr lang="ru-RU" dirty="0" err="1"/>
              <a:t>юність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Справжнє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 — </a:t>
            </a:r>
            <a:r>
              <a:rPr lang="ru-RU" b="1" i="1" dirty="0"/>
              <a:t>Рене Карл </a:t>
            </a:r>
            <a:r>
              <a:rPr lang="ru-RU" b="1" i="1" dirty="0" err="1"/>
              <a:t>Вільгельм</a:t>
            </a:r>
            <a:r>
              <a:rPr lang="ru-RU" b="1" i="1" dirty="0"/>
              <a:t> </a:t>
            </a:r>
            <a:r>
              <a:rPr lang="ru-RU" b="1" i="1" dirty="0" err="1"/>
              <a:t>Йоган</a:t>
            </a:r>
            <a:r>
              <a:rPr lang="ru-RU" b="1" i="1" dirty="0"/>
              <a:t> Йозеф </a:t>
            </a:r>
            <a:r>
              <a:rPr lang="ru-RU" b="1" i="1" dirty="0" err="1"/>
              <a:t>Марія</a:t>
            </a:r>
            <a:r>
              <a:rPr lang="ru-RU" b="1" i="1" dirty="0"/>
              <a:t> </a:t>
            </a:r>
            <a:r>
              <a:rPr lang="ru-RU" b="1" i="1" dirty="0" err="1"/>
              <a:t>Рільке</a:t>
            </a:r>
            <a:r>
              <a:rPr lang="ru-RU" dirty="0"/>
              <a:t>.</a:t>
            </a:r>
          </a:p>
          <a:p>
            <a:r>
              <a:rPr lang="ru-RU" dirty="0" err="1"/>
              <a:t>Був</a:t>
            </a:r>
            <a:r>
              <a:rPr lang="ru-RU" dirty="0"/>
              <a:t> у </a:t>
            </a:r>
            <a:r>
              <a:rPr lang="ru-RU" dirty="0" err="1"/>
              <a:t>батьків</a:t>
            </a:r>
            <a:r>
              <a:rPr lang="ru-RU" dirty="0"/>
              <a:t> </a:t>
            </a:r>
            <a:r>
              <a:rPr lang="ru-RU" dirty="0" err="1"/>
              <a:t>первістком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в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з'явився</a:t>
            </a:r>
            <a:r>
              <a:rPr lang="ru-RU" dirty="0"/>
              <a:t> </a:t>
            </a:r>
            <a:r>
              <a:rPr lang="ru-RU" dirty="0" err="1"/>
              <a:t>молодший</a:t>
            </a:r>
            <a:r>
              <a:rPr lang="ru-RU" dirty="0"/>
              <a:t> брат. </a:t>
            </a:r>
            <a:r>
              <a:rPr lang="ru-RU" dirty="0" err="1"/>
              <a:t>Дитинство</a:t>
            </a:r>
            <a:r>
              <a:rPr lang="ru-RU" dirty="0"/>
              <a:t> і </a:t>
            </a:r>
            <a:r>
              <a:rPr lang="ru-RU" dirty="0" err="1"/>
              <a:t>юність</a:t>
            </a:r>
            <a:r>
              <a:rPr lang="ru-RU" dirty="0"/>
              <a:t>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щасливими</a:t>
            </a:r>
            <a:r>
              <a:rPr lang="ru-RU" dirty="0"/>
              <a:t> — через </a:t>
            </a:r>
            <a:r>
              <a:rPr lang="ru-RU" dirty="0" err="1"/>
              <a:t>невдалий</a:t>
            </a:r>
            <a:r>
              <a:rPr lang="ru-RU" dirty="0"/>
              <a:t> </a:t>
            </a:r>
            <a:r>
              <a:rPr lang="ru-RU" dirty="0" err="1"/>
              <a:t>шлюб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розпався</a:t>
            </a:r>
            <a:r>
              <a:rPr lang="ru-RU" dirty="0"/>
              <a:t> 1884 року, коли </a:t>
            </a:r>
            <a:r>
              <a:rPr lang="ru-RU" dirty="0" err="1"/>
              <a:t>хлопцеві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9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r>
              <a:rPr lang="ru-RU" dirty="0" err="1"/>
              <a:t>Мати</a:t>
            </a:r>
            <a:r>
              <a:rPr lang="ru-RU" dirty="0"/>
              <a:t>, </a:t>
            </a:r>
            <a:r>
              <a:rPr lang="ru-RU" dirty="0" err="1"/>
              <a:t>Софія</a:t>
            </a:r>
            <a:r>
              <a:rPr lang="ru-RU" dirty="0"/>
              <a:t> </a:t>
            </a:r>
            <a:r>
              <a:rPr lang="ru-RU" dirty="0" err="1"/>
              <a:t>Енц</a:t>
            </a:r>
            <a:r>
              <a:rPr lang="ru-RU" dirty="0"/>
              <a:t>, не могла забути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 — рано </a:t>
            </a:r>
            <a:r>
              <a:rPr lang="ru-RU" dirty="0" err="1"/>
              <a:t>померлої</a:t>
            </a:r>
            <a:r>
              <a:rPr lang="ru-RU" dirty="0"/>
              <a:t> дочки, тому </a:t>
            </a:r>
            <a:r>
              <a:rPr lang="ru-RU" dirty="0" err="1"/>
              <a:t>трактувала</a:t>
            </a:r>
            <a:r>
              <a:rPr lang="ru-RU" dirty="0"/>
              <a:t> </a:t>
            </a:r>
            <a:r>
              <a:rPr lang="ru-RU" dirty="0" err="1"/>
              <a:t>сина</a:t>
            </a:r>
            <a:r>
              <a:rPr lang="ru-RU" dirty="0"/>
              <a:t> як </a:t>
            </a:r>
            <a:r>
              <a:rPr lang="ru-RU" dirty="0" err="1"/>
              <a:t>дівчинку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одягала</a:t>
            </a:r>
            <a:r>
              <a:rPr lang="ru-RU" dirty="0"/>
              <a:t> в </a:t>
            </a:r>
            <a:r>
              <a:rPr lang="ru-RU" dirty="0" err="1"/>
              <a:t>сукні</a:t>
            </a:r>
            <a:r>
              <a:rPr lang="ru-RU" dirty="0"/>
              <a:t>.</a:t>
            </a:r>
          </a:p>
          <a:p>
            <a:r>
              <a:rPr lang="ru-RU" dirty="0"/>
              <a:t>До 1884 року — </a:t>
            </a:r>
            <a:r>
              <a:rPr lang="ru-RU" dirty="0" err="1"/>
              <a:t>навчання</a:t>
            </a:r>
            <a:r>
              <a:rPr lang="ru-RU" dirty="0"/>
              <a:t> у </a:t>
            </a:r>
            <a:r>
              <a:rPr lang="ru-RU" dirty="0" err="1"/>
              <a:t>початковій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в </a:t>
            </a:r>
            <a:r>
              <a:rPr lang="ru-RU" dirty="0" err="1"/>
              <a:t>Празі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розлучення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у 1884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Рільке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опікою</a:t>
            </a:r>
            <a:r>
              <a:rPr lang="ru-RU" dirty="0"/>
              <a:t> батька.</a:t>
            </a:r>
          </a:p>
          <a:p>
            <a:r>
              <a:rPr lang="ru-RU" dirty="0" err="1"/>
              <a:t>Батько</a:t>
            </a:r>
            <a:r>
              <a:rPr lang="ru-RU" dirty="0"/>
              <a:t>, Йозеф </a:t>
            </a:r>
            <a:r>
              <a:rPr lang="ru-RU" dirty="0" err="1"/>
              <a:t>Рільке</a:t>
            </a:r>
            <a:r>
              <a:rPr lang="ru-RU" dirty="0"/>
              <a:t>, </a:t>
            </a:r>
            <a:r>
              <a:rPr lang="ru-RU" dirty="0" err="1"/>
              <a:t>мріяв</a:t>
            </a:r>
            <a:r>
              <a:rPr lang="ru-RU" dirty="0"/>
              <a:t> про </a:t>
            </a:r>
            <a:r>
              <a:rPr lang="ru-RU" dirty="0" err="1"/>
              <a:t>військову</a:t>
            </a:r>
            <a:r>
              <a:rPr lang="ru-RU" dirty="0"/>
              <a:t> </a:t>
            </a:r>
            <a:r>
              <a:rPr lang="ru-RU" dirty="0" err="1"/>
              <a:t>кар'єру</a:t>
            </a:r>
            <a:r>
              <a:rPr lang="ru-RU" dirty="0"/>
              <a:t>, але </a:t>
            </a:r>
            <a:r>
              <a:rPr lang="ru-RU" dirty="0" err="1"/>
              <a:t>мусив</a:t>
            </a:r>
            <a:r>
              <a:rPr lang="ru-RU" dirty="0"/>
              <a:t> стати </a:t>
            </a:r>
            <a:r>
              <a:rPr lang="ru-RU" dirty="0" err="1"/>
              <a:t>залізничним</a:t>
            </a:r>
            <a:r>
              <a:rPr lang="ru-RU" dirty="0"/>
              <a:t> чиновником. Тому, </a:t>
            </a:r>
            <a:r>
              <a:rPr lang="ru-RU" dirty="0" err="1"/>
              <a:t>всупереч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</a:t>
            </a:r>
            <a:r>
              <a:rPr lang="ru-RU" dirty="0" err="1"/>
              <a:t>сина</a:t>
            </a:r>
            <a:r>
              <a:rPr lang="ru-RU" dirty="0"/>
              <a:t>, 1886 року </a:t>
            </a:r>
            <a:r>
              <a:rPr lang="ru-RU" dirty="0" err="1"/>
              <a:t>віддав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. 1 </a:t>
            </a:r>
            <a:r>
              <a:rPr lang="ru-RU" dirty="0" err="1"/>
              <a:t>вересня</a:t>
            </a:r>
            <a:r>
              <a:rPr lang="ru-RU" dirty="0"/>
              <a:t> 1886 року </a:t>
            </a:r>
            <a:r>
              <a:rPr lang="ru-RU" dirty="0" err="1"/>
              <a:t>Рільке</a:t>
            </a:r>
            <a:r>
              <a:rPr lang="ru-RU" dirty="0"/>
              <a:t> вступив у </a:t>
            </a:r>
            <a:r>
              <a:rPr lang="ru-RU" dirty="0" err="1"/>
              <a:t>кадетське</a:t>
            </a:r>
            <a:r>
              <a:rPr lang="ru-RU" dirty="0"/>
              <a:t> </a:t>
            </a:r>
            <a:r>
              <a:rPr lang="ru-RU" dirty="0" err="1"/>
              <a:t>військове</a:t>
            </a:r>
            <a:r>
              <a:rPr lang="ru-RU" dirty="0"/>
              <a:t> училище у Санкт-</a:t>
            </a:r>
            <a:r>
              <a:rPr lang="ru-RU" dirty="0" err="1"/>
              <a:t>Пельтені</a:t>
            </a:r>
            <a:r>
              <a:rPr lang="ru-RU" dirty="0"/>
              <a:t> (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Відня</a:t>
            </a:r>
            <a:r>
              <a:rPr lang="ru-RU" dirty="0"/>
              <a:t>). </a:t>
            </a:r>
            <a:r>
              <a:rPr lang="ru-RU" dirty="0" err="1"/>
              <a:t>Тоді</a:t>
            </a:r>
            <a:r>
              <a:rPr lang="ru-RU" dirty="0"/>
              <a:t> ж </a:t>
            </a:r>
            <a:r>
              <a:rPr lang="ru-RU" dirty="0" err="1"/>
              <a:t>з'являються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дитячі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.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57240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292080" y="-168812"/>
            <a:ext cx="385192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Після</a:t>
            </a:r>
            <a:r>
              <a:rPr lang="ru-RU" sz="2400" b="1" i="1" dirty="0"/>
              <a:t> </a:t>
            </a:r>
            <a:r>
              <a:rPr lang="ru-RU" sz="2400" b="1" i="1" dirty="0" err="1"/>
              <a:t>закінчення</a:t>
            </a:r>
            <a:r>
              <a:rPr lang="ru-RU" sz="2400" b="1" i="1" dirty="0"/>
              <a:t> </a:t>
            </a:r>
            <a:r>
              <a:rPr lang="ru-RU" sz="2400" b="1" i="1" dirty="0" err="1"/>
              <a:t>школи</a:t>
            </a:r>
            <a:r>
              <a:rPr lang="ru-RU" sz="2400" b="1" i="1" dirty="0"/>
              <a:t> у Санкт-</a:t>
            </a:r>
            <a:r>
              <a:rPr lang="ru-RU" sz="2400" b="1" i="1" dirty="0" err="1"/>
              <a:t>Пельтені</a:t>
            </a:r>
            <a:r>
              <a:rPr lang="ru-RU" sz="2400" b="1" i="1" dirty="0"/>
              <a:t> з </a:t>
            </a:r>
            <a:r>
              <a:rPr lang="ru-RU" sz="2400" b="1" i="1" dirty="0" err="1"/>
              <a:t>вересня</a:t>
            </a:r>
            <a:r>
              <a:rPr lang="ru-RU" sz="2400" b="1" i="1" dirty="0"/>
              <a:t> до </a:t>
            </a:r>
            <a:r>
              <a:rPr lang="ru-RU" sz="2400" b="1" i="1" dirty="0" err="1"/>
              <a:t>червня</a:t>
            </a:r>
            <a:r>
              <a:rPr lang="ru-RU" sz="2400" b="1" i="1" dirty="0"/>
              <a:t> </a:t>
            </a:r>
            <a:r>
              <a:rPr lang="ru-RU" sz="2400" b="1" i="1" dirty="0" err="1"/>
              <a:t>навчався</a:t>
            </a:r>
            <a:r>
              <a:rPr lang="ru-RU" sz="2400" b="1" i="1" dirty="0"/>
              <a:t> у </a:t>
            </a:r>
            <a:r>
              <a:rPr lang="ru-RU" sz="2400" b="1" i="1" dirty="0" err="1"/>
              <a:t>вищому</a:t>
            </a:r>
            <a:r>
              <a:rPr lang="ru-RU" sz="2400" b="1" i="1" dirty="0"/>
              <a:t> реальному </a:t>
            </a:r>
            <a:r>
              <a:rPr lang="ru-RU" sz="2400" b="1" i="1" dirty="0" err="1"/>
              <a:t>військовому</a:t>
            </a:r>
            <a:r>
              <a:rPr lang="ru-RU" sz="2400" b="1" i="1" dirty="0"/>
              <a:t> </a:t>
            </a:r>
            <a:r>
              <a:rPr lang="ru-RU" sz="2400" b="1" i="1" dirty="0" err="1"/>
              <a:t>училищі</a:t>
            </a:r>
            <a:r>
              <a:rPr lang="ru-RU" sz="2400" b="1" i="1" dirty="0"/>
              <a:t> у </a:t>
            </a:r>
            <a:r>
              <a:rPr lang="ru-RU" sz="2400" b="1" i="1" dirty="0" err="1"/>
              <a:t>Мегріш-Вайскірхені</a:t>
            </a:r>
            <a:r>
              <a:rPr lang="ru-RU" sz="2400" b="1" i="1" dirty="0"/>
              <a:t> (</a:t>
            </a:r>
            <a:r>
              <a:rPr lang="ru-RU" sz="2400" b="1" i="1" dirty="0" err="1" smtClean="0"/>
              <a:t>Граніце</a:t>
            </a:r>
            <a:r>
              <a:rPr lang="ru-RU" sz="2400" b="1" i="1" dirty="0"/>
              <a:t> </a:t>
            </a:r>
            <a:r>
              <a:rPr lang="ru-RU" sz="2400" b="1" i="1" dirty="0" smtClean="0"/>
              <a:t>у </a:t>
            </a:r>
            <a:r>
              <a:rPr lang="ru-RU" sz="2400" b="1" i="1" dirty="0" err="1"/>
              <a:t>теперішній</a:t>
            </a:r>
            <a:r>
              <a:rPr lang="ru-RU" sz="2400" b="1" i="1" dirty="0"/>
              <a:t> </a:t>
            </a:r>
            <a:r>
              <a:rPr lang="ru-RU" sz="2400" b="1" i="1" dirty="0" err="1"/>
              <a:t>Чехії</a:t>
            </a:r>
            <a:r>
              <a:rPr lang="ru-RU" sz="2400" b="1" i="1" dirty="0"/>
              <a:t>), </a:t>
            </a:r>
            <a:r>
              <a:rPr lang="ru-RU" sz="2400" b="1" i="1" dirty="0" err="1"/>
              <a:t>звідки</a:t>
            </a:r>
            <a:r>
              <a:rPr lang="ru-RU" sz="2400" b="1" i="1" dirty="0"/>
              <a:t> </a:t>
            </a:r>
            <a:r>
              <a:rPr lang="ru-RU" sz="2400" b="1" i="1" dirty="0" err="1"/>
              <a:t>звільнився</a:t>
            </a:r>
            <a:r>
              <a:rPr lang="ru-RU" sz="2400" b="1" i="1" dirty="0"/>
              <a:t> за станом </a:t>
            </a:r>
            <a:r>
              <a:rPr lang="ru-RU" sz="2400" b="1" i="1" dirty="0" err="1"/>
              <a:t>здоров'я</a:t>
            </a:r>
            <a:r>
              <a:rPr lang="ru-RU" sz="2400" b="1" i="1" dirty="0"/>
              <a:t>. </a:t>
            </a:r>
            <a:r>
              <a:rPr lang="ru-RU" sz="2400" b="1" i="1" dirty="0" err="1"/>
              <a:t>Молодий</a:t>
            </a:r>
            <a:r>
              <a:rPr lang="ru-RU" sz="2400" b="1" i="1" dirty="0"/>
              <a:t> </a:t>
            </a:r>
            <a:r>
              <a:rPr lang="ru-RU" sz="2400" b="1" i="1" dirty="0" err="1"/>
              <a:t>Рільке</a:t>
            </a:r>
            <a:r>
              <a:rPr lang="ru-RU" sz="2400" b="1" i="1" dirty="0"/>
              <a:t> </a:t>
            </a:r>
            <a:r>
              <a:rPr lang="ru-RU" sz="2400" b="1" i="1" dirty="0" err="1"/>
              <a:t>залишив</a:t>
            </a:r>
            <a:r>
              <a:rPr lang="ru-RU" sz="2400" b="1" i="1" dirty="0"/>
              <a:t> </a:t>
            </a:r>
            <a:r>
              <a:rPr lang="ru-RU" sz="2400" b="1" i="1" dirty="0" err="1"/>
              <a:t>її</a:t>
            </a:r>
            <a:r>
              <a:rPr lang="ru-RU" sz="2400" b="1" i="1" dirty="0"/>
              <a:t> 1891 року — з </a:t>
            </a:r>
            <a:r>
              <a:rPr lang="ru-RU" sz="2400" b="1" i="1" dirty="0" err="1"/>
              <a:t>допомогою</a:t>
            </a:r>
            <a:r>
              <a:rPr lang="ru-RU" sz="2400" b="1" i="1" dirty="0"/>
              <a:t> дядька, </a:t>
            </a:r>
            <a:r>
              <a:rPr lang="ru-RU" sz="2400" b="1" i="1" dirty="0" err="1"/>
              <a:t>який</a:t>
            </a:r>
            <a:r>
              <a:rPr lang="ru-RU" sz="2400" b="1" i="1" dirty="0"/>
              <a:t> </a:t>
            </a:r>
            <a:r>
              <a:rPr lang="ru-RU" sz="2400" b="1" i="1" dirty="0" err="1"/>
              <a:t>оцінив</a:t>
            </a:r>
            <a:r>
              <a:rPr lang="ru-RU" sz="2400" b="1" i="1" dirty="0"/>
              <a:t> </a:t>
            </a:r>
            <a:r>
              <a:rPr lang="ru-RU" sz="2400" b="1" i="1" dirty="0" err="1"/>
              <a:t>великі</a:t>
            </a:r>
            <a:r>
              <a:rPr lang="ru-RU" sz="2400" b="1" i="1" dirty="0"/>
              <a:t> </a:t>
            </a:r>
            <a:r>
              <a:rPr lang="ru-RU" sz="2400" b="1" i="1" dirty="0" err="1"/>
              <a:t>здібності</a:t>
            </a:r>
            <a:r>
              <a:rPr lang="ru-RU" sz="2400" b="1" i="1" dirty="0"/>
              <a:t> </a:t>
            </a:r>
            <a:r>
              <a:rPr lang="ru-RU" sz="2400" b="1" i="1" dirty="0" err="1"/>
              <a:t>небожа</a:t>
            </a:r>
            <a:r>
              <a:rPr lang="ru-RU" sz="2400" b="1" i="1" dirty="0"/>
              <a:t>. У тому ж </a:t>
            </a:r>
            <a:r>
              <a:rPr lang="ru-RU" sz="2400" b="1" i="1" dirty="0" err="1"/>
              <a:t>році</a:t>
            </a:r>
            <a:r>
              <a:rPr lang="ru-RU" sz="2400" b="1" i="1" dirty="0"/>
              <a:t> </a:t>
            </a:r>
            <a:r>
              <a:rPr lang="ru-RU" sz="2400" b="1" i="1" dirty="0" err="1"/>
              <a:t>він</a:t>
            </a:r>
            <a:r>
              <a:rPr lang="ru-RU" sz="2400" b="1" i="1" dirty="0"/>
              <a:t> </a:t>
            </a:r>
            <a:r>
              <a:rPr lang="ru-RU" sz="2400" b="1" i="1" dirty="0" err="1"/>
              <a:t>розпочав</a:t>
            </a:r>
            <a:r>
              <a:rPr lang="ru-RU" sz="2400" b="1" i="1" dirty="0"/>
              <a:t> </a:t>
            </a:r>
            <a:r>
              <a:rPr lang="ru-RU" sz="2400" b="1" i="1" dirty="0" err="1"/>
              <a:t>навчання</a:t>
            </a:r>
            <a:r>
              <a:rPr lang="ru-RU" sz="2400" b="1" i="1" dirty="0"/>
              <a:t> у </a:t>
            </a:r>
            <a:r>
              <a:rPr lang="ru-RU" sz="2400" b="1" i="1" dirty="0" err="1"/>
              <a:t>Торговельній</a:t>
            </a:r>
            <a:r>
              <a:rPr lang="ru-RU" sz="2400" b="1" i="1" dirty="0"/>
              <a:t> </a:t>
            </a:r>
            <a:r>
              <a:rPr lang="ru-RU" sz="2400" b="1" i="1" dirty="0" err="1"/>
              <a:t>академії</a:t>
            </a:r>
            <a:r>
              <a:rPr lang="ru-RU" sz="2400" b="1" i="1" dirty="0"/>
              <a:t> (</a:t>
            </a:r>
            <a:r>
              <a:rPr lang="ru-RU" sz="2400" b="1" i="1" dirty="0" err="1"/>
              <a:t>торговельне</a:t>
            </a:r>
            <a:r>
              <a:rPr lang="ru-RU" sz="2400" b="1" i="1" dirty="0"/>
              <a:t> училище) у </a:t>
            </a:r>
            <a:r>
              <a:rPr lang="ru-RU" sz="2400" b="1" i="1" dirty="0" err="1"/>
              <a:t>Лінці</a:t>
            </a:r>
            <a:r>
              <a:rPr lang="ru-RU" sz="2400" b="1" i="1" dirty="0"/>
              <a:t>, яке </a:t>
            </a:r>
            <a:r>
              <a:rPr lang="ru-RU" sz="2400" b="1" i="1" dirty="0" err="1"/>
              <a:t>припинив</a:t>
            </a:r>
            <a:r>
              <a:rPr lang="ru-RU" sz="2400" b="1" i="1" dirty="0"/>
              <a:t> у </a:t>
            </a:r>
            <a:r>
              <a:rPr lang="ru-RU" sz="2400" b="1" i="1" dirty="0" err="1"/>
              <a:t>середині</a:t>
            </a:r>
            <a:r>
              <a:rPr lang="ru-RU" sz="2400" b="1" i="1" dirty="0"/>
              <a:t> </a:t>
            </a:r>
            <a:r>
              <a:rPr lang="ru-RU" sz="2400" b="1" i="1" dirty="0" err="1"/>
              <a:t>наступного</a:t>
            </a:r>
            <a:r>
              <a:rPr lang="ru-RU" sz="2400" b="1" i="1" dirty="0"/>
              <a:t> року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4458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595360" cy="4937760"/>
          </a:xfrm>
        </p:spPr>
        <p:txBody>
          <a:bodyPr/>
          <a:lstStyle/>
          <a:p>
            <a:pPr algn="ctr"/>
            <a:r>
              <a:rPr lang="ru-RU" b="1" i="1" dirty="0"/>
              <a:t>1892 — </a:t>
            </a:r>
            <a:r>
              <a:rPr lang="ru-RU" b="1" i="1" dirty="0" err="1"/>
              <a:t>закінчення</a:t>
            </a:r>
            <a:r>
              <a:rPr lang="ru-RU" b="1" i="1" dirty="0"/>
              <a:t> </a:t>
            </a:r>
            <a:r>
              <a:rPr lang="ru-RU" b="1" i="1" dirty="0" err="1"/>
              <a:t>середньої</a:t>
            </a:r>
            <a:r>
              <a:rPr lang="ru-RU" b="1" i="1" dirty="0"/>
              <a:t> </a:t>
            </a:r>
            <a:r>
              <a:rPr lang="ru-RU" b="1" i="1" dirty="0" err="1" smtClean="0"/>
              <a:t>освіти</a:t>
            </a:r>
            <a:r>
              <a:rPr lang="ru-RU" b="1" i="1" dirty="0" smtClean="0"/>
              <a:t>.</a:t>
            </a:r>
          </a:p>
          <a:p>
            <a:pPr algn="ctr"/>
            <a:r>
              <a:rPr lang="ru-RU" b="1" i="1" dirty="0" smtClean="0"/>
              <a:t>1894</a:t>
            </a:r>
            <a:r>
              <a:rPr lang="ru-RU" b="1" i="1" dirty="0"/>
              <a:t> — </a:t>
            </a:r>
            <a:r>
              <a:rPr lang="ru-RU" b="1" i="1" dirty="0" err="1"/>
              <a:t>вихід</a:t>
            </a:r>
            <a:r>
              <a:rPr lang="ru-RU" b="1" i="1" dirty="0"/>
              <a:t> </a:t>
            </a:r>
            <a:r>
              <a:rPr lang="ru-RU" b="1" i="1" dirty="0" err="1"/>
              <a:t>першої</a:t>
            </a:r>
            <a:r>
              <a:rPr lang="ru-RU" b="1" i="1" dirty="0"/>
              <a:t> </a:t>
            </a:r>
            <a:r>
              <a:rPr lang="ru-RU" b="1" i="1" dirty="0" err="1"/>
              <a:t>поетичної</a:t>
            </a:r>
            <a:r>
              <a:rPr lang="ru-RU" b="1" i="1" dirty="0"/>
              <a:t> </a:t>
            </a:r>
            <a:r>
              <a:rPr lang="ru-RU" b="1" i="1" dirty="0" err="1"/>
              <a:t>збірки</a:t>
            </a:r>
            <a:r>
              <a:rPr lang="ru-RU" b="1" i="1" dirty="0"/>
              <a:t> «</a:t>
            </a:r>
            <a:r>
              <a:rPr lang="ru-RU" b="1" i="1" dirty="0" err="1"/>
              <a:t>Життя</a:t>
            </a:r>
            <a:r>
              <a:rPr lang="ru-RU" b="1" i="1" dirty="0"/>
              <a:t> та </a:t>
            </a:r>
            <a:r>
              <a:rPr lang="ru-RU" b="1" i="1" dirty="0" err="1"/>
              <a:t>пісні</a:t>
            </a:r>
            <a:r>
              <a:rPr lang="ru-RU" b="1" i="1" dirty="0"/>
              <a:t>». </a:t>
            </a:r>
            <a:r>
              <a:rPr lang="ru-RU" b="1" i="1" dirty="0" err="1"/>
              <a:t>Написані</a:t>
            </a:r>
            <a:r>
              <a:rPr lang="ru-RU" b="1" i="1" dirty="0"/>
              <a:t> </a:t>
            </a:r>
            <a:r>
              <a:rPr lang="ru-RU" b="1" i="1" dirty="0" err="1"/>
              <a:t>перші</a:t>
            </a:r>
            <a:r>
              <a:rPr lang="ru-RU" b="1" i="1" dirty="0"/>
              <a:t> </a:t>
            </a:r>
            <a:r>
              <a:rPr lang="ru-RU" b="1" i="1" dirty="0" err="1"/>
              <a:t>прозові</a:t>
            </a:r>
            <a:r>
              <a:rPr lang="ru-RU" b="1" i="1" dirty="0"/>
              <a:t> твори, </a:t>
            </a:r>
            <a:r>
              <a:rPr lang="ru-RU" b="1" i="1" dirty="0" err="1"/>
              <a:t>зокрема</a:t>
            </a:r>
            <a:r>
              <a:rPr lang="ru-RU" b="1" i="1" dirty="0"/>
              <a:t> і «</a:t>
            </a:r>
            <a:r>
              <a:rPr lang="ru-RU" b="1" i="1" dirty="0" err="1"/>
              <a:t>П'єр</a:t>
            </a:r>
            <a:r>
              <a:rPr lang="ru-RU" b="1" i="1" dirty="0"/>
              <a:t> </a:t>
            </a:r>
            <a:r>
              <a:rPr lang="ru-RU" b="1" i="1" dirty="0" err="1"/>
              <a:t>Дюмон</a:t>
            </a:r>
            <a:r>
              <a:rPr lang="ru-RU" b="1" i="1" dirty="0"/>
              <a:t>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48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553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50217079"/>
              </p:ext>
            </p:extLst>
          </p:nvPr>
        </p:nvGraphicFramePr>
        <p:xfrm>
          <a:off x="4644008" y="1772816"/>
          <a:ext cx="3983038" cy="3816424"/>
        </p:xfrm>
        <a:graphic>
          <a:graphicData uri="http://schemas.openxmlformats.org/drawingml/2006/table">
            <a:tbl>
              <a:tblPr/>
              <a:tblGrid>
                <a:gridCol w="1991519"/>
                <a:gridCol w="1991519"/>
              </a:tblGrid>
              <a:tr h="1406050">
                <a:tc>
                  <a:txBody>
                    <a:bodyPr/>
                    <a:lstStyle/>
                    <a:p>
                      <a:pPr algn="r" fontAlgn="t"/>
                      <a:r>
                        <a:rPr lang="ru-RU" dirty="0" err="1">
                          <a:effectLst/>
                        </a:rPr>
                        <a:t>Мова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творів</a:t>
                      </a:r>
                      <a:r>
                        <a:rPr lang="ru-RU" dirty="0">
                          <a:effectLst/>
                        </a:rPr>
                        <a:t>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Німецька</a:t>
                      </a:r>
                      <a:r>
                        <a:rPr lang="ru-RU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  <a:endParaRPr lang="ru-RU" dirty="0" smtClean="0">
                        <a:effectLst/>
                      </a:endParaRPr>
                    </a:p>
                    <a:p>
                      <a:pPr fontAlgn="t"/>
                      <a:r>
                        <a:rPr lang="ru-RU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французька</a:t>
                      </a:r>
                      <a:r>
                        <a:rPr lang="ru-RU" dirty="0">
                          <a:effectLst/>
                        </a:rPr>
                        <a:t>, </a:t>
                      </a:r>
                      <a:endParaRPr lang="ru-RU" dirty="0" smtClean="0">
                        <a:effectLst/>
                      </a:endParaRPr>
                    </a:p>
                    <a:p>
                      <a:pPr fontAlgn="t"/>
                      <a:r>
                        <a:rPr lang="ru-RU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російська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03458">
                <a:tc>
                  <a:txBody>
                    <a:bodyPr/>
                    <a:lstStyle/>
                    <a:p>
                      <a:pPr algn="r" fontAlgn="t"/>
                      <a:r>
                        <a:rPr lang="ru-RU" dirty="0">
                          <a:effectLst/>
                        </a:rPr>
                        <a:t>Роки </a:t>
                      </a:r>
                      <a:r>
                        <a:rPr lang="ru-RU" dirty="0" err="1">
                          <a:effectLst/>
                        </a:rPr>
                        <a:t>активності</a:t>
                      </a:r>
                      <a:r>
                        <a:rPr lang="ru-RU" dirty="0">
                          <a:effectLst/>
                        </a:rPr>
                        <a:t>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</a:rPr>
                        <a:t>1894</a:t>
                      </a:r>
                      <a:r>
                        <a:rPr lang="ru-RU" dirty="0">
                          <a:effectLst/>
                        </a:rPr>
                        <a:t> -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</a:rPr>
                        <a:t>1923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03458">
                <a:tc>
                  <a:txBody>
                    <a:bodyPr/>
                    <a:lstStyle/>
                    <a:p>
                      <a:pPr algn="r" fontAlgn="t"/>
                      <a:r>
                        <a:rPr lang="ru-RU">
                          <a:effectLst/>
                        </a:rPr>
                        <a:t>Напрямок: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символізм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03458">
                <a:tc>
                  <a:txBody>
                    <a:bodyPr/>
                    <a:lstStyle/>
                    <a:p>
                      <a:pPr algn="r" fontAlgn="t"/>
                      <a:r>
                        <a:rPr lang="ru-RU" dirty="0">
                          <a:effectLst/>
                        </a:rPr>
                        <a:t>Жанр: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вірш</a:t>
                      </a:r>
                      <a:r>
                        <a:rPr lang="ru-RU" dirty="0">
                          <a:effectLst/>
                        </a:rPr>
                        <a:t>,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</a:rPr>
                        <a:t>сонет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5" y="1124744"/>
            <a:ext cx="3809632" cy="484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2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uk-UA" dirty="0" smtClean="0"/>
              <a:t>Збірки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sz="2800" b="1" dirty="0" smtClean="0"/>
              <a:t>1894 – «Життя й пісні»</a:t>
            </a:r>
          </a:p>
          <a:p>
            <a:r>
              <a:rPr lang="uk-UA" sz="2800" b="1" dirty="0" smtClean="0"/>
              <a:t>1896 – «Дарунок Ларам»</a:t>
            </a:r>
          </a:p>
          <a:p>
            <a:r>
              <a:rPr lang="uk-UA" sz="2800" b="1" dirty="0" smtClean="0"/>
              <a:t>1898 – «</a:t>
            </a:r>
            <a:r>
              <a:rPr lang="uk-UA" sz="2800" b="1" dirty="0" err="1" smtClean="0"/>
              <a:t>Свят-вечір</a:t>
            </a:r>
            <a:r>
              <a:rPr lang="uk-UA" sz="2800" b="1" dirty="0" smtClean="0"/>
              <a:t>»</a:t>
            </a:r>
          </a:p>
          <a:p>
            <a:r>
              <a:rPr lang="uk-UA" sz="2800" b="1" dirty="0" smtClean="0"/>
              <a:t>1900 – «Часослов»</a:t>
            </a:r>
          </a:p>
          <a:p>
            <a:r>
              <a:rPr lang="uk-UA" sz="2800" b="1" dirty="0" smtClean="0"/>
              <a:t>1900 – «Історії про Господа Бога»</a:t>
            </a:r>
          </a:p>
          <a:p>
            <a:r>
              <a:rPr lang="uk-UA" sz="2800" b="1" dirty="0" smtClean="0"/>
              <a:t>1905 – «Книга годин»</a:t>
            </a:r>
          </a:p>
          <a:p>
            <a:r>
              <a:rPr lang="uk-UA" sz="2800" b="1" dirty="0" smtClean="0"/>
              <a:t>1908 – «</a:t>
            </a:r>
            <a:r>
              <a:rPr lang="uk-UA" sz="2800" b="1" dirty="0"/>
              <a:t>Н</a:t>
            </a:r>
            <a:r>
              <a:rPr lang="uk-UA" sz="2800" b="1" dirty="0" smtClean="0"/>
              <a:t>ові вірші»</a:t>
            </a:r>
          </a:p>
          <a:p>
            <a:r>
              <a:rPr lang="uk-UA" sz="2800" b="1" dirty="0" smtClean="0"/>
              <a:t>1922 – «</a:t>
            </a:r>
            <a:r>
              <a:rPr lang="uk-UA" sz="2800" b="1" dirty="0" err="1" smtClean="0"/>
              <a:t>Дуїнянські</a:t>
            </a:r>
            <a:r>
              <a:rPr lang="uk-UA" sz="2800" b="1" dirty="0" smtClean="0"/>
              <a:t> елегії»</a:t>
            </a:r>
          </a:p>
          <a:p>
            <a:r>
              <a:rPr lang="uk-UA" sz="2800" b="1" dirty="0" smtClean="0"/>
              <a:t>1922 – «Сонети до </a:t>
            </a:r>
            <a:r>
              <a:rPr lang="uk-UA" sz="2800" b="1" dirty="0"/>
              <a:t>О</a:t>
            </a:r>
            <a:r>
              <a:rPr lang="uk-UA" sz="2800" b="1" dirty="0" smtClean="0"/>
              <a:t>рфеї»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60" y="1145704"/>
            <a:ext cx="3169758" cy="442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8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           </a:t>
            </a:r>
            <a:r>
              <a:rPr lang="ru-RU" sz="4900" b="1" i="1" dirty="0" err="1"/>
              <a:t>Рільке</a:t>
            </a:r>
            <a:r>
              <a:rPr lang="ru-RU" sz="4900" b="1" i="1" dirty="0"/>
              <a:t> і </a:t>
            </a:r>
            <a:r>
              <a:rPr lang="ru-RU" sz="4900" b="1" i="1" dirty="0" err="1"/>
              <a:t>Україна</a:t>
            </a:r>
            <a:r>
              <a:rPr lang="ru-RU" sz="4900" dirty="0"/>
              <a:t/>
            </a:r>
            <a:br>
              <a:rPr lang="ru-RU" sz="4900" dirty="0"/>
            </a:b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sz="2800" dirty="0" err="1"/>
              <a:t>Рільке</a:t>
            </a:r>
            <a:r>
              <a:rPr lang="ru-RU" sz="2800" dirty="0"/>
              <a:t> </a:t>
            </a:r>
            <a:r>
              <a:rPr lang="ru-RU" sz="2800" dirty="0" err="1"/>
              <a:t>мав</a:t>
            </a:r>
            <a:r>
              <a:rPr lang="ru-RU" sz="2800" dirty="0"/>
              <a:t> великий </a:t>
            </a:r>
            <a:r>
              <a:rPr lang="ru-RU" sz="2800" dirty="0" err="1"/>
              <a:t>вплив</a:t>
            </a:r>
            <a:r>
              <a:rPr lang="ru-RU" sz="2800" dirty="0"/>
              <a:t> на модерну </a:t>
            </a:r>
            <a:r>
              <a:rPr lang="ru-RU" sz="2800" dirty="0" err="1"/>
              <a:t>поезію</a:t>
            </a:r>
            <a:r>
              <a:rPr lang="ru-RU" sz="2800" dirty="0"/>
              <a:t>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народів</a:t>
            </a:r>
            <a:r>
              <a:rPr lang="ru-RU" sz="2800" dirty="0"/>
              <a:t>, у тому </a:t>
            </a:r>
            <a:r>
              <a:rPr lang="ru-RU" sz="2800" dirty="0" err="1"/>
              <a:t>числі</a:t>
            </a:r>
            <a:r>
              <a:rPr lang="ru-RU" sz="2800" dirty="0"/>
              <a:t> й на</a:t>
            </a:r>
            <a:r>
              <a:rPr lang="ru-RU" sz="2800" b="1" dirty="0"/>
              <a:t> </a:t>
            </a:r>
            <a:r>
              <a:rPr lang="ru-RU" sz="2800" b="1" dirty="0" err="1"/>
              <a:t>українську</a:t>
            </a:r>
            <a:r>
              <a:rPr lang="ru-RU" sz="2800" dirty="0"/>
              <a:t>.</a:t>
            </a:r>
          </a:p>
          <a:p>
            <a:pPr algn="ctr"/>
            <a:r>
              <a:rPr lang="ru-RU" sz="2800" dirty="0" err="1"/>
              <a:t>Враження</a:t>
            </a:r>
            <a:r>
              <a:rPr lang="ru-RU" sz="2800" dirty="0"/>
              <a:t> </a:t>
            </a:r>
            <a:r>
              <a:rPr lang="ru-RU" sz="2800" dirty="0" err="1"/>
              <a:t>Рільке</a:t>
            </a:r>
            <a:r>
              <a:rPr lang="ru-RU" sz="2800" dirty="0"/>
              <a:t> з </a:t>
            </a:r>
            <a:r>
              <a:rPr lang="ru-RU" sz="2800" dirty="0" err="1"/>
              <a:t>відвідин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 </a:t>
            </a:r>
            <a:r>
              <a:rPr lang="ru-RU" sz="2800" b="1" dirty="0"/>
              <a:t>1899</a:t>
            </a:r>
            <a:r>
              <a:rPr lang="ru-RU" sz="2800" dirty="0"/>
              <a:t> і </a:t>
            </a:r>
            <a:r>
              <a:rPr lang="ru-RU" sz="2800" b="1" dirty="0"/>
              <a:t>1900</a:t>
            </a:r>
            <a:r>
              <a:rPr lang="ru-RU" sz="2800" dirty="0"/>
              <a:t> </a:t>
            </a:r>
            <a:r>
              <a:rPr lang="ru-RU" sz="2800" dirty="0" err="1"/>
              <a:t>років</a:t>
            </a:r>
            <a:r>
              <a:rPr lang="ru-RU" sz="2800" dirty="0"/>
              <a:t> </a:t>
            </a:r>
            <a:r>
              <a:rPr lang="ru-RU" sz="2800" dirty="0" err="1"/>
              <a:t>позначилися</a:t>
            </a:r>
            <a:r>
              <a:rPr lang="ru-RU" sz="2800" dirty="0"/>
              <a:t> на </a:t>
            </a:r>
            <a:r>
              <a:rPr lang="ru-RU" sz="2800" dirty="0" err="1"/>
              <a:t>циклі</a:t>
            </a:r>
            <a:r>
              <a:rPr lang="ru-RU" sz="2800" dirty="0"/>
              <a:t> </a:t>
            </a:r>
            <a:r>
              <a:rPr lang="ru-RU" sz="2800" b="1" dirty="0"/>
              <a:t>«Книга про </a:t>
            </a:r>
            <a:r>
              <a:rPr lang="ru-RU" sz="2800" b="1" dirty="0" err="1"/>
              <a:t>чернече</a:t>
            </a:r>
            <a:r>
              <a:rPr lang="ru-RU" sz="2800" b="1" dirty="0"/>
              <a:t> </a:t>
            </a:r>
            <a:r>
              <a:rPr lang="ru-RU" sz="2800" b="1" dirty="0" err="1"/>
              <a:t>життя</a:t>
            </a:r>
            <a:r>
              <a:rPr lang="ru-RU" sz="2800" b="1" dirty="0"/>
              <a:t>», </a:t>
            </a:r>
            <a:r>
              <a:rPr lang="ru-RU" sz="2800" dirty="0" err="1"/>
              <a:t>збірці</a:t>
            </a:r>
            <a:r>
              <a:rPr lang="ru-RU" sz="2800" dirty="0"/>
              <a:t> </a:t>
            </a:r>
            <a:r>
              <a:rPr lang="ru-RU" sz="2800" b="1" dirty="0"/>
              <a:t>«Часослов», </a:t>
            </a:r>
            <a:r>
              <a:rPr lang="ru-RU" sz="2800" dirty="0"/>
              <a:t>як </a:t>
            </a:r>
            <a:r>
              <a:rPr lang="ru-RU" sz="2800" dirty="0" err="1"/>
              <a:t>також</a:t>
            </a:r>
            <a:r>
              <a:rPr lang="ru-RU" sz="2800" dirty="0"/>
              <a:t> на </a:t>
            </a:r>
            <a:r>
              <a:rPr lang="ru-RU" sz="2800" dirty="0" err="1"/>
              <a:t>книжці</a:t>
            </a:r>
            <a:r>
              <a:rPr lang="ru-RU" sz="2800" dirty="0"/>
              <a:t> коротких </a:t>
            </a:r>
            <a:r>
              <a:rPr lang="ru-RU" sz="2800" dirty="0" err="1"/>
              <a:t>розповідей</a:t>
            </a:r>
            <a:r>
              <a:rPr lang="ru-RU" sz="2800" dirty="0"/>
              <a:t> </a:t>
            </a:r>
            <a:r>
              <a:rPr lang="ru-RU" sz="2800" b="1" dirty="0"/>
              <a:t>«Про Господа </a:t>
            </a:r>
            <a:r>
              <a:rPr lang="ru-RU" sz="2800" b="1" dirty="0" smtClean="0"/>
              <a:t>Бога».</a:t>
            </a:r>
          </a:p>
          <a:p>
            <a:pPr algn="ctr"/>
            <a:r>
              <a:rPr lang="ru-RU" sz="2800" dirty="0" err="1"/>
              <a:t>Зацікавившися</a:t>
            </a:r>
            <a:r>
              <a:rPr lang="ru-RU" sz="2800" dirty="0"/>
              <a:t> </a:t>
            </a:r>
            <a:r>
              <a:rPr lang="ru-RU" sz="2800" dirty="0" err="1"/>
              <a:t>тоді</a:t>
            </a:r>
            <a:r>
              <a:rPr lang="ru-RU" sz="2800" dirty="0"/>
              <a:t> </a:t>
            </a:r>
            <a:r>
              <a:rPr lang="ru-RU" sz="2800" dirty="0" smtClean="0"/>
              <a:t> </a:t>
            </a:r>
            <a:r>
              <a:rPr lang="ru-RU" sz="2800" b="1" dirty="0" smtClean="0"/>
              <a:t>«Словом </a:t>
            </a:r>
            <a:r>
              <a:rPr lang="ru-RU" sz="2800" b="1" dirty="0"/>
              <a:t>о полку </a:t>
            </a:r>
            <a:r>
              <a:rPr lang="ru-RU" sz="2800" b="1" dirty="0" err="1"/>
              <a:t>Іг</a:t>
            </a:r>
            <a:r>
              <a:rPr lang="ru-RU" sz="2800" b="1" dirty="0" err="1" smtClean="0"/>
              <a:t>оревім</a:t>
            </a:r>
            <a:r>
              <a:rPr lang="ru-RU" sz="2800" b="1" dirty="0"/>
              <a:t>», </a:t>
            </a:r>
            <a:r>
              <a:rPr lang="ru-RU" sz="2800" dirty="0" err="1"/>
              <a:t>Рільке</a:t>
            </a:r>
            <a:r>
              <a:rPr lang="ru-RU" sz="2800" dirty="0"/>
              <a:t> </a:t>
            </a:r>
            <a:r>
              <a:rPr lang="ru-RU" sz="2800" dirty="0" err="1"/>
              <a:t>переклав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у 1902–1904 роках (</a:t>
            </a:r>
            <a:r>
              <a:rPr lang="ru-RU" sz="2800" dirty="0" err="1"/>
              <a:t>опубліковано</a:t>
            </a:r>
            <a:r>
              <a:rPr lang="ru-RU" sz="2800" dirty="0"/>
              <a:t> 1930 року).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54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0" y="912128"/>
            <a:ext cx="4225672" cy="493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sz="2400" dirty="0" err="1"/>
              <a:t>Райнер</a:t>
            </a:r>
            <a:r>
              <a:rPr lang="uk-UA" altLang="ru-RU" sz="2400" dirty="0"/>
              <a:t> Марія Рільке жив в Берліні, Парижі, Швейцарії. Важливе значення для нього мали дві поїздки в Росію (1899р. і 1900р.), де він зустрівся з Л.Н. Толстим і зблизився з християнським поетом С.Д. </a:t>
            </a:r>
            <a:r>
              <a:rPr lang="uk-UA" altLang="ru-RU" sz="2400" dirty="0" err="1"/>
              <a:t>Дрожніним</a:t>
            </a:r>
            <a:r>
              <a:rPr lang="uk-UA" altLang="ru-RU" sz="2400" dirty="0"/>
              <a:t>.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“</a:t>
            </a:r>
            <a:r>
              <a:rPr lang="ru-RU" altLang="ru-RU" sz="2800" b="1" i="1" dirty="0"/>
              <a:t>Россия в известной мере стала основой моих переживаний</a:t>
            </a:r>
            <a:r>
              <a:rPr lang="uk-UA" altLang="ru-RU" sz="2400" dirty="0"/>
              <a:t>” – писав Рільке.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0512"/>
            <a:ext cx="4284003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8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58</TotalTime>
  <Words>246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Soho</vt:lpstr>
      <vt:lpstr>Райнер марія Рільке. Життєвий і творчий шлях</vt:lpstr>
      <vt:lpstr>Презентация PowerPoint</vt:lpstr>
      <vt:lpstr>Дитинство і юність </vt:lpstr>
      <vt:lpstr>Презентация PowerPoint</vt:lpstr>
      <vt:lpstr>Презентация PowerPoint</vt:lpstr>
      <vt:lpstr>Презентация PowerPoint</vt:lpstr>
      <vt:lpstr>Збірки </vt:lpstr>
      <vt:lpstr>           Рільке і Україна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Райнер марія Рільке. Життєвий і творчий шлях</dc:title>
  <dc:creator>home</dc:creator>
  <cp:lastModifiedBy>home</cp:lastModifiedBy>
  <cp:revision>9</cp:revision>
  <dcterms:created xsi:type="dcterms:W3CDTF">2013-12-08T10:18:34Z</dcterms:created>
  <dcterms:modified xsi:type="dcterms:W3CDTF">2013-12-10T16:52:05Z</dcterms:modified>
</cp:coreProperties>
</file>