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6" r:id="rId5"/>
    <p:sldId id="265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5904656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Генрік Ібсен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iessay.ru/public/page_images/1572/ibs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2656"/>
            <a:ext cx="4731713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11560" y="314096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dirty="0" smtClean="0"/>
              <a:t>(норвезький драматург і поет, реалістичні і суперечливі п'єси якого революціонізували європейський театр.)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Дата народження: 20 березня 1828</a:t>
            </a:r>
          </a:p>
          <a:p>
            <a:r>
              <a:rPr lang="ru-RU" sz="2400" dirty="0" smtClean="0"/>
              <a:t>Місце народження: Шієн</a:t>
            </a:r>
          </a:p>
          <a:p>
            <a:r>
              <a:rPr lang="ru-RU" sz="2400" dirty="0" smtClean="0"/>
              <a:t>Дата смерті: 23 травня 1906 (78 років)</a:t>
            </a:r>
          </a:p>
          <a:p>
            <a:r>
              <a:rPr lang="ru-RU" sz="2400" dirty="0" smtClean="0"/>
              <a:t>Місце смерті: Крістіанія</a:t>
            </a:r>
          </a:p>
          <a:p>
            <a:r>
              <a:rPr lang="ru-RU" sz="2400" dirty="0" smtClean="0"/>
              <a:t>Національність: норвежець</a:t>
            </a:r>
          </a:p>
          <a:p>
            <a:r>
              <a:rPr lang="ru-RU" sz="2400" dirty="0" smtClean="0"/>
              <a:t>Громадянство: Норвегія</a:t>
            </a:r>
          </a:p>
          <a:p>
            <a:r>
              <a:rPr lang="ru-RU" sz="2400" dirty="0" smtClean="0"/>
              <a:t>Мова творів: букмол</a:t>
            </a:r>
          </a:p>
          <a:p>
            <a:r>
              <a:rPr lang="ru-RU" sz="2400" dirty="0" smtClean="0"/>
              <a:t>Напрямок: Натуралізм, реалізм</a:t>
            </a:r>
          </a:p>
          <a:p>
            <a:r>
              <a:rPr lang="ru-RU" sz="2400" dirty="0" smtClean="0"/>
              <a:t>Жанр: драма</a:t>
            </a:r>
          </a:p>
          <a:p>
            <a:endParaRPr lang="ru-RU" dirty="0"/>
          </a:p>
        </p:txBody>
      </p:sp>
      <p:pic>
        <p:nvPicPr>
          <p:cNvPr id="4098" name="Picture 2" descr="Файл:Ibsen-Dresde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585" y="332656"/>
            <a:ext cx="3894415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upload.wikimedia.org/wikipedia/commons/thumb/c/cf/Ibsen-by-Bergen.jpg/220px-Ibsen-by-Ber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356" y="3212976"/>
            <a:ext cx="3297378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60648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Генрік Ібсен народився у норвезькому портовому містечку Шієні, в родині, що належала до кола місцевої купецької аристократії. Із п'ятнадцяти років юнак був вимушений працювати учнем аптекаря — саме тоді він починає писати вірші в сентиментально-романтичному дусі. Революційні потрясіння 1848 року в Європі впливають і на нього: Ібсен створює свою першу бунтарсько-романтичну п'єсу «Катіліна» (1849). У 1850 році він переїздить до Кристіанії (сучасне Осло) і стає професійним літератором.</a:t>
            </a:r>
            <a:endParaRPr lang="ru-RU" dirty="0"/>
          </a:p>
        </p:txBody>
      </p:sp>
      <p:sp>
        <p:nvSpPr>
          <p:cNvPr id="7170" name="AutoShape 2" descr="http://cs14107.vk.me/c409121/v409121079/260e/znQsBiqYUu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2" name="AutoShape 4" descr="http://cs14107.vk.me/c409121/v409121079/260e/znQsBiqYUu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4" name="AutoShape 6" descr="http://cs14107.vk.me/c409121/v409121079/260e/znQsBiqYUu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 descr="znQsBiqYU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3915" y="2492896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6" name="AutoShape 8" descr="http://cs14107.vk.me/c409121/v409121079/2615/AAfUVasi9f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" name="Рисунок 10" descr="AAfUVasi9f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48880"/>
            <a:ext cx="826430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2880320" cy="5544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цей час Ібсен пише кілька п'єс, переважно в національно-романтичному дусі. Із кінця 1851 до 1857 року він керує першим норвезьким національним театром, заснованим у Бергені й послідовно виступає за відродження національного мистецтва. З часом драматурга запрошують очолити «Норвезький театр» у Кристіанії, і тут у першій половині 60-х років створюються і набувають сценічного втілення перші значні твори Ібсена.</a:t>
            </a:r>
            <a:endParaRPr lang="ru-RU" dirty="0"/>
          </a:p>
        </p:txBody>
      </p:sp>
      <p:pic>
        <p:nvPicPr>
          <p:cNvPr id="6" name="Рисунок 5" descr="-lmX9FhRZZ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4358" y="0"/>
            <a:ext cx="617964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fiBwooQ7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812513"/>
            <a:ext cx="6156176" cy="404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260648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той час у норвезькій літературі панувала так звана національна романтика. Але Ібсен був переконаний, що «не дріб'язкове копіювання сцен побуту» робить письменника національним, а «той особливий тон», що несеться «назустріч нам із рідних гір із долин... але насамперед — із глибини нашої власної душі». Ще 1857 року Ібсен так визначив своє творче завдання — зробити драму серйозною, примусити глядача мислити разом із автором і героями, перетворивши його на «співавтора драматурга». У драмі не повинні боротися ідеї, бо цього не буває в дійсності, треба показувати «зіткнення людей, життєві конфлікти, у яких, як у коконах, глибоко приховані ідеї, що борються, гинуть або перемагають».</a:t>
            </a:r>
            <a:endParaRPr lang="ru-RU" dirty="0"/>
          </a:p>
        </p:txBody>
      </p:sp>
      <p:pic>
        <p:nvPicPr>
          <p:cNvPr id="6" name="Рисунок 5" descr="FD3bnS03qM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60648"/>
            <a:ext cx="435641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620688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Прагнучи уникнути фальшивої романтичної піднесеності й знайти твердіший ґрунт для своєї творчості, письменник звернувся до історичного минулого своєї країни і створив дві п'єси: побудовану на матеріалі давніх саг драму «Воїни у Хельгеланді» (1857) і народно-історична драму «Боротьба за престол» (1863). У віршованій п'єсі «Комедія любові» (1862) Ібсен ущипливо висміяв романтичні ілюзії, вважаючи більш прийнятним світ тверезої практики. Розчарування Ібсена в національній романтиці, що посилилося наприкінці 50-х років, було пов'язане і з його зневірою у всіх сферах норвезького суспільного життя. Для нього стає ненависним не лише дріб'язкове міщанське існування, але й брехливість піднесених фраз, демагогічні гасла, які проголошуються на сторінках газет і в народних зібраннях.</a:t>
            </a:r>
            <a:endParaRPr lang="ru-RU" dirty="0"/>
          </a:p>
        </p:txBody>
      </p:sp>
      <p:pic>
        <p:nvPicPr>
          <p:cNvPr id="4097" name="Picture 1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724128" y="3930991"/>
            <a:ext cx="3419872" cy="2927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1045"/>
            <a:ext cx="2483768" cy="295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404665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Утім, життя Ібсена стає все тяжчим. Він бідує, і справжнім порятунком виявляється одержана за допомогою драматурга Б'єрнстьєрне Б'єрнсона стипендія на поїздку до Рима. Ібсен від'їжджає із Норвегії 5 квітня 1864 року й перебуває за кордоном із короткими перервами майже двадцять сім років.</a:t>
            </a:r>
            <a:endParaRPr lang="ru-RU" dirty="0"/>
          </a:p>
        </p:txBody>
      </p:sp>
      <p:pic>
        <p:nvPicPr>
          <p:cNvPr id="7" name="Рисунок 6" descr="d5nfis2wU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512" y="2564904"/>
            <a:ext cx="5839488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f8UeW61L4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779912" cy="5137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Італії драматург створив дві монументальні філософсько-символічні віршовані драми — «Бранд» (1865) і «Пер Гюнт» (1867), які знаменували його відмежування і прощання із романтизмом і поставили Ібсена в перший ряд сучасної скандинавської літератури. І «Бранд», і «Пер Гюнт» поєднують живі індивідуалізовані образи з узагальненими, підкреслено типізованими.</a:t>
            </a:r>
            <a:endParaRPr lang="ru-RU" dirty="0"/>
          </a:p>
        </p:txBody>
      </p:sp>
      <p:pic>
        <p:nvPicPr>
          <p:cNvPr id="6" name="Рисунок 5" descr="qk7lwc20g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564904"/>
            <a:ext cx="5724127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EnJ_Tzj77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54726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Ще за життя Ібсена його драматургія визнавалася новаторською. Із повним правом він був оголошений творцем аналітичних п'єс, які відроджували традиції античної драматургії. Композиційні принципи драм Ібсена пов'язувалися з побудовою «Царя Едіпа» Софокла. Уся дія цієї трагедії присвячена розкриттю таємниць — з'ясуванню подій, які колись відбулися. Поступове наближення до розкриття таємниці й створює сюжетну напругу п'єси, а остаточне її розкриття — розв'язку, яка визначає справжню передісторію головних персонажів і їхню подальшу долю.</a:t>
            </a:r>
          </a:p>
          <a:p>
            <a:r>
              <a:rPr lang="ru-RU" dirty="0" smtClean="0"/>
              <a:t>У п'єсах Ібсена драматизм ситуації полягає в тому, що виявляється повна протилежність між видимістю життя і його справжньою природою. Розкриття показаного в п'єсі світу починається найчастіше вже в ході дії — в деталях, в окремих і, здавалося б, випадкових репліках, у кінці ж п'єси відбувається повний крах ілюзій і з'ясування істини.</a:t>
            </a:r>
          </a:p>
          <a:p>
            <a:endParaRPr lang="ru-RU" dirty="0"/>
          </a:p>
        </p:txBody>
      </p:sp>
      <p:pic>
        <p:nvPicPr>
          <p:cNvPr id="6" name="Рисунок 5" descr="y529pm7H-i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0733" y="0"/>
            <a:ext cx="3633267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481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\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13</cp:revision>
  <dcterms:created xsi:type="dcterms:W3CDTF">2013-09-07T09:00:49Z</dcterms:created>
  <dcterms:modified xsi:type="dcterms:W3CDTF">2013-09-09T16:24:58Z</dcterms:modified>
</cp:coreProperties>
</file>