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0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65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453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2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7755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99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95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6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53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6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0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3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9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4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1FDA4-356A-4B5A-A52D-77070A147DE3}" type="datetimeFigureOut">
              <a:rPr lang="ru-RU" smtClean="0"/>
              <a:t>17.09.2014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C61099-E442-409D-8652-BA1B39ECA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213" y="443346"/>
            <a:ext cx="8189623" cy="1773382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abic Typesetting" panose="03020402040406030203" pitchFamily="66" charset="-78"/>
              </a:rPr>
              <a:t>Анто́н</a:t>
            </a:r>
            <a:r>
              <a:rPr lang="ru-RU" sz="6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abic Typesetting" panose="03020402040406030203" pitchFamily="66" charset="-78"/>
              </a:rPr>
              <a:t> </a:t>
            </a:r>
            <a:r>
              <a:rPr lang="ru-RU" sz="60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abic Typesetting" panose="03020402040406030203" pitchFamily="66" charset="-78"/>
              </a:rPr>
              <a:t>Па́влович</a:t>
            </a:r>
            <a:r>
              <a:rPr lang="ru-RU" sz="6000" b="1" i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abic Typesetting" panose="03020402040406030203" pitchFamily="66" charset="-78"/>
              </a:rPr>
              <a:t> </a:t>
            </a:r>
            <a:r>
              <a:rPr lang="ru-RU" sz="6000" b="1" i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cs typeface="Arabic Typesetting" panose="03020402040406030203" pitchFamily="66" charset="-78"/>
              </a:rPr>
              <a:t>Че́хов</a:t>
            </a:r>
            <a:endParaRPr lang="ru-RU" sz="6000" b="1" i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cs typeface="Arabic Typesetting" panose="03020402040406030203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8778" y="3752142"/>
            <a:ext cx="6014460" cy="2149893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«В </a:t>
            </a:r>
            <a:r>
              <a:rPr lang="ru-RU" i="1" dirty="0">
                <a:solidFill>
                  <a:schemeClr val="tx1"/>
                </a:solidFill>
              </a:rPr>
              <a:t>рассказах Чехова нет ничего такого, чего не было бы в действительности. Страшная сила его таланта именно в том, что он никогда ничего не выдумывает от себя, не изображает того, «чего нет на свете…» . </a:t>
            </a: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</a:t>
            </a:r>
            <a:r>
              <a:rPr lang="ru-RU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М. Горький.</a:t>
            </a:r>
            <a:endParaRPr lang="ru-RU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http://niznov-memorial.ucoz.ru/_si/0/343913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38" y="665017"/>
            <a:ext cx="4281055" cy="57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61" y="457855"/>
            <a:ext cx="8911687" cy="1280890"/>
          </a:xfrm>
        </p:spPr>
        <p:txBody>
          <a:bodyPr/>
          <a:lstStyle/>
          <a:p>
            <a:r>
              <a:rPr lang="ru-RU" dirty="0" smtClean="0"/>
              <a:t>Почему Чайка?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960" y="1474983"/>
            <a:ext cx="8915400" cy="377762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 Чайки восходит к народно-поэтическим представлениям о душе белой и черной, крылатой и бескрылой, живой и погибшей, вместилищем которой служит чайка,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вольная птица.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вольной птицы – символа свободы человека, выражение протеста против гнетущей действительности, намек на силу или слабость, незащищенность страдающей личности.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http://img-fotki.yandex.ru/get/6402/131624064.207/0_8b49e_7bf5542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0" y="3823855"/>
            <a:ext cx="346046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0.liveinternet.ru/images/attach/c/2/70/471/70471973_chayk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960" y="457855"/>
            <a:ext cx="2177040" cy="19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2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1253" y="333165"/>
            <a:ext cx="8911687" cy="1280890"/>
          </a:xfrm>
        </p:spPr>
        <p:txBody>
          <a:bodyPr/>
          <a:lstStyle/>
          <a:p>
            <a:r>
              <a:rPr lang="ru-RU" dirty="0"/>
              <a:t>Конфликт “Чайки”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101" y="1264555"/>
            <a:ext cx="11126789" cy="3777622"/>
          </a:xfrm>
        </p:spPr>
        <p:txBody>
          <a:bodyPr>
            <a:normAutofit/>
          </a:bodyPr>
          <a:lstStyle/>
          <a:p>
            <a:r>
              <a:rPr lang="ru-RU" sz="2000" b="1" dirty="0"/>
              <a:t>Конфликт “Чайки</a:t>
            </a:r>
            <a:r>
              <a:rPr lang="ru-RU" sz="2000" dirty="0"/>
              <a:t>” – в столкновении поколений, он построен на контрасте, с одной стороны, </a:t>
            </a:r>
            <a:r>
              <a:rPr lang="ru-RU" sz="2000" dirty="0" smtClean="0"/>
              <a:t>уверенные </a:t>
            </a:r>
            <a:r>
              <a:rPr lang="ru-RU" sz="2000" dirty="0"/>
              <a:t>в себе </a:t>
            </a:r>
            <a:r>
              <a:rPr lang="ru-RU" sz="2000" dirty="0" err="1"/>
              <a:t>Аркадина</a:t>
            </a:r>
            <a:r>
              <a:rPr lang="ru-RU" sz="2000" dirty="0"/>
              <a:t> и </a:t>
            </a:r>
            <a:r>
              <a:rPr lang="ru-RU" sz="2000" dirty="0" err="1"/>
              <a:t>Тригорин</a:t>
            </a:r>
            <a:r>
              <a:rPr lang="ru-RU" sz="2000" dirty="0"/>
              <a:t>, а с другой – молодые, неопытные, непризнанные </a:t>
            </a:r>
            <a:r>
              <a:rPr lang="ru-RU" sz="2000" dirty="0" err="1"/>
              <a:t>Треплев</a:t>
            </a:r>
            <a:r>
              <a:rPr lang="ru-RU" sz="2000" dirty="0"/>
              <a:t> и Заречная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Автор подчеркивает то, что молодые бросают вызов известным, а в такой ситуации трагический конец неизбежен, он предрешен</a:t>
            </a:r>
            <a:endParaRPr lang="ru-RU" sz="2000" dirty="0"/>
          </a:p>
        </p:txBody>
      </p:sp>
      <p:pic>
        <p:nvPicPr>
          <p:cNvPr id="10242" name="Picture 2" descr="http://www.stihi.ru/pics/2009/10/21/1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65" y="3321423"/>
            <a:ext cx="5162261" cy="344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79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проблемы, которые </a:t>
            </a:r>
            <a:r>
              <a:rPr lang="ru-RU" dirty="0" err="1"/>
              <a:t>А.П.Чехов</a:t>
            </a:r>
            <a:r>
              <a:rPr lang="ru-RU" dirty="0"/>
              <a:t> поднимает в своей комедии: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668" y="128089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1.проблема </a:t>
            </a:r>
            <a:r>
              <a:rPr lang="ru-RU" b="1" i="1" dirty="0">
                <a:solidFill>
                  <a:schemeClr val="tx1"/>
                </a:solidFill>
              </a:rPr>
              <a:t>счастья</a:t>
            </a:r>
            <a:r>
              <a:rPr lang="ru-RU" dirty="0">
                <a:solidFill>
                  <a:schemeClr val="tx1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раскрывается на образе Маши, дочери Петра Николаевича Сорина, именно она утверждает, что не в деньгах счастье</a:t>
            </a:r>
            <a:r>
              <a:rPr lang="ru-RU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2.проблема </a:t>
            </a:r>
            <a:r>
              <a:rPr lang="ru-RU" b="1" i="1" dirty="0">
                <a:solidFill>
                  <a:schemeClr val="tx1"/>
                </a:solidFill>
              </a:rPr>
              <a:t>любви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Константин </a:t>
            </a:r>
            <a:r>
              <a:rPr lang="ru-RU" dirty="0" err="1">
                <a:solidFill>
                  <a:schemeClr val="tx1"/>
                </a:solidFill>
              </a:rPr>
              <a:t>Треплев</a:t>
            </a:r>
            <a:r>
              <a:rPr lang="ru-RU" dirty="0">
                <a:solidFill>
                  <a:schemeClr val="tx1"/>
                </a:solidFill>
              </a:rPr>
              <a:t> влюблен в Нину Заречную. Именно он любит ее беззаветно, а она позволяет ему это делать. Она, настоящая актриса, стала его музой. Их творческий порыв – его (автора пьесы) и ее (актрисы) – проявляется на сцене, но, к сожалению, его любовь не творит чудеса);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75" y="4228733"/>
            <a:ext cx="6039693" cy="26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58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685" y="484909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3.проблема </a:t>
            </a:r>
            <a:r>
              <a:rPr lang="ru-RU" b="1" i="1" dirty="0">
                <a:solidFill>
                  <a:schemeClr val="tx1"/>
                </a:solidFill>
              </a:rPr>
              <a:t>неразделенной </a:t>
            </a:r>
            <a:r>
              <a:rPr lang="ru-RU" b="1" i="1" dirty="0" smtClean="0">
                <a:solidFill>
                  <a:schemeClr val="tx1"/>
                </a:solidFill>
              </a:rPr>
              <a:t>любви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(учитель Медведенко признается в своих чувствах к Маше. Он честно заявляет, что беден, что семья у него большая, но он любит всем сердцем. А она не питает к нему никаких чувств и, сожалея, говорит ему об этом);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4.проблема </a:t>
            </a:r>
            <a:r>
              <a:rPr lang="ru-RU" b="1" i="1" dirty="0">
                <a:solidFill>
                  <a:schemeClr val="tx1"/>
                </a:solidFill>
              </a:rPr>
              <a:t>предательства </a:t>
            </a:r>
            <a:endParaRPr lang="ru-RU" b="1" i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Нина Заречная совсем не в восторге от пьесы </a:t>
            </a:r>
            <a:r>
              <a:rPr lang="ru-RU" dirty="0" err="1">
                <a:solidFill>
                  <a:schemeClr val="tx1"/>
                </a:solidFill>
              </a:rPr>
              <a:t>Треплева</a:t>
            </a:r>
            <a:r>
              <a:rPr lang="ru-RU" dirty="0">
                <a:solidFill>
                  <a:schemeClr val="tx1"/>
                </a:solidFill>
              </a:rPr>
              <a:t>, а когда та провалилась, сказала: “Не правда ли, странная пьеса!”. Из ее уст это прозвучало как предательство).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79" y="3793438"/>
            <a:ext cx="6030167" cy="2905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3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925" y="281538"/>
            <a:ext cx="8911687" cy="1280890"/>
          </a:xfrm>
        </p:spPr>
        <p:txBody>
          <a:bodyPr/>
          <a:lstStyle/>
          <a:p>
            <a:r>
              <a:rPr lang="ru-RU" dirty="0"/>
              <a:t>Сюжет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393" y="1264555"/>
            <a:ext cx="7912534" cy="3777622"/>
          </a:xfrm>
        </p:spPr>
        <p:txBody>
          <a:bodyPr>
            <a:normAutofit/>
          </a:bodyPr>
          <a:lstStyle/>
          <a:p>
            <a:r>
              <a:rPr lang="ru-RU" sz="2000" dirty="0"/>
              <a:t>Сюжет “Чайки” посвящен обычной жизни рядовых людей, но вместе с этим раскрывается сложность их связей друг с другом и со средой. Чехов утверждает, что драматизм не только в исключительном, но и в мелочах жизни. Вот именно эту философскую мысль закладывает автор в свою пьесу “Чайка”.</a:t>
            </a:r>
          </a:p>
          <a:p>
            <a:endParaRPr lang="ru-RU" sz="2000" dirty="0"/>
          </a:p>
        </p:txBody>
      </p:sp>
      <p:pic>
        <p:nvPicPr>
          <p:cNvPr id="4" name="Рисунок 3" descr="2072043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9782" y="3754619"/>
            <a:ext cx="4059763" cy="2793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7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2840" y="2545445"/>
            <a:ext cx="3339777" cy="4254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36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54376" y="1905000"/>
            <a:ext cx="7870969" cy="377762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Антон Чехов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родился 29 января 1860 года в России. Учился он в родном городе Таганроге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Антон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Чехов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окончил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местную гимназию, при этом постоянно помогал отцу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работать.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 всегда любил читать и делал это иногда вслух, устраивая мини-спектакли.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4" name="Picture 6" descr="http://samuraev.narod.ru/biblio/tsch/tschechov/tschechov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654" y="624110"/>
            <a:ext cx="2866303" cy="34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77552" y="4382571"/>
            <a:ext cx="36144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«Тогда человек станет лучше, когда вы покажете ему, каков он есть…»</a:t>
            </a:r>
          </a:p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Антон Чехов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049" y="734291"/>
            <a:ext cx="6360825" cy="4144767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период с 1876 года Чехов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 писать юмористические рассказы для публикации в местных изданиях. Так он зарабатывал средства для существования.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большую литературу Антон Чехов попал уже после университета. И весь мир узнал его уже не как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Антошу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Чехонте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(таким псевдонимом подписывался автор), а как Антона Чехова.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8" name="Picture 6" descr="http://cv01.twirpx.net/0924/0924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42" y="3385719"/>
            <a:ext cx="3207039" cy="320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g1.labirint.ru/books/379461/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39384"/>
            <a:ext cx="3981594" cy="61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1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049" y="624110"/>
            <a:ext cx="7483042" cy="368465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Первым сборником рассказов Чехова, который стал замечен критикой, стал сборник «В сумерках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1890-х годах Антон Чехов был любимым писателем России. Он раскрывал темы, касающиеся жизни интеллигенции, проблем обывательского существования. 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http://i.livelib.ru/boocover/1000019068/l/3817/A._P._Chehov__V_sumerkah._Ocherki_i_rasskaz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" y="3381585"/>
            <a:ext cx="2242848" cy="3476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4/45/%D0%9F%D0%BE%D0%B4%D0%BF%D0%B8%D1%81%D1%8C_%D0%90%D0%BD%D1%82%D0%BE%D0%BD_%D0%A7%D0%B5%D1%85%D0%BE%D0%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97" y="3881293"/>
            <a:ext cx="4067175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-fotki.yandex.ru/get/9090/12315661.1/0_ae319_4840fb70_XX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091" y="1264555"/>
            <a:ext cx="3449840" cy="48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6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6712" y="41629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Самыми известными произведениями Антона Чехова </a:t>
            </a:r>
            <a:r>
              <a:rPr lang="ru-RU" dirty="0" smtClean="0"/>
              <a:t>являются: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4" y="1828800"/>
            <a:ext cx="5500254" cy="37776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Палата № 6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«Человек в футляре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«Чайка»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«Вишневый сад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 </a:t>
            </a:r>
            <a:r>
              <a:rPr lang="ru-RU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театры мира считают делом престижа поставить пьесу по Чехову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http://j.livelib.ru/boocover/1000167267/l/013e/Anton_Chehov__Palata_No_6._Pove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4" y="1572336"/>
            <a:ext cx="3434870" cy="49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allchekhov.ru/upload/iblock/3e2/3e2613a9949708b53bd36b5c376f05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890" y="2687782"/>
            <a:ext cx="3179895" cy="453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7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597" y="291601"/>
            <a:ext cx="8911687" cy="1280890"/>
          </a:xfrm>
        </p:spPr>
        <p:txBody>
          <a:bodyPr/>
          <a:lstStyle/>
          <a:p>
            <a:r>
              <a:rPr lang="ru-RU" dirty="0"/>
              <a:t>Умер Антон Чехов 15 июля 1904 года.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557" y="5708072"/>
            <a:ext cx="8915400" cy="1163782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«Где искусство, где талант, там нет ни старости, ни одиночества, ни болезней, и сама смерть вполовину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…»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Антон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Чехов</a:t>
            </a:r>
          </a:p>
          <a:p>
            <a:endParaRPr lang="ru-RU" dirty="0"/>
          </a:p>
        </p:txBody>
      </p:sp>
      <p:pic>
        <p:nvPicPr>
          <p:cNvPr id="6146" name="Picture 2" descr="http://img1.liveinternet.ru/images/attach/c/11/114/822/114822303_large_antonpavlovichchehovcleverruss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57301"/>
            <a:ext cx="6296169" cy="46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594" y="1759526"/>
            <a:ext cx="6970424" cy="418407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Чехов начал работать над пьесой в Мелихове в 1895 году. «Местом» её рождения сам писатель называл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мелиховский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флигель.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мая 1895 года Чехов сообщал одному из корреспондентов: «Я напишу что-нибудь странное». 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«... Комедия, три женских роли, шесть мужских, четыре акта, пейзаж (вид на озеро); много разговоров о литературе, мало действия, пять пудов любви», - писал Чехов 21 октября 1895 года А.С. Суворину, а в ноябре сообщает название пьесы – «Чайка», замечая, что она будет написана «вопреки всем правилам драматического искусства» 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33841" y="402915"/>
            <a:ext cx="2949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«Чайка»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setadra.ru/wp-content/uploads/2012/07/ChehovCha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27" y="775855"/>
            <a:ext cx="4455784" cy="6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467" y="748143"/>
            <a:ext cx="6540933" cy="5417129"/>
          </a:xfrm>
        </p:spPr>
        <p:txBody>
          <a:bodyPr>
            <a:noAutofit/>
          </a:bodyPr>
          <a:lstStyle/>
          <a:p>
            <a:r>
              <a:rPr lang="ru-RU" sz="2400" dirty="0"/>
              <a:t>Пьеса “Чайка” </a:t>
            </a:r>
            <a:r>
              <a:rPr lang="ru-RU" sz="2400" dirty="0" err="1"/>
              <a:t>А.П.Чехова</a:t>
            </a:r>
            <a:r>
              <a:rPr lang="ru-RU" sz="2400" dirty="0"/>
              <a:t> – одна из самых глубоких в его драматургии. Это комедия, но в ней нет смешных сцен, курьезных случаев, веселых героев.</a:t>
            </a:r>
            <a:br>
              <a:rPr lang="ru-RU" sz="2400" dirty="0"/>
            </a:br>
            <a:endParaRPr lang="ru-RU" sz="2400" dirty="0" smtClean="0"/>
          </a:p>
          <a:p>
            <a:r>
              <a:rPr lang="ru-RU" sz="2400" dirty="0" smtClean="0"/>
              <a:t>Премьера </a:t>
            </a:r>
            <a:r>
              <a:rPr lang="ru-RU" sz="2400" dirty="0"/>
              <a:t>балета “Чайка” состоялась 17 октября 1896 года на сцене петербургского Александринского театра. </a:t>
            </a:r>
            <a:endParaRPr lang="ru-RU" sz="2400" dirty="0" smtClean="0"/>
          </a:p>
          <a:p>
            <a:r>
              <a:rPr lang="ru-RU" sz="2400" dirty="0"/>
              <a:t>Премьера спектак­ля на сцене петербургского Александринского театра закончилась провалом. </a:t>
            </a:r>
            <a:endParaRPr lang="ru-RU" sz="2400" dirty="0"/>
          </a:p>
        </p:txBody>
      </p:sp>
      <p:pic>
        <p:nvPicPr>
          <p:cNvPr id="4" name="Рисунок 3" descr="1960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-114043"/>
            <a:ext cx="4412685" cy="697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033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Символичное  </a:t>
            </a:r>
            <a:r>
              <a:rPr lang="ru-RU" dirty="0"/>
              <a:t>заглавие пьесы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013" y="1593274"/>
            <a:ext cx="6582496" cy="505690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Что такое чайка в одноименной пьесе Чехова, какое место этот образ занимает в произведении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dirty="0">
                <a:solidFill>
                  <a:schemeClr val="tx1"/>
                </a:solidFill>
              </a:rPr>
              <a:t>Чайка – это убитая </a:t>
            </a:r>
            <a:r>
              <a:rPr lang="ru-RU" dirty="0" err="1" smtClean="0">
                <a:solidFill>
                  <a:schemeClr val="tx1"/>
                </a:solidFill>
              </a:rPr>
              <a:t>Треплевым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из ружья птица и записанный </a:t>
            </a:r>
            <a:r>
              <a:rPr lang="ru-RU" dirty="0" err="1">
                <a:solidFill>
                  <a:schemeClr val="tx1"/>
                </a:solidFill>
              </a:rPr>
              <a:t>Тригориным</a:t>
            </a:r>
            <a:r>
              <a:rPr lang="ru-RU" dirty="0">
                <a:solidFill>
                  <a:schemeClr val="tx1"/>
                </a:solidFill>
              </a:rPr>
              <a:t> сюжет для небольшого рассказа.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и сама Нина, сначала соединившая себя с образом убитой чайки, а затем нашедшая свою дорогу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Это в какой то мере и </a:t>
            </a:r>
            <a:r>
              <a:rPr lang="ru-RU" dirty="0" err="1" smtClean="0">
                <a:solidFill>
                  <a:schemeClr val="tx1"/>
                </a:solidFill>
              </a:rPr>
              <a:t>Треплев</a:t>
            </a:r>
            <a:r>
              <a:rPr lang="ru-RU" dirty="0">
                <a:solidFill>
                  <a:schemeClr val="tx1"/>
                </a:solidFill>
              </a:rPr>
              <a:t>, вначале мечтавший о большой любви и славе, а в конце застреливший себя из того же ружья, из которого он когда- то убил </a:t>
            </a:r>
            <a:r>
              <a:rPr lang="ru-RU" dirty="0" smtClean="0">
                <a:solidFill>
                  <a:schemeClr val="tx1"/>
                </a:solidFill>
              </a:rPr>
              <a:t>чайку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cs5314.vk.me/u827882/152155806/x_173cc2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6" y="2053503"/>
            <a:ext cx="5753100" cy="459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E1E1E1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655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Arabic Typesetting</vt:lpstr>
      <vt:lpstr>Arial</vt:lpstr>
      <vt:lpstr>Century Gothic</vt:lpstr>
      <vt:lpstr>Wingdings 3</vt:lpstr>
      <vt:lpstr>Легкий дым</vt:lpstr>
      <vt:lpstr>Анто́н Па́влович Че́хов</vt:lpstr>
      <vt:lpstr>Биография</vt:lpstr>
      <vt:lpstr>Презентация PowerPoint</vt:lpstr>
      <vt:lpstr>Презентация PowerPoint</vt:lpstr>
      <vt:lpstr>Самыми известными произведениями Антона Чехова являются:</vt:lpstr>
      <vt:lpstr>Умер Антон Чехов 15 июля 1904 года. </vt:lpstr>
      <vt:lpstr>Презентация PowerPoint</vt:lpstr>
      <vt:lpstr>Презентация PowerPoint</vt:lpstr>
      <vt:lpstr>Символичное  заглавие пьесы</vt:lpstr>
      <vt:lpstr>Почему Чайка?</vt:lpstr>
      <vt:lpstr>Конфликт “Чайки”</vt:lpstr>
      <vt:lpstr>Основные проблемы, которые А.П.Чехов поднимает в своей комедии:</vt:lpstr>
      <vt:lpstr>Презентация PowerPoint</vt:lpstr>
      <vt:lpstr>Сюжет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Анто́н Па́влович Че́хов</dc:title>
  <dc:creator>Роланд</dc:creator>
  <cp:lastModifiedBy>Роланд</cp:lastModifiedBy>
  <cp:revision>14</cp:revision>
  <dcterms:created xsi:type="dcterms:W3CDTF">2014-09-17T12:58:15Z</dcterms:created>
  <dcterms:modified xsi:type="dcterms:W3CDTF">2014-09-17T15:54:45Z</dcterms:modified>
</cp:coreProperties>
</file>