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8262837-1D73-40CB-B57B-BB00EAC922C0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5E3CF62-0F15-4E1D-8081-782DF7A74A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Имажинизм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Сергей </a:t>
            </a:r>
            <a:r>
              <a:rPr lang="ru-RU" dirty="0" err="1" smtClean="0"/>
              <a:t>есенин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429264"/>
            <a:ext cx="8858280" cy="1428736"/>
          </a:xfrm>
        </p:spPr>
        <p:txBody>
          <a:bodyPr>
            <a:normAutofit/>
          </a:bodyPr>
          <a:lstStyle/>
          <a:p>
            <a:r>
              <a:rPr lang="ru-RU" dirty="0" smtClean="0"/>
              <a:t>Н. Клюев,                С. Городецкий </a:t>
            </a:r>
            <a:endParaRPr lang="ru-RU" dirty="0"/>
          </a:p>
        </p:txBody>
      </p:sp>
      <p:pic>
        <p:nvPicPr>
          <p:cNvPr id="34818" name="Picture 2" descr="http://upload.wikimedia.org/wikipedia/commons/thumb/7/7a/Nikolay_Klyuyev.jpg/200px-Nikolay_Klyuy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269184" cy="5357826"/>
          </a:xfrm>
          <a:prstGeom prst="rect">
            <a:avLst/>
          </a:prstGeom>
          <a:noFill/>
        </p:spPr>
      </p:pic>
      <p:pic>
        <p:nvPicPr>
          <p:cNvPr id="34820" name="Picture 4" descr="http://www.biografija.ru/pictures/m_26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7" y="0"/>
            <a:ext cx="4429124" cy="5377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1952" y="5715000"/>
            <a:ext cx="7242048" cy="1143000"/>
          </a:xfrm>
        </p:spPr>
        <p:txBody>
          <a:bodyPr/>
          <a:lstStyle/>
          <a:p>
            <a:r>
              <a:rPr lang="ru-RU" dirty="0" smtClean="0"/>
              <a:t>сборник "Радуница". </a:t>
            </a:r>
            <a:endParaRPr lang="ru-RU" dirty="0"/>
          </a:p>
        </p:txBody>
      </p:sp>
      <p:pic>
        <p:nvPicPr>
          <p:cNvPr id="35842" name="Picture 2" descr="http://img01.chitalnya.ru/upload/473/841817055363208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2" cy="5869777"/>
          </a:xfrm>
          <a:prstGeom prst="rect">
            <a:avLst/>
          </a:prstGeom>
          <a:noFill/>
        </p:spPr>
      </p:pic>
      <p:pic>
        <p:nvPicPr>
          <p:cNvPr id="35844" name="Picture 4" descr="http://sales-books.narod.ru/images/smoll/esenin/es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0"/>
            <a:ext cx="4714884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3857620" cy="928670"/>
          </a:xfrm>
        </p:spPr>
        <p:txBody>
          <a:bodyPr>
            <a:normAutofit/>
          </a:bodyPr>
          <a:lstStyle/>
          <a:p>
            <a:r>
              <a:rPr lang="ru-RU" b="0" dirty="0" smtClean="0"/>
              <a:t>Зинаида </a:t>
            </a:r>
            <a:r>
              <a:rPr lang="ru-RU" b="0" dirty="0" err="1" smtClean="0"/>
              <a:t>Райх</a:t>
            </a:r>
            <a:endParaRPr lang="ru-RU" dirty="0"/>
          </a:p>
        </p:txBody>
      </p:sp>
      <p:pic>
        <p:nvPicPr>
          <p:cNvPr id="36866" name="Picture 2" descr="http://media2.nekropole.info/2012/11/Zinaida-Raj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3838575" cy="4762500"/>
          </a:xfrm>
          <a:prstGeom prst="rect">
            <a:avLst/>
          </a:prstGeom>
          <a:noFill/>
        </p:spPr>
      </p:pic>
      <p:pic>
        <p:nvPicPr>
          <p:cNvPr id="36868" name="Picture 4" descr="http://upload.wikimedia.org/wikipedia/commons/thumb/b/bc/Zinaida_Raikh_with_children_Konstantin_and_Tatiana_Esenin.JPG/190px-Zinaida_Raikh_with_children_Konstantin_and_Tatiana_Es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0"/>
            <a:ext cx="3571868" cy="524500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43372" y="55721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Зинаида </a:t>
            </a:r>
            <a:r>
              <a:rPr lang="ru-RU" dirty="0" err="1"/>
              <a:t>Райх</a:t>
            </a:r>
            <a:r>
              <a:rPr lang="ru-RU" dirty="0"/>
              <a:t> с детьми, Константином (слева) и Татьяной Есениными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715016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литературное кафе «Стойло Пегаса»</a:t>
            </a:r>
            <a:endParaRPr lang="ru-RU" dirty="0"/>
          </a:p>
        </p:txBody>
      </p:sp>
      <p:pic>
        <p:nvPicPr>
          <p:cNvPr id="37890" name="Picture 2" descr="http://ikar62.ru/upload/images/1a/1a1cc6ef2f3719f13f3ef2f6931ffa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972" y="2071678"/>
            <a:ext cx="5651028" cy="3786190"/>
          </a:xfrm>
          <a:prstGeom prst="rect">
            <a:avLst/>
          </a:prstGeom>
          <a:noFill/>
        </p:spPr>
      </p:pic>
      <p:pic>
        <p:nvPicPr>
          <p:cNvPr id="37892" name="Picture 4" descr="http://rest-portal.ru/opics/230320100338122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238750" cy="349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572140"/>
            <a:ext cx="7242048" cy="1143000"/>
          </a:xfrm>
        </p:spPr>
        <p:txBody>
          <a:bodyPr/>
          <a:lstStyle/>
          <a:p>
            <a:r>
              <a:rPr lang="ru-RU" dirty="0" err="1" smtClean="0"/>
              <a:t>Айседора</a:t>
            </a:r>
            <a:r>
              <a:rPr lang="ru-RU" dirty="0" smtClean="0"/>
              <a:t> </a:t>
            </a:r>
            <a:r>
              <a:rPr lang="ru-RU" dirty="0" err="1" smtClean="0"/>
              <a:t>Дункан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8914" name="Picture 2" descr="http://cs313829.vk.me/v313829683/76d4/yIMObmIlE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162425" cy="5715000"/>
          </a:xfrm>
          <a:prstGeom prst="rect">
            <a:avLst/>
          </a:prstGeom>
          <a:noFill/>
        </p:spPr>
      </p:pic>
      <p:pic>
        <p:nvPicPr>
          <p:cNvPr id="38916" name="Picture 4" descr="http://cs313829.vk.me/v313829683/76dd/kKDwSbAya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0"/>
            <a:ext cx="456907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-214338"/>
            <a:ext cx="3884462" cy="3643338"/>
          </a:xfrm>
        </p:spPr>
        <p:txBody>
          <a:bodyPr/>
          <a:lstStyle/>
          <a:p>
            <a:r>
              <a:rPr lang="ru-RU" dirty="0" smtClean="0"/>
              <a:t>Софья Андреевна Толстая</a:t>
            </a:r>
            <a:endParaRPr lang="ru-RU" dirty="0"/>
          </a:p>
        </p:txBody>
      </p:sp>
      <p:pic>
        <p:nvPicPr>
          <p:cNvPr id="39938" name="Picture 2" descr="http://upload.wikimedia.org/wikipedia/commons/thumb/6/6c/%D0%A1._%D0%90._%D0%95%D1%81%D0%B5%D0%BD%D0%B8%D0%BD_%D0%B8_%D0%A1._%D0%90._%D0%A2%D0%BE%D0%BB%D1%81%D1%82%D0%B0%D1%8F-%D0%95%D1%81%D0%B5%D0%BD%D0%B8%D0%BD%D0%B0.jpg/220px-%D0%A1._%D0%90._%D0%95%D1%81%D0%B5%D0%BD%D0%B8%D0%BD_%D0%B8_%D0%A1._%D0%90._%D0%A2%D0%BE%D0%BB%D1%81%D1%82%D0%B0%D1%8F-%D0%95%D1%81%D0%B5%D0%BD%D0%B8%D0%BD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432309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6" name="Picture 6" descr="http://ic.pics.livejournal.com/lenarudenko/8358342/344208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666999"/>
            <a:ext cx="5715000" cy="4191001"/>
          </a:xfrm>
          <a:prstGeom prst="rect">
            <a:avLst/>
          </a:prstGeom>
          <a:noFill/>
        </p:spPr>
      </p:pic>
      <p:pic>
        <p:nvPicPr>
          <p:cNvPr id="40964" name="Picture 4" descr="File:Esenin1925ondeathb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143372" cy="3387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84966" cy="6643710"/>
          </a:xfrm>
        </p:spPr>
        <p:txBody>
          <a:bodyPr numCol="2">
            <a:normAutofit/>
          </a:bodyPr>
          <a:lstStyle/>
          <a:p>
            <a:r>
              <a:rPr lang="ru-RU" sz="2000" i="1" dirty="0" smtClean="0"/>
              <a:t>«Гой ты, Русь, моя родная…»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b="0" i="1" dirty="0" smtClean="0"/>
              <a:t/>
            </a:r>
            <a:br>
              <a:rPr lang="ru-RU" sz="2000" b="0" i="1" dirty="0" smtClean="0"/>
            </a:br>
            <a:r>
              <a:rPr lang="ru-RU" sz="2000" b="0" i="1" dirty="0" smtClean="0"/>
              <a:t>Гой ты, Русь, моя родная,</a:t>
            </a:r>
            <a:br>
              <a:rPr lang="ru-RU" sz="2000" b="0" i="1" dirty="0" smtClean="0"/>
            </a:br>
            <a:r>
              <a:rPr lang="ru-RU" sz="2000" b="0" i="1" dirty="0" smtClean="0"/>
              <a:t>Хаты — в ризах образа…</a:t>
            </a:r>
            <a:br>
              <a:rPr lang="ru-RU" sz="2000" b="0" i="1" dirty="0" smtClean="0"/>
            </a:br>
            <a:r>
              <a:rPr lang="ru-RU" sz="2000" b="0" i="1" dirty="0" smtClean="0"/>
              <a:t>Не видать конца и края -</a:t>
            </a:r>
            <a:br>
              <a:rPr lang="ru-RU" sz="2000" b="0" i="1" dirty="0" smtClean="0"/>
            </a:br>
            <a:r>
              <a:rPr lang="ru-RU" sz="2000" b="0" i="1" dirty="0" smtClean="0"/>
              <a:t>Только синь сосет глаза.</a:t>
            </a:r>
            <a:br>
              <a:rPr lang="ru-RU" sz="2000" b="0" i="1" dirty="0" smtClean="0"/>
            </a:br>
            <a:r>
              <a:rPr lang="ru-RU" sz="2000" b="0" i="1" dirty="0" smtClean="0"/>
              <a:t>Как захожий богомолец,</a:t>
            </a:r>
            <a:br>
              <a:rPr lang="ru-RU" sz="2000" b="0" i="1" dirty="0" smtClean="0"/>
            </a:br>
            <a:r>
              <a:rPr lang="ru-RU" sz="2000" b="0" i="1" dirty="0" smtClean="0"/>
              <a:t>Я смотрю твои поля.</a:t>
            </a:r>
            <a:br>
              <a:rPr lang="ru-RU" sz="2000" b="0" i="1" dirty="0" smtClean="0"/>
            </a:br>
            <a:r>
              <a:rPr lang="ru-RU" sz="2000" b="0" i="1" dirty="0" smtClean="0"/>
              <a:t>А у низеньких околиц</a:t>
            </a:r>
            <a:br>
              <a:rPr lang="ru-RU" sz="2000" b="0" i="1" dirty="0" smtClean="0"/>
            </a:br>
            <a:r>
              <a:rPr lang="ru-RU" sz="2000" b="0" i="1" dirty="0" err="1" smtClean="0"/>
              <a:t>Звонно</a:t>
            </a:r>
            <a:r>
              <a:rPr lang="ru-RU" sz="2000" b="0" i="1" dirty="0" smtClean="0"/>
              <a:t> чахнут тополя.</a:t>
            </a:r>
            <a:br>
              <a:rPr lang="ru-RU" sz="2000" b="0" i="1" dirty="0" smtClean="0"/>
            </a:br>
            <a:r>
              <a:rPr lang="ru-RU" sz="2000" b="0" i="1" dirty="0" smtClean="0"/>
              <a:t>Пахнет яблоком и медом</a:t>
            </a:r>
            <a:br>
              <a:rPr lang="ru-RU" sz="2000" b="0" i="1" dirty="0" smtClean="0"/>
            </a:br>
            <a:r>
              <a:rPr lang="ru-RU" sz="2000" b="0" i="1" dirty="0" smtClean="0"/>
              <a:t>По церквам твой кроткий Спас.</a:t>
            </a:r>
            <a:br>
              <a:rPr lang="ru-RU" sz="2000" b="0" i="1" dirty="0" smtClean="0"/>
            </a:br>
            <a:r>
              <a:rPr lang="ru-RU" sz="2000" b="0" i="1" dirty="0" smtClean="0"/>
              <a:t>И гудит за </a:t>
            </a:r>
            <a:r>
              <a:rPr lang="ru-RU" sz="2000" b="0" i="1" dirty="0" err="1" smtClean="0"/>
              <a:t>корогодом</a:t>
            </a:r>
            <a:r>
              <a:rPr lang="ru-RU" sz="2000" b="0" i="1" dirty="0" smtClean="0"/>
              <a:t/>
            </a:r>
            <a:br>
              <a:rPr lang="ru-RU" sz="2000" b="0" i="1" dirty="0" smtClean="0"/>
            </a:br>
            <a:r>
              <a:rPr lang="ru-RU" sz="2000" b="0" i="1" dirty="0" smtClean="0"/>
              <a:t>На лугах веселый пляс.</a:t>
            </a:r>
            <a:br>
              <a:rPr lang="ru-RU" sz="2000" b="0" i="1" dirty="0" smtClean="0"/>
            </a:br>
            <a:r>
              <a:rPr lang="ru-RU" sz="2000" b="0" i="1" dirty="0" smtClean="0"/>
              <a:t>Побегу по мятой стежке</a:t>
            </a:r>
            <a:br>
              <a:rPr lang="ru-RU" sz="2000" b="0" i="1" dirty="0" smtClean="0"/>
            </a:br>
            <a:r>
              <a:rPr lang="ru-RU" sz="2000" b="0" i="1" dirty="0" smtClean="0"/>
              <a:t>На </a:t>
            </a:r>
            <a:r>
              <a:rPr lang="ru-RU" sz="2000" b="0" i="1" dirty="0" err="1" smtClean="0"/>
              <a:t>приволь</a:t>
            </a:r>
            <a:r>
              <a:rPr lang="ru-RU" sz="2000" b="0" i="1" dirty="0" smtClean="0"/>
              <a:t> зеленых </a:t>
            </a:r>
            <a:r>
              <a:rPr lang="ru-RU" sz="2000" b="0" i="1" dirty="0" err="1" smtClean="0"/>
              <a:t>лех</a:t>
            </a:r>
            <a:r>
              <a:rPr lang="ru-RU" sz="2000" b="0" i="1" dirty="0" smtClean="0"/>
              <a:t>,</a:t>
            </a:r>
            <a:br>
              <a:rPr lang="ru-RU" sz="2000" b="0" i="1" dirty="0" smtClean="0"/>
            </a:br>
            <a:r>
              <a:rPr lang="ru-RU" sz="2000" b="0" i="1" dirty="0" smtClean="0"/>
              <a:t>Мне навстречу, как сережки,</a:t>
            </a:r>
            <a:br>
              <a:rPr lang="ru-RU" sz="2000" b="0" i="1" dirty="0" smtClean="0"/>
            </a:br>
            <a:r>
              <a:rPr lang="ru-RU" sz="2000" b="0" i="1" dirty="0" smtClean="0"/>
              <a:t>Прозвенит девичий смех.</a:t>
            </a:r>
            <a:br>
              <a:rPr lang="ru-RU" sz="2000" b="0" i="1" dirty="0" smtClean="0"/>
            </a:br>
            <a:r>
              <a:rPr lang="ru-RU" sz="2000" b="0" i="1" dirty="0" smtClean="0"/>
              <a:t>Если крикнет рать святая:</a:t>
            </a:r>
            <a:br>
              <a:rPr lang="ru-RU" sz="2000" b="0" i="1" dirty="0" smtClean="0"/>
            </a:br>
            <a:r>
              <a:rPr lang="ru-RU" sz="2000" b="0" i="1" dirty="0" smtClean="0"/>
              <a:t>«Кинь ты Русь, живи в раю!»</a:t>
            </a:r>
            <a:br>
              <a:rPr lang="ru-RU" sz="2000" b="0" i="1" dirty="0" smtClean="0"/>
            </a:br>
            <a:r>
              <a:rPr lang="ru-RU" sz="2000" b="0" i="1" dirty="0" smtClean="0"/>
              <a:t>Я скажу: «Не надо рая,</a:t>
            </a:r>
            <a:br>
              <a:rPr lang="ru-RU" sz="2000" b="0" i="1" dirty="0" smtClean="0"/>
            </a:br>
            <a:r>
              <a:rPr lang="ru-RU" sz="2000" b="0" i="1" dirty="0" smtClean="0"/>
              <a:t>Дайте родину мою».</a:t>
            </a:r>
            <a:br>
              <a:rPr lang="ru-RU" sz="2000" b="0" i="1" dirty="0" smtClean="0"/>
            </a:br>
            <a:endParaRPr lang="ru-RU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9144000" cy="6858001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2100" b="1" i="1" dirty="0" smtClean="0"/>
              <a:t>Не жалею, не зову, не плачу,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Всё пройдёт, как с белых яблонь дым.</a:t>
            </a:r>
            <a:br>
              <a:rPr lang="ru-RU" sz="2000" b="1" dirty="0" smtClean="0"/>
            </a:br>
            <a:r>
              <a:rPr lang="ru-RU" sz="2000" b="1" dirty="0" smtClean="0"/>
              <a:t>Увяданья золотом охваченный,</a:t>
            </a:r>
            <a:br>
              <a:rPr lang="ru-RU" sz="2000" b="1" dirty="0" smtClean="0"/>
            </a:br>
            <a:r>
              <a:rPr lang="ru-RU" sz="2000" b="1" dirty="0" smtClean="0"/>
              <a:t>Я не буду больше молодым.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Ты теперь не так уж будешь биться,</a:t>
            </a:r>
            <a:br>
              <a:rPr lang="ru-RU" sz="2000" b="1" dirty="0" smtClean="0"/>
            </a:br>
            <a:r>
              <a:rPr lang="ru-RU" sz="2000" b="1" dirty="0" smtClean="0"/>
              <a:t>Сердце, тронутое холодком,</a:t>
            </a:r>
            <a:br>
              <a:rPr lang="ru-RU" sz="2000" b="1" dirty="0" smtClean="0"/>
            </a:br>
            <a:r>
              <a:rPr lang="ru-RU" sz="2000" b="1" dirty="0" smtClean="0"/>
              <a:t>И страна берёзового ситца</a:t>
            </a:r>
            <a:br>
              <a:rPr lang="ru-RU" sz="2000" b="1" dirty="0" smtClean="0"/>
            </a:br>
            <a:r>
              <a:rPr lang="ru-RU" sz="2000" b="1" dirty="0" smtClean="0"/>
              <a:t>Не заманит </a:t>
            </a:r>
            <a:r>
              <a:rPr lang="ru-RU" sz="2000" b="1" dirty="0" err="1" smtClean="0"/>
              <a:t>шляться</a:t>
            </a:r>
            <a:r>
              <a:rPr lang="ru-RU" sz="2000" b="1" dirty="0" smtClean="0"/>
              <a:t> босиком.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Дух бродяжий, ты всё реже, реже</a:t>
            </a:r>
            <a:br>
              <a:rPr lang="ru-RU" sz="2000" b="1" dirty="0" smtClean="0"/>
            </a:br>
            <a:r>
              <a:rPr lang="ru-RU" sz="2000" b="1" dirty="0" smtClean="0"/>
              <a:t>Расшевеливаешь пламень уст.</a:t>
            </a:r>
            <a:br>
              <a:rPr lang="ru-RU" sz="2000" b="1" dirty="0" smtClean="0"/>
            </a:br>
            <a:r>
              <a:rPr lang="ru-RU" sz="2000" b="1" dirty="0" smtClean="0"/>
              <a:t>О моя утраченная свежесть,</a:t>
            </a:r>
            <a:br>
              <a:rPr lang="ru-RU" sz="2000" b="1" dirty="0" smtClean="0"/>
            </a:br>
            <a:r>
              <a:rPr lang="ru-RU" sz="2000" b="1" dirty="0" smtClean="0"/>
              <a:t>Буйство глаз и половодье чувств.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Я теперь скупее стал в желаньях,</a:t>
            </a:r>
            <a:br>
              <a:rPr lang="ru-RU" sz="2000" b="1" dirty="0" smtClean="0"/>
            </a:br>
            <a:r>
              <a:rPr lang="ru-RU" sz="2000" b="1" dirty="0" smtClean="0"/>
              <a:t>Жизнь моя, иль ты приснилась мне?</a:t>
            </a:r>
            <a:br>
              <a:rPr lang="ru-RU" sz="2000" b="1" dirty="0" smtClean="0"/>
            </a:br>
            <a:r>
              <a:rPr lang="ru-RU" sz="2000" b="1" dirty="0" smtClean="0"/>
              <a:t>Словно я весенней гулкой ранью</a:t>
            </a:r>
            <a:br>
              <a:rPr lang="ru-RU" sz="2000" b="1" dirty="0" smtClean="0"/>
            </a:br>
            <a:r>
              <a:rPr lang="ru-RU" sz="2000" b="1" dirty="0" smtClean="0"/>
              <a:t>Проскакал на розовом коне.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Все мы, все мы в этом мире тленны,</a:t>
            </a:r>
            <a:br>
              <a:rPr lang="ru-RU" sz="2000" b="1" dirty="0" smtClean="0"/>
            </a:br>
            <a:r>
              <a:rPr lang="ru-RU" sz="2000" b="1" dirty="0" smtClean="0"/>
              <a:t>Тихо льётся с клёнов листьев медь…</a:t>
            </a:r>
            <a:br>
              <a:rPr lang="ru-RU" sz="2000" b="1" dirty="0" smtClean="0"/>
            </a:br>
            <a:r>
              <a:rPr lang="ru-RU" sz="2000" b="1" dirty="0" smtClean="0"/>
              <a:t>Будь же ты вовек благословенно,</a:t>
            </a:r>
            <a:br>
              <a:rPr lang="ru-RU" sz="2000" b="1" dirty="0" smtClean="0"/>
            </a:br>
            <a:r>
              <a:rPr lang="ru-RU" sz="2000" b="1" dirty="0" smtClean="0"/>
              <a:t>Что пришло </a:t>
            </a:r>
            <a:r>
              <a:rPr lang="ru-RU" sz="2000" b="1" dirty="0" err="1" smtClean="0"/>
              <a:t>процвесть</a:t>
            </a:r>
            <a:r>
              <a:rPr lang="ru-RU" sz="2000" b="1" dirty="0" smtClean="0"/>
              <a:t> и умереть.</a:t>
            </a:r>
          </a:p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i="1" dirty="0" smtClean="0"/>
              <a:t>1921</a:t>
            </a:r>
            <a:endParaRPr lang="ru-RU" sz="2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Отговорила роща золотая</a:t>
            </a:r>
            <a:br>
              <a:rPr lang="ru-RU" dirty="0" smtClean="0"/>
            </a:br>
            <a:r>
              <a:rPr lang="ru-RU" dirty="0" smtClean="0"/>
              <a:t>Березовым, веселым языком,</a:t>
            </a:r>
            <a:br>
              <a:rPr lang="ru-RU" dirty="0" smtClean="0"/>
            </a:br>
            <a:r>
              <a:rPr lang="ru-RU" dirty="0" smtClean="0"/>
              <a:t>И журавли, печально пролетая,</a:t>
            </a:r>
            <a:br>
              <a:rPr lang="ru-RU" dirty="0" smtClean="0"/>
            </a:br>
            <a:r>
              <a:rPr lang="ru-RU" dirty="0" smtClean="0"/>
              <a:t>Уж не жалеют больше ни о 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Кого жалеть? Ведь каждый в мире странник —</a:t>
            </a:r>
            <a:br>
              <a:rPr lang="ru-RU" dirty="0" smtClean="0"/>
            </a:br>
            <a:r>
              <a:rPr lang="ru-RU" dirty="0" smtClean="0"/>
              <a:t>Пройдет, зайдет и вновь оставит дом.</a:t>
            </a:r>
            <a:br>
              <a:rPr lang="ru-RU" dirty="0" smtClean="0"/>
            </a:br>
            <a:r>
              <a:rPr lang="ru-RU" dirty="0" smtClean="0"/>
              <a:t>О всех ушедших грезит </a:t>
            </a:r>
            <a:r>
              <a:rPr lang="ru-RU" dirty="0" err="1" smtClean="0"/>
              <a:t>коноплянник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широким месяцем над голубым прудом.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Стою один среди равнины голой,</a:t>
            </a:r>
            <a:br>
              <a:rPr lang="ru-RU" dirty="0" smtClean="0"/>
            </a:br>
            <a:r>
              <a:rPr lang="ru-RU" dirty="0" smtClean="0"/>
              <a:t>А журавлей относит ветер в даль,</a:t>
            </a:r>
            <a:br>
              <a:rPr lang="ru-RU" dirty="0" smtClean="0"/>
            </a:br>
            <a:r>
              <a:rPr lang="ru-RU" dirty="0" smtClean="0"/>
              <a:t>Я полон дум о юности веселой,</a:t>
            </a:r>
            <a:br>
              <a:rPr lang="ru-RU" dirty="0" smtClean="0"/>
            </a:br>
            <a:r>
              <a:rPr lang="ru-RU" dirty="0" smtClean="0"/>
              <a:t>Но ничего в прошедшем мне не жаль.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жаль мне лет, растраченных напрасно,</a:t>
            </a:r>
            <a:br>
              <a:rPr lang="ru-RU" dirty="0" smtClean="0"/>
            </a:br>
            <a:r>
              <a:rPr lang="ru-RU" dirty="0" smtClean="0"/>
              <a:t>Не жаль души сиреневую </a:t>
            </a:r>
            <a:r>
              <a:rPr lang="ru-RU" dirty="0" err="1" smtClean="0"/>
              <a:t>цветь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В саду горит костер рябины красной,</a:t>
            </a:r>
            <a:br>
              <a:rPr lang="ru-RU" dirty="0" smtClean="0"/>
            </a:br>
            <a:r>
              <a:rPr lang="ru-RU" dirty="0" smtClean="0"/>
              <a:t>Но никого не может он согреть.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обгорят рябиновые кисти,</a:t>
            </a:r>
            <a:br>
              <a:rPr lang="ru-RU" dirty="0" smtClean="0"/>
            </a:br>
            <a:r>
              <a:rPr lang="ru-RU" dirty="0" smtClean="0"/>
              <a:t>От желтизны не пропадет трава.</a:t>
            </a:r>
            <a:br>
              <a:rPr lang="ru-RU" dirty="0" smtClean="0"/>
            </a:br>
            <a:r>
              <a:rPr lang="ru-RU" dirty="0" smtClean="0"/>
              <a:t>Как дерево роняет тихо листья,</a:t>
            </a:r>
            <a:br>
              <a:rPr lang="ru-RU" dirty="0" smtClean="0"/>
            </a:br>
            <a:r>
              <a:rPr lang="ru-RU" dirty="0" smtClean="0"/>
              <a:t>Так я роняю грустные слова.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если время, ветром разметая,</a:t>
            </a:r>
            <a:br>
              <a:rPr lang="ru-RU" dirty="0" smtClean="0"/>
            </a:br>
            <a:r>
              <a:rPr lang="ru-RU" dirty="0" smtClean="0"/>
              <a:t>Сгребет их все в один ненужный ком…</a:t>
            </a:r>
            <a:br>
              <a:rPr lang="ru-RU" dirty="0" smtClean="0"/>
            </a:br>
            <a:r>
              <a:rPr lang="ru-RU" dirty="0" smtClean="0"/>
              <a:t>Скажите так… что роща золотая</a:t>
            </a:r>
            <a:br>
              <a:rPr lang="ru-RU" dirty="0" smtClean="0"/>
            </a:br>
            <a:r>
              <a:rPr lang="ru-RU" dirty="0" smtClean="0"/>
              <a:t>Отговорила милым языком.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1924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357214"/>
            <a:ext cx="8686800" cy="1108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передовой линией имажинистов»</a:t>
            </a:r>
            <a:endParaRPr lang="ru-RU" dirty="0"/>
          </a:p>
        </p:txBody>
      </p:sp>
      <p:pic>
        <p:nvPicPr>
          <p:cNvPr id="4098" name="Picture 2" descr="http://upload.wikimedia.org/wikipedia/commons/a/a1/Esenin_Moscow_1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352421"/>
            <a:ext cx="2857488" cy="3505579"/>
          </a:xfrm>
          <a:prstGeom prst="rect">
            <a:avLst/>
          </a:prstGeom>
          <a:noFill/>
        </p:spPr>
      </p:pic>
      <p:pic>
        <p:nvPicPr>
          <p:cNvPr id="4100" name="Picture 4" descr="http://www.pctvl.lv/i/photo/ru/10349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2805917" cy="3571900"/>
          </a:xfrm>
          <a:prstGeom prst="rect">
            <a:avLst/>
          </a:prstGeom>
          <a:noFill/>
        </p:spPr>
      </p:pic>
      <p:pic>
        <p:nvPicPr>
          <p:cNvPr id="4102" name="Picture 6" descr="http://lib.rus.ec/files/article_image-image-artic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142984"/>
            <a:ext cx="2695575" cy="3857625"/>
          </a:xfrm>
          <a:prstGeom prst="rect">
            <a:avLst/>
          </a:prstGeom>
          <a:noFill/>
        </p:spPr>
      </p:pic>
      <p:pic>
        <p:nvPicPr>
          <p:cNvPr id="4104" name="Picture 8" descr="http://upload.wikimedia.org/wikipedia/commons/3/35/Shershenev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214686"/>
            <a:ext cx="2238375" cy="333375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14348" y="6488668"/>
            <a:ext cx="1233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С. </a:t>
            </a:r>
            <a:r>
              <a:rPr lang="ru-RU" dirty="0">
                <a:solidFill>
                  <a:prstClr val="black"/>
                </a:solidFill>
              </a:rPr>
              <a:t>Есенин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785794"/>
            <a:ext cx="111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Р</a:t>
            </a:r>
            <a:r>
              <a:rPr lang="ru-RU" dirty="0">
                <a:solidFill>
                  <a:prstClr val="black"/>
                </a:solidFill>
              </a:rPr>
              <a:t>. Ивнев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643438" y="78579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А. </a:t>
            </a:r>
            <a:r>
              <a:rPr lang="ru-RU" dirty="0" err="1">
                <a:solidFill>
                  <a:prstClr val="black"/>
                </a:solidFill>
              </a:rPr>
              <a:t>Мариенгоф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6488668"/>
            <a:ext cx="2061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и В. </a:t>
            </a:r>
            <a:r>
              <a:rPr lang="ru-RU" dirty="0" err="1">
                <a:solidFill>
                  <a:prstClr val="black"/>
                </a:solidFill>
              </a:rPr>
              <a:t>Шершеневич</a:t>
            </a:r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err="1" smtClean="0"/>
              <a:t>Шаганэ</a:t>
            </a:r>
            <a:r>
              <a:rPr lang="ru-RU" dirty="0" smtClean="0"/>
              <a:t> ты моя, </a:t>
            </a:r>
            <a:r>
              <a:rPr lang="ru-RU" dirty="0" err="1" smtClean="0"/>
              <a:t>Шаганэ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Потому что я с севера, что ли,</a:t>
            </a:r>
            <a:br>
              <a:rPr lang="ru-RU" dirty="0" smtClean="0"/>
            </a:br>
            <a:r>
              <a:rPr lang="ru-RU" dirty="0" smtClean="0"/>
              <a:t>Я готов рассказать тебе поле,</a:t>
            </a:r>
            <a:br>
              <a:rPr lang="ru-RU" dirty="0" smtClean="0"/>
            </a:br>
            <a:r>
              <a:rPr lang="ru-RU" dirty="0" smtClean="0"/>
              <a:t>Про волнистую рожь при луне.</a:t>
            </a:r>
            <a:br>
              <a:rPr lang="ru-RU" dirty="0" smtClean="0"/>
            </a:br>
            <a:r>
              <a:rPr lang="ru-RU" dirty="0" err="1" smtClean="0"/>
              <a:t>Шаганэ</a:t>
            </a:r>
            <a:r>
              <a:rPr lang="ru-RU" dirty="0" smtClean="0"/>
              <a:t> ты моя, </a:t>
            </a:r>
            <a:r>
              <a:rPr lang="ru-RU" dirty="0" err="1" smtClean="0"/>
              <a:t>Шаганэ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Потому что я с севера, что ли,</a:t>
            </a:r>
            <a:br>
              <a:rPr lang="ru-RU" dirty="0" smtClean="0"/>
            </a:br>
            <a:r>
              <a:rPr lang="ru-RU" dirty="0" smtClean="0"/>
              <a:t>Что луна там огромней в сто раз,</a:t>
            </a:r>
            <a:br>
              <a:rPr lang="ru-RU" dirty="0" smtClean="0"/>
            </a:br>
            <a:r>
              <a:rPr lang="ru-RU" dirty="0" smtClean="0"/>
              <a:t>Как бы ни был красив Шираз,</a:t>
            </a:r>
            <a:br>
              <a:rPr lang="ru-RU" dirty="0" smtClean="0"/>
            </a:br>
            <a:r>
              <a:rPr lang="ru-RU" dirty="0" smtClean="0"/>
              <a:t>Он не лучше рязанских раздолий.</a:t>
            </a:r>
            <a:br>
              <a:rPr lang="ru-RU" dirty="0" smtClean="0"/>
            </a:br>
            <a:r>
              <a:rPr lang="ru-RU" dirty="0" smtClean="0"/>
              <a:t>Потому что я с севера, что ли?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готов рассказать тебе поле,</a:t>
            </a:r>
            <a:br>
              <a:rPr lang="ru-RU" dirty="0" smtClean="0"/>
            </a:br>
            <a:r>
              <a:rPr lang="ru-RU" dirty="0" smtClean="0"/>
              <a:t>Эти волосы взял я у ржи,</a:t>
            </a:r>
            <a:br>
              <a:rPr lang="ru-RU" dirty="0" smtClean="0"/>
            </a:br>
            <a:r>
              <a:rPr lang="ru-RU" dirty="0" smtClean="0"/>
              <a:t>Если хочешь, на палец вяжи —</a:t>
            </a:r>
            <a:br>
              <a:rPr lang="ru-RU" dirty="0" smtClean="0"/>
            </a:br>
            <a:r>
              <a:rPr lang="ru-RU" dirty="0" smtClean="0"/>
              <a:t>Я нисколько не чувствую боли.</a:t>
            </a:r>
            <a:br>
              <a:rPr lang="ru-RU" dirty="0" smtClean="0"/>
            </a:br>
            <a:r>
              <a:rPr lang="ru-RU" dirty="0" smtClean="0"/>
              <a:t>Я готов рассказать тебе поле.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 волнистую рожь при луне</a:t>
            </a:r>
            <a:br>
              <a:rPr lang="ru-RU" dirty="0" smtClean="0"/>
            </a:br>
            <a:r>
              <a:rPr lang="ru-RU" dirty="0" smtClean="0"/>
              <a:t>По кудрям ты моим догадайся.</a:t>
            </a:r>
            <a:br>
              <a:rPr lang="ru-RU" dirty="0" smtClean="0"/>
            </a:br>
            <a:r>
              <a:rPr lang="ru-RU" dirty="0" smtClean="0"/>
              <a:t>Дорогая, шути, улыбайся,</a:t>
            </a:r>
            <a:br>
              <a:rPr lang="ru-RU" dirty="0" smtClean="0"/>
            </a:br>
            <a:r>
              <a:rPr lang="ru-RU" dirty="0" smtClean="0"/>
              <a:t>Не буди только память во мне</a:t>
            </a:r>
            <a:br>
              <a:rPr lang="ru-RU" dirty="0" smtClean="0"/>
            </a:br>
            <a:r>
              <a:rPr lang="ru-RU" dirty="0" smtClean="0"/>
              <a:t>Про волнистую рожь при луне.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Шаганэ</a:t>
            </a:r>
            <a:r>
              <a:rPr lang="ru-RU" dirty="0" smtClean="0"/>
              <a:t> ты моя, </a:t>
            </a:r>
            <a:r>
              <a:rPr lang="ru-RU" dirty="0" err="1" smtClean="0"/>
              <a:t>Шаганэ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>Там, на севере, девушка тоже,</a:t>
            </a:r>
            <a:br>
              <a:rPr lang="ru-RU" dirty="0" smtClean="0"/>
            </a:br>
            <a:r>
              <a:rPr lang="ru-RU" dirty="0" smtClean="0"/>
              <a:t>На тебя она страшно похожа,</a:t>
            </a:r>
            <a:br>
              <a:rPr lang="ru-RU" dirty="0" smtClean="0"/>
            </a:br>
            <a:r>
              <a:rPr lang="ru-RU" dirty="0" smtClean="0"/>
              <a:t>Может, думает обо мне…</a:t>
            </a:r>
            <a:br>
              <a:rPr lang="ru-RU" dirty="0" smtClean="0"/>
            </a:br>
            <a:r>
              <a:rPr lang="ru-RU" dirty="0" err="1" smtClean="0"/>
              <a:t>Шаганэ</a:t>
            </a:r>
            <a:r>
              <a:rPr lang="ru-RU" dirty="0" smtClean="0"/>
              <a:t> ты моя, </a:t>
            </a:r>
            <a:r>
              <a:rPr lang="ru-RU" dirty="0" err="1" smtClean="0"/>
              <a:t>Шаганэ</a:t>
            </a:r>
            <a:r>
              <a:rPr lang="ru-RU" dirty="0" smtClean="0"/>
              <a:t>!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1924</a:t>
            </a:r>
            <a:endParaRPr lang="ru-RU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Заметался пожар голубой,</a:t>
            </a:r>
            <a:br>
              <a:rPr lang="ru-RU" dirty="0" smtClean="0"/>
            </a:br>
            <a:r>
              <a:rPr lang="ru-RU" dirty="0" smtClean="0"/>
              <a:t>Позабылись родимые дали.</a:t>
            </a:r>
            <a:br>
              <a:rPr lang="ru-RU" dirty="0" smtClean="0"/>
            </a:br>
            <a:r>
              <a:rPr lang="ru-RU" dirty="0" smtClean="0"/>
              <a:t>В первый раз я запел про любовь,</a:t>
            </a:r>
            <a:br>
              <a:rPr lang="ru-RU" dirty="0" smtClean="0"/>
            </a:br>
            <a:r>
              <a:rPr lang="ru-RU" dirty="0" smtClean="0"/>
              <a:t>В первый раз отрекаюсь скандалить.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Был я весь как запущенный сад,</a:t>
            </a:r>
            <a:br>
              <a:rPr lang="ru-RU" dirty="0" smtClean="0"/>
            </a:br>
            <a:r>
              <a:rPr lang="ru-RU" dirty="0" smtClean="0"/>
              <a:t>Был на женщин и </a:t>
            </a:r>
            <a:r>
              <a:rPr lang="ru-RU" dirty="0" err="1" smtClean="0"/>
              <a:t>зелие</a:t>
            </a:r>
            <a:r>
              <a:rPr lang="ru-RU" dirty="0" smtClean="0"/>
              <a:t> падкий.</a:t>
            </a:r>
            <a:br>
              <a:rPr lang="ru-RU" dirty="0" smtClean="0"/>
            </a:br>
            <a:r>
              <a:rPr lang="ru-RU" dirty="0" smtClean="0"/>
              <a:t>Разонравилось пить и плясать</a:t>
            </a:r>
            <a:br>
              <a:rPr lang="ru-RU" dirty="0" smtClean="0"/>
            </a:br>
            <a:r>
              <a:rPr lang="ru-RU" dirty="0" smtClean="0"/>
              <a:t>И терять свою жизнь без оглядки.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Мне бы только смотреть на тебя,</a:t>
            </a:r>
            <a:br>
              <a:rPr lang="ru-RU" dirty="0" smtClean="0"/>
            </a:br>
            <a:r>
              <a:rPr lang="ru-RU" dirty="0" smtClean="0"/>
              <a:t>Видеть глаз </a:t>
            </a:r>
            <a:r>
              <a:rPr lang="ru-RU" dirty="0" err="1" smtClean="0"/>
              <a:t>златокарий</a:t>
            </a:r>
            <a:r>
              <a:rPr lang="ru-RU" dirty="0" smtClean="0"/>
              <a:t> омут,</a:t>
            </a:r>
            <a:br>
              <a:rPr lang="ru-RU" dirty="0" smtClean="0"/>
            </a:br>
            <a:r>
              <a:rPr lang="ru-RU" dirty="0" smtClean="0"/>
              <a:t>И чтоб, прошлое не любя,</a:t>
            </a:r>
            <a:br>
              <a:rPr lang="ru-RU" dirty="0" smtClean="0"/>
            </a:br>
            <a:r>
              <a:rPr lang="ru-RU" dirty="0" smtClean="0"/>
              <a:t>Ты уйти не смогла к другому.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Поступь нежная, легкий стан,</a:t>
            </a:r>
            <a:br>
              <a:rPr lang="ru-RU" dirty="0" smtClean="0"/>
            </a:br>
            <a:r>
              <a:rPr lang="ru-RU" dirty="0" smtClean="0"/>
              <a:t>Если б знала ты сердцем упорным,</a:t>
            </a:r>
            <a:br>
              <a:rPr lang="ru-RU" dirty="0" smtClean="0"/>
            </a:br>
            <a:r>
              <a:rPr lang="ru-RU" dirty="0" smtClean="0"/>
              <a:t>Как умеет любить хулиган,</a:t>
            </a:r>
            <a:br>
              <a:rPr lang="ru-RU" dirty="0" smtClean="0"/>
            </a:br>
            <a:r>
              <a:rPr lang="ru-RU" dirty="0" smtClean="0"/>
              <a:t>Как умеет он быть покорным.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б навеки забыл кабаки</a:t>
            </a:r>
            <a:br>
              <a:rPr lang="ru-RU" dirty="0" smtClean="0"/>
            </a:br>
            <a:r>
              <a:rPr lang="ru-RU" dirty="0" smtClean="0"/>
              <a:t>И стихи бы писать забросил,</a:t>
            </a:r>
            <a:br>
              <a:rPr lang="ru-RU" dirty="0" smtClean="0"/>
            </a:br>
            <a:r>
              <a:rPr lang="ru-RU" dirty="0" smtClean="0"/>
              <a:t>Только б тонко касаться руки</a:t>
            </a:r>
            <a:br>
              <a:rPr lang="ru-RU" dirty="0" smtClean="0"/>
            </a:br>
            <a:r>
              <a:rPr lang="ru-RU" dirty="0" smtClean="0"/>
              <a:t>И волос твоих цветом в осень.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б навеки пошел за тобой</a:t>
            </a:r>
            <a:br>
              <a:rPr lang="ru-RU" dirty="0" smtClean="0"/>
            </a:br>
            <a:r>
              <a:rPr lang="ru-RU" dirty="0" smtClean="0"/>
              <a:t>Хоть в свои, хоть в чужие дали…</a:t>
            </a:r>
            <a:br>
              <a:rPr lang="ru-RU" dirty="0" smtClean="0"/>
            </a:br>
            <a:r>
              <a:rPr lang="ru-RU" dirty="0" smtClean="0"/>
              <a:t>В первый раз я запел про любовь,</a:t>
            </a:r>
            <a:br>
              <a:rPr lang="ru-RU" dirty="0" smtClean="0"/>
            </a:br>
            <a:r>
              <a:rPr lang="ru-RU" dirty="0" smtClean="0"/>
              <a:t>В первый раз отрекаюсь скандалить.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1923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dirty="0" smtClean="0"/>
              <a:t>Мне осталась одна забава:</a:t>
            </a:r>
            <a:br>
              <a:rPr lang="ru-RU" dirty="0" smtClean="0"/>
            </a:br>
            <a:r>
              <a:rPr lang="ru-RU" dirty="0" smtClean="0"/>
              <a:t>Пальцы в рот и веселый свист.</a:t>
            </a:r>
            <a:br>
              <a:rPr lang="ru-RU" dirty="0" smtClean="0"/>
            </a:br>
            <a:r>
              <a:rPr lang="ru-RU" dirty="0" smtClean="0"/>
              <a:t>Прокатилась дурная слава,</a:t>
            </a:r>
            <a:br>
              <a:rPr lang="ru-RU" dirty="0" smtClean="0"/>
            </a:br>
            <a:r>
              <a:rPr lang="ru-RU" dirty="0" smtClean="0"/>
              <a:t>Что </a:t>
            </a:r>
            <a:r>
              <a:rPr lang="ru-RU" dirty="0" err="1" smtClean="0"/>
              <a:t>похабник</a:t>
            </a:r>
            <a:r>
              <a:rPr lang="ru-RU" dirty="0" smtClean="0"/>
              <a:t> я и скандалист.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Ах! какая смешная потеря!</a:t>
            </a:r>
            <a:br>
              <a:rPr lang="ru-RU" dirty="0" smtClean="0"/>
            </a:br>
            <a:r>
              <a:rPr lang="ru-RU" dirty="0" smtClean="0"/>
              <a:t>Много в жизни смешных потерь.</a:t>
            </a:r>
            <a:br>
              <a:rPr lang="ru-RU" dirty="0" smtClean="0"/>
            </a:br>
            <a:r>
              <a:rPr lang="ru-RU" dirty="0" smtClean="0"/>
              <a:t>Стыдно мне, что я в Бога верил.</a:t>
            </a:r>
            <a:br>
              <a:rPr lang="ru-RU" dirty="0" smtClean="0"/>
            </a:br>
            <a:r>
              <a:rPr lang="ru-RU" dirty="0" smtClean="0"/>
              <a:t>Горько мне, что не верю теперь.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Золотые, далекие дали!</a:t>
            </a:r>
            <a:br>
              <a:rPr lang="ru-RU" dirty="0" smtClean="0"/>
            </a:br>
            <a:r>
              <a:rPr lang="ru-RU" dirty="0" smtClean="0"/>
              <a:t>Все сжигает житейская </a:t>
            </a:r>
            <a:r>
              <a:rPr lang="ru-RU" dirty="0" err="1" smtClean="0"/>
              <a:t>мреть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 err="1" smtClean="0"/>
              <a:t>похабничал</a:t>
            </a:r>
            <a:r>
              <a:rPr lang="ru-RU" dirty="0" smtClean="0"/>
              <a:t> я и скандалил</a:t>
            </a:r>
            <a:br>
              <a:rPr lang="ru-RU" dirty="0" smtClean="0"/>
            </a:br>
            <a:r>
              <a:rPr lang="ru-RU" dirty="0" smtClean="0"/>
              <a:t>Для того, чтобы ярче гореть.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Дар поэта — ласкать и карябать,</a:t>
            </a:r>
            <a:br>
              <a:rPr lang="ru-RU" dirty="0" smtClean="0"/>
            </a:br>
            <a:r>
              <a:rPr lang="ru-RU" dirty="0" smtClean="0"/>
              <a:t>Роковая на нем печать.</a:t>
            </a:r>
            <a:br>
              <a:rPr lang="ru-RU" dirty="0" smtClean="0"/>
            </a:br>
            <a:r>
              <a:rPr lang="ru-RU" dirty="0" smtClean="0"/>
              <a:t>Розу белую с черною жабой</a:t>
            </a:r>
            <a:br>
              <a:rPr lang="ru-RU" dirty="0" smtClean="0"/>
            </a:br>
            <a:r>
              <a:rPr lang="ru-RU" dirty="0" smtClean="0"/>
              <a:t>Я хотел на земле повенчать.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Пусть не сладились, пусть не сбылись</a:t>
            </a:r>
            <a:br>
              <a:rPr lang="ru-RU" dirty="0" smtClean="0"/>
            </a:br>
            <a:r>
              <a:rPr lang="ru-RU" dirty="0" smtClean="0"/>
              <a:t>Эти помыслы розовых дней.</a:t>
            </a:r>
            <a:br>
              <a:rPr lang="ru-RU" dirty="0" smtClean="0"/>
            </a:br>
            <a:r>
              <a:rPr lang="ru-RU" dirty="0" smtClean="0"/>
              <a:t>Но коль черти в душе гнездились —</a:t>
            </a:r>
            <a:br>
              <a:rPr lang="ru-RU" dirty="0" smtClean="0"/>
            </a:br>
            <a:r>
              <a:rPr lang="ru-RU" dirty="0" smtClean="0"/>
              <a:t>Значит, ангелы жили в ней.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Вот за это веселие мути,</a:t>
            </a:r>
            <a:br>
              <a:rPr lang="ru-RU" dirty="0" smtClean="0"/>
            </a:br>
            <a:r>
              <a:rPr lang="ru-RU" dirty="0" smtClean="0"/>
              <a:t>Отправляясь с ней в край иной,</a:t>
            </a:r>
            <a:br>
              <a:rPr lang="ru-RU" dirty="0" smtClean="0"/>
            </a:br>
            <a:r>
              <a:rPr lang="ru-RU" dirty="0" smtClean="0"/>
              <a:t>Я хочу при последней минуте</a:t>
            </a:r>
            <a:br>
              <a:rPr lang="ru-RU" dirty="0" smtClean="0"/>
            </a:br>
            <a:r>
              <a:rPr lang="ru-RU" dirty="0" smtClean="0"/>
              <a:t>Попросить тех, кто будет со мной,—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 за все за грехи мои тяжкие,</a:t>
            </a:r>
            <a:br>
              <a:rPr lang="ru-RU" dirty="0" smtClean="0"/>
            </a:br>
            <a:r>
              <a:rPr lang="ru-RU" dirty="0" smtClean="0"/>
              <a:t>За неверие в благодать</a:t>
            </a:r>
            <a:br>
              <a:rPr lang="ru-RU" dirty="0" smtClean="0"/>
            </a:br>
            <a:r>
              <a:rPr lang="ru-RU" dirty="0" smtClean="0"/>
              <a:t>Положили меня в русской рубашке</a:t>
            </a:r>
            <a:br>
              <a:rPr lang="ru-RU" dirty="0" smtClean="0"/>
            </a:br>
            <a:r>
              <a:rPr lang="ru-RU" dirty="0" smtClean="0"/>
              <a:t>Под иконами умирать.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1923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b="1" dirty="0" smtClean="0"/>
              <a:t>Вы помните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Вы всё, конечно, помните,</a:t>
            </a:r>
            <a:br>
              <a:rPr lang="ru-RU" sz="1400" dirty="0" smtClean="0"/>
            </a:br>
            <a:r>
              <a:rPr lang="ru-RU" sz="1400" dirty="0" smtClean="0"/>
              <a:t>Как я стоял,</a:t>
            </a:r>
            <a:br>
              <a:rPr lang="ru-RU" sz="1400" dirty="0" smtClean="0"/>
            </a:br>
            <a:r>
              <a:rPr lang="ru-RU" sz="1400" dirty="0" smtClean="0"/>
              <a:t>Приблизившись к стене,</a:t>
            </a:r>
            <a:br>
              <a:rPr lang="ru-RU" sz="1400" dirty="0" smtClean="0"/>
            </a:br>
            <a:r>
              <a:rPr lang="ru-RU" sz="1400" dirty="0" smtClean="0"/>
              <a:t>Взволновано ходили вы по комнате</a:t>
            </a:r>
            <a:br>
              <a:rPr lang="ru-RU" sz="1400" dirty="0" smtClean="0"/>
            </a:br>
            <a:r>
              <a:rPr lang="ru-RU" sz="1400" dirty="0" smtClean="0"/>
              <a:t>И что-то резкое</a:t>
            </a:r>
            <a:br>
              <a:rPr lang="ru-RU" sz="1400" dirty="0" smtClean="0"/>
            </a:br>
            <a:r>
              <a:rPr lang="ru-RU" sz="1400" dirty="0" smtClean="0"/>
              <a:t>В лицо бросали мне.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Вы говорили:</a:t>
            </a:r>
            <a:br>
              <a:rPr lang="ru-RU" sz="1400" dirty="0" smtClean="0"/>
            </a:br>
            <a:r>
              <a:rPr lang="ru-RU" sz="1400" dirty="0" smtClean="0"/>
              <a:t>Нам пора расстаться,</a:t>
            </a:r>
            <a:br>
              <a:rPr lang="ru-RU" sz="1400" dirty="0" smtClean="0"/>
            </a:br>
            <a:r>
              <a:rPr lang="ru-RU" sz="1400" dirty="0" smtClean="0"/>
              <a:t>Что вас измучила</a:t>
            </a:r>
            <a:br>
              <a:rPr lang="ru-RU" sz="1400" dirty="0" smtClean="0"/>
            </a:br>
            <a:r>
              <a:rPr lang="ru-RU" sz="1400" dirty="0" smtClean="0"/>
              <a:t>Моя шальная жизнь,</a:t>
            </a:r>
            <a:br>
              <a:rPr lang="ru-RU" sz="1400" dirty="0" smtClean="0"/>
            </a:br>
            <a:r>
              <a:rPr lang="ru-RU" sz="1400" dirty="0" smtClean="0"/>
              <a:t>Что вам пора за дело приниматься,</a:t>
            </a:r>
            <a:br>
              <a:rPr lang="ru-RU" sz="1400" dirty="0" smtClean="0"/>
            </a:br>
            <a:r>
              <a:rPr lang="ru-RU" sz="1400" dirty="0" smtClean="0"/>
              <a:t>А мой удел —</a:t>
            </a:r>
            <a:br>
              <a:rPr lang="ru-RU" sz="1400" dirty="0" smtClean="0"/>
            </a:br>
            <a:r>
              <a:rPr lang="ru-RU" sz="1400" dirty="0" smtClean="0"/>
              <a:t>Катиться дальше вниз.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Любимая!</a:t>
            </a:r>
            <a:br>
              <a:rPr lang="ru-RU" sz="1400" dirty="0" smtClean="0"/>
            </a:br>
            <a:r>
              <a:rPr lang="ru-RU" sz="1400" dirty="0" smtClean="0"/>
              <a:t>Меня вы не любили.</a:t>
            </a:r>
            <a:br>
              <a:rPr lang="ru-RU" sz="1400" dirty="0" smtClean="0"/>
            </a:br>
            <a:r>
              <a:rPr lang="ru-RU" sz="1400" dirty="0" smtClean="0"/>
              <a:t>Не знали вы, что в сонмище людском</a:t>
            </a:r>
            <a:br>
              <a:rPr lang="ru-RU" sz="1400" dirty="0" smtClean="0"/>
            </a:br>
            <a:r>
              <a:rPr lang="ru-RU" sz="1400" dirty="0" smtClean="0"/>
              <a:t>Я был, как лошадь, загнанная в мыле,</a:t>
            </a:r>
            <a:br>
              <a:rPr lang="ru-RU" sz="1400" dirty="0" smtClean="0"/>
            </a:br>
            <a:r>
              <a:rPr lang="ru-RU" sz="1400" dirty="0" smtClean="0"/>
              <a:t>Пришпоренная смелым ездоком.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Не знали вы,</a:t>
            </a:r>
            <a:br>
              <a:rPr lang="ru-RU" sz="1400" dirty="0" smtClean="0"/>
            </a:br>
            <a:r>
              <a:rPr lang="ru-RU" sz="1400" dirty="0" smtClean="0"/>
              <a:t>Что я в сплошном дыму,</a:t>
            </a:r>
            <a:br>
              <a:rPr lang="ru-RU" sz="1400" dirty="0" smtClean="0"/>
            </a:br>
            <a:r>
              <a:rPr lang="ru-RU" sz="1400" dirty="0" smtClean="0"/>
              <a:t>В развороченном бурей быте</a:t>
            </a:r>
            <a:br>
              <a:rPr lang="ru-RU" sz="1400" dirty="0" smtClean="0"/>
            </a:br>
            <a:r>
              <a:rPr lang="ru-RU" sz="1400" dirty="0" smtClean="0"/>
              <a:t>С того и мучаюсь, что не пойму —</a:t>
            </a:r>
            <a:br>
              <a:rPr lang="ru-RU" sz="1400" dirty="0" smtClean="0"/>
            </a:br>
            <a:r>
              <a:rPr lang="ru-RU" sz="1400" dirty="0" smtClean="0"/>
              <a:t>Куда несёт нас рок событий.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Лицом к лицу</a:t>
            </a:r>
            <a:br>
              <a:rPr lang="ru-RU" sz="1400" dirty="0" smtClean="0"/>
            </a:br>
            <a:r>
              <a:rPr lang="ru-RU" sz="1400" dirty="0" smtClean="0"/>
              <a:t>Лица не увидать.</a:t>
            </a:r>
            <a:br>
              <a:rPr lang="ru-RU" sz="1400" dirty="0" smtClean="0"/>
            </a:br>
            <a:r>
              <a:rPr lang="ru-RU" sz="1400" dirty="0" smtClean="0"/>
              <a:t>Большое видится на </a:t>
            </a:r>
            <a:r>
              <a:rPr lang="ru-RU" sz="1400" dirty="0" err="1" smtClean="0"/>
              <a:t>расстояньи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Когда кипит морская гладь,</a:t>
            </a:r>
            <a:br>
              <a:rPr lang="ru-RU" sz="1400" dirty="0" smtClean="0"/>
            </a:br>
            <a:r>
              <a:rPr lang="ru-RU" sz="1400" dirty="0" smtClean="0"/>
              <a:t>Корабль в плачевном </a:t>
            </a:r>
            <a:r>
              <a:rPr lang="ru-RU" sz="1400" dirty="0" err="1" smtClean="0"/>
              <a:t>состояньи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Земля — корабль!</a:t>
            </a:r>
            <a:br>
              <a:rPr lang="ru-RU" sz="1400" dirty="0" smtClean="0"/>
            </a:br>
            <a:r>
              <a:rPr lang="ru-RU" sz="1400" dirty="0" smtClean="0"/>
              <a:t>Но кто-то вдруг</a:t>
            </a:r>
            <a:br>
              <a:rPr lang="ru-RU" sz="1400" dirty="0" smtClean="0"/>
            </a:br>
            <a:r>
              <a:rPr lang="ru-RU" sz="1400" dirty="0" smtClean="0"/>
              <a:t>За новой жизнью, новой славой</a:t>
            </a:r>
            <a:br>
              <a:rPr lang="ru-RU" sz="1400" dirty="0" smtClean="0"/>
            </a:br>
            <a:r>
              <a:rPr lang="ru-RU" sz="1400" dirty="0" smtClean="0"/>
              <a:t>В прямую гущу бурь и вьюг</a:t>
            </a:r>
            <a:br>
              <a:rPr lang="ru-RU" sz="1400" dirty="0" smtClean="0"/>
            </a:br>
            <a:r>
              <a:rPr lang="ru-RU" sz="1400" dirty="0" smtClean="0"/>
              <a:t>Ее направил величаво.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Ну кто ж из нас на палубе большой</a:t>
            </a:r>
            <a:br>
              <a:rPr lang="ru-RU" sz="1400" dirty="0" smtClean="0"/>
            </a:br>
            <a:r>
              <a:rPr lang="ru-RU" sz="1400" dirty="0" smtClean="0"/>
              <a:t>Не падал, не </a:t>
            </a:r>
            <a:r>
              <a:rPr lang="ru-RU" sz="1400" dirty="0" err="1" smtClean="0"/>
              <a:t>блевал</a:t>
            </a:r>
            <a:r>
              <a:rPr lang="ru-RU" sz="1400" dirty="0" smtClean="0"/>
              <a:t> и не ругался?</a:t>
            </a:r>
            <a:br>
              <a:rPr lang="ru-RU" sz="1400" dirty="0" smtClean="0"/>
            </a:br>
            <a:r>
              <a:rPr lang="ru-RU" sz="1400" dirty="0" smtClean="0"/>
              <a:t>Их мало, с опытной душой,</a:t>
            </a:r>
            <a:br>
              <a:rPr lang="ru-RU" sz="1400" dirty="0" smtClean="0"/>
            </a:br>
            <a:r>
              <a:rPr lang="ru-RU" sz="1400" dirty="0" smtClean="0"/>
              <a:t>Кто крепким в качке оставался.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Тогда и я</a:t>
            </a:r>
            <a:br>
              <a:rPr lang="ru-RU" sz="1400" dirty="0" smtClean="0"/>
            </a:br>
            <a:r>
              <a:rPr lang="ru-RU" sz="1400" dirty="0" smtClean="0"/>
              <a:t>Под дикий шум,</a:t>
            </a:r>
            <a:br>
              <a:rPr lang="ru-RU" sz="1400" dirty="0" smtClean="0"/>
            </a:br>
            <a:r>
              <a:rPr lang="ru-RU" sz="1400" dirty="0" smtClean="0"/>
              <a:t>Но зрело знающий работу,</a:t>
            </a:r>
            <a:br>
              <a:rPr lang="ru-RU" sz="1400" dirty="0" smtClean="0"/>
            </a:br>
            <a:r>
              <a:rPr lang="ru-RU" sz="1400" dirty="0" smtClean="0"/>
              <a:t>Спустился в корабельный трюм,</a:t>
            </a:r>
            <a:br>
              <a:rPr lang="ru-RU" sz="1400" dirty="0" smtClean="0"/>
            </a:br>
            <a:r>
              <a:rPr lang="ru-RU" sz="1400" dirty="0" smtClean="0"/>
              <a:t>Чтоб не смотреть людскую рвоту.</a:t>
            </a:r>
            <a:br>
              <a:rPr lang="ru-RU" sz="1400" dirty="0" smtClean="0"/>
            </a:br>
            <a:r>
              <a:rPr lang="ru-RU" sz="1400" dirty="0" smtClean="0"/>
              <a:t>Тот трюм был —</a:t>
            </a:r>
            <a:br>
              <a:rPr lang="ru-RU" sz="1400" dirty="0" smtClean="0"/>
            </a:br>
            <a:r>
              <a:rPr lang="ru-RU" sz="1400" dirty="0" smtClean="0"/>
              <a:t>Русским кабаком.</a:t>
            </a:r>
            <a:br>
              <a:rPr lang="ru-RU" sz="1400" dirty="0" smtClean="0"/>
            </a:br>
            <a:r>
              <a:rPr lang="ru-RU" sz="1400" dirty="0" smtClean="0"/>
              <a:t>И я склонился над стаканом,</a:t>
            </a:r>
            <a:br>
              <a:rPr lang="ru-RU" sz="1400" dirty="0" smtClean="0"/>
            </a:br>
            <a:r>
              <a:rPr lang="ru-RU" sz="1400" dirty="0" smtClean="0"/>
              <a:t>Чтоб не страдая ни о ком,</a:t>
            </a:r>
            <a:br>
              <a:rPr lang="ru-RU" sz="1400" dirty="0" smtClean="0"/>
            </a:br>
            <a:r>
              <a:rPr lang="ru-RU" sz="1400" dirty="0" smtClean="0"/>
              <a:t>Себя сгубить,</a:t>
            </a:r>
            <a:br>
              <a:rPr lang="ru-RU" sz="1400" dirty="0" smtClean="0"/>
            </a:br>
            <a:r>
              <a:rPr lang="ru-RU" sz="1400" dirty="0" smtClean="0"/>
              <a:t>В угаре пьяном.</a:t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Любимая!</a:t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144000" cy="685799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500" dirty="0" smtClean="0"/>
              <a:t>Я мучил вас,</a:t>
            </a:r>
            <a:br>
              <a:rPr lang="ru-RU" sz="1500" dirty="0" smtClean="0"/>
            </a:br>
            <a:r>
              <a:rPr lang="ru-RU" sz="1500" dirty="0" smtClean="0"/>
              <a:t>У вас была тоска</a:t>
            </a:r>
            <a:br>
              <a:rPr lang="ru-RU" sz="1500" dirty="0" smtClean="0"/>
            </a:br>
            <a:r>
              <a:rPr lang="ru-RU" sz="1500" dirty="0" smtClean="0"/>
              <a:t>В глазах усталых:</a:t>
            </a:r>
            <a:br>
              <a:rPr lang="ru-RU" sz="1500" dirty="0" smtClean="0"/>
            </a:br>
            <a:r>
              <a:rPr lang="ru-RU" sz="1500" dirty="0" smtClean="0"/>
              <a:t>Что я пред вами напоказ</a:t>
            </a:r>
            <a:br>
              <a:rPr lang="ru-RU" sz="1500" dirty="0" smtClean="0"/>
            </a:br>
            <a:r>
              <a:rPr lang="ru-RU" sz="1500" dirty="0" smtClean="0"/>
              <a:t>Себя растрачивал в скандалах.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Но вы не знали,</a:t>
            </a:r>
            <a:br>
              <a:rPr lang="ru-RU" sz="1500" dirty="0" smtClean="0"/>
            </a:br>
            <a:r>
              <a:rPr lang="ru-RU" sz="1500" dirty="0" smtClean="0"/>
              <a:t>Что в сплошном дыму,</a:t>
            </a:r>
            <a:br>
              <a:rPr lang="ru-RU" sz="1500" dirty="0" smtClean="0"/>
            </a:br>
            <a:r>
              <a:rPr lang="ru-RU" sz="1500" dirty="0" smtClean="0"/>
              <a:t>В развороченном бурей быте</a:t>
            </a:r>
            <a:br>
              <a:rPr lang="ru-RU" sz="1500" dirty="0" smtClean="0"/>
            </a:br>
            <a:r>
              <a:rPr lang="ru-RU" sz="1500" dirty="0" smtClean="0"/>
              <a:t>С того и мучаюсь,</a:t>
            </a:r>
            <a:br>
              <a:rPr lang="ru-RU" sz="1500" dirty="0" smtClean="0"/>
            </a:br>
            <a:r>
              <a:rPr lang="ru-RU" sz="1500" dirty="0" smtClean="0"/>
              <a:t>Что не пойму,</a:t>
            </a:r>
            <a:br>
              <a:rPr lang="ru-RU" sz="1500" dirty="0" smtClean="0"/>
            </a:br>
            <a:r>
              <a:rPr lang="ru-RU" sz="1500" dirty="0" smtClean="0"/>
              <a:t>Куда несёт нас рок событий…</a:t>
            </a:r>
            <a:br>
              <a:rPr lang="ru-RU" sz="1500" dirty="0" smtClean="0"/>
            </a:br>
            <a:r>
              <a:rPr lang="ru-RU" sz="1500" dirty="0" smtClean="0"/>
              <a:t>...............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Теперь года прошли,</a:t>
            </a:r>
            <a:br>
              <a:rPr lang="ru-RU" sz="1500" dirty="0" smtClean="0"/>
            </a:br>
            <a:r>
              <a:rPr lang="ru-RU" sz="1500" dirty="0" smtClean="0"/>
              <a:t>Я в возрасте ином.</a:t>
            </a:r>
            <a:br>
              <a:rPr lang="ru-RU" sz="1500" dirty="0" smtClean="0"/>
            </a:br>
            <a:r>
              <a:rPr lang="ru-RU" sz="1500" dirty="0" smtClean="0"/>
              <a:t>И чувствую и мыслю по-иному.</a:t>
            </a:r>
            <a:br>
              <a:rPr lang="ru-RU" sz="1500" dirty="0" smtClean="0"/>
            </a:br>
            <a:r>
              <a:rPr lang="ru-RU" sz="1500" dirty="0" smtClean="0"/>
              <a:t>И говорю за праздничным вином:</a:t>
            </a:r>
            <a:br>
              <a:rPr lang="ru-RU" sz="1500" dirty="0" smtClean="0"/>
            </a:br>
            <a:r>
              <a:rPr lang="ru-RU" sz="1500" dirty="0" smtClean="0"/>
              <a:t>Хвала и слава рулевому!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Сегодня я</a:t>
            </a:r>
            <a:br>
              <a:rPr lang="ru-RU" sz="1500" dirty="0" smtClean="0"/>
            </a:br>
            <a:r>
              <a:rPr lang="ru-RU" sz="1500" dirty="0" smtClean="0"/>
              <a:t>В ударе нежных чувств.</a:t>
            </a:r>
            <a:br>
              <a:rPr lang="ru-RU" sz="1500" dirty="0" smtClean="0"/>
            </a:br>
            <a:r>
              <a:rPr lang="ru-RU" sz="1500" dirty="0" smtClean="0"/>
              <a:t>Я вспомнил вашу грустную усталость.</a:t>
            </a:r>
            <a:br>
              <a:rPr lang="ru-RU" sz="1500" dirty="0" smtClean="0"/>
            </a:br>
            <a:r>
              <a:rPr lang="ru-RU" sz="1500" dirty="0" smtClean="0"/>
              <a:t>И вот теперь</a:t>
            </a:r>
            <a:br>
              <a:rPr lang="ru-RU" sz="1500" dirty="0" smtClean="0"/>
            </a:br>
            <a:r>
              <a:rPr lang="ru-RU" sz="1500" dirty="0" smtClean="0"/>
              <a:t>Я сообщить вам мчусь,</a:t>
            </a:r>
            <a:br>
              <a:rPr lang="ru-RU" sz="1500" dirty="0" smtClean="0"/>
            </a:br>
            <a:r>
              <a:rPr lang="ru-RU" sz="1500" dirty="0" smtClean="0"/>
              <a:t>Каков я был</a:t>
            </a:r>
            <a:br>
              <a:rPr lang="ru-RU" sz="1500" dirty="0" smtClean="0"/>
            </a:br>
            <a:r>
              <a:rPr lang="ru-RU" sz="1500" dirty="0" smtClean="0"/>
              <a:t>И что со мною сталось!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Любимая!</a:t>
            </a:r>
            <a:br>
              <a:rPr lang="ru-RU" sz="1500" dirty="0" smtClean="0"/>
            </a:br>
            <a:r>
              <a:rPr lang="ru-RU" sz="1500" dirty="0" smtClean="0"/>
              <a:t>Сказать приятно мне:</a:t>
            </a:r>
            <a:br>
              <a:rPr lang="ru-RU" sz="1500" dirty="0" smtClean="0"/>
            </a:br>
            <a:r>
              <a:rPr lang="ru-RU" sz="1500" dirty="0" smtClean="0"/>
              <a:t>Я избежал паденья с кручи.</a:t>
            </a:r>
            <a:br>
              <a:rPr lang="ru-RU" sz="1500" dirty="0" smtClean="0"/>
            </a:br>
            <a:r>
              <a:rPr lang="ru-RU" sz="1500" dirty="0" smtClean="0"/>
              <a:t>Теперь в Советской стороне</a:t>
            </a:r>
            <a:br>
              <a:rPr lang="ru-RU" sz="1500" dirty="0" smtClean="0"/>
            </a:br>
            <a:r>
              <a:rPr lang="ru-RU" sz="1500" dirty="0" smtClean="0"/>
              <a:t>Я самый яростный попутчик.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Я стал не тем,</a:t>
            </a:r>
            <a:br>
              <a:rPr lang="ru-RU" sz="1500" dirty="0" smtClean="0"/>
            </a:br>
            <a:r>
              <a:rPr lang="ru-RU" sz="1500" dirty="0" smtClean="0"/>
              <a:t>Кем был тогда.</a:t>
            </a:r>
            <a:br>
              <a:rPr lang="ru-RU" sz="1500" dirty="0" smtClean="0"/>
            </a:br>
            <a:r>
              <a:rPr lang="ru-RU" sz="1500" dirty="0" smtClean="0"/>
              <a:t>Не мучил бы я вас,</a:t>
            </a:r>
            <a:br>
              <a:rPr lang="ru-RU" sz="1500" dirty="0" smtClean="0"/>
            </a:br>
            <a:r>
              <a:rPr lang="ru-RU" sz="1500" dirty="0" smtClean="0"/>
              <a:t>Как это было раньше.</a:t>
            </a:r>
            <a:br>
              <a:rPr lang="ru-RU" sz="1500" dirty="0" smtClean="0"/>
            </a:br>
            <a:r>
              <a:rPr lang="ru-RU" sz="1500" dirty="0" smtClean="0"/>
              <a:t>За знамя вольности</a:t>
            </a:r>
            <a:br>
              <a:rPr lang="ru-RU" sz="1500" dirty="0" smtClean="0"/>
            </a:br>
            <a:r>
              <a:rPr lang="ru-RU" sz="1500" dirty="0" smtClean="0"/>
              <a:t>И светлого труда</a:t>
            </a:r>
            <a:br>
              <a:rPr lang="ru-RU" sz="1500" dirty="0" smtClean="0"/>
            </a:br>
            <a:r>
              <a:rPr lang="ru-RU" sz="1500" dirty="0" smtClean="0"/>
              <a:t>Готов идти хоть до Ла-Манша.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Простите мне…</a:t>
            </a:r>
            <a:br>
              <a:rPr lang="ru-RU" sz="1500" dirty="0" smtClean="0"/>
            </a:br>
            <a:r>
              <a:rPr lang="ru-RU" sz="1500" dirty="0" smtClean="0"/>
              <a:t>Я знаю: вы не та —</a:t>
            </a:r>
            <a:br>
              <a:rPr lang="ru-RU" sz="1500" dirty="0" smtClean="0"/>
            </a:br>
            <a:r>
              <a:rPr lang="ru-RU" sz="1500" dirty="0" smtClean="0"/>
              <a:t>Живёте вы</a:t>
            </a:r>
            <a:br>
              <a:rPr lang="ru-RU" sz="1500" dirty="0" smtClean="0"/>
            </a:br>
            <a:r>
              <a:rPr lang="ru-RU" sz="1500" dirty="0" smtClean="0"/>
              <a:t>С серьёзным, умным мужем;</a:t>
            </a:r>
            <a:br>
              <a:rPr lang="ru-RU" sz="1500" dirty="0" smtClean="0"/>
            </a:br>
            <a:r>
              <a:rPr lang="ru-RU" sz="1500" dirty="0" smtClean="0"/>
              <a:t>Что не нужна вам наша маета,</a:t>
            </a:r>
            <a:br>
              <a:rPr lang="ru-RU" sz="1500" dirty="0" smtClean="0"/>
            </a:br>
            <a:r>
              <a:rPr lang="ru-RU" sz="1500" dirty="0" smtClean="0"/>
              <a:t>И сам я вам</a:t>
            </a:r>
            <a:br>
              <a:rPr lang="ru-RU" sz="1500" dirty="0" smtClean="0"/>
            </a:br>
            <a:r>
              <a:rPr lang="ru-RU" sz="1500" dirty="0" smtClean="0"/>
              <a:t>Ни капельки не нужен.</a:t>
            </a:r>
            <a:br>
              <a:rPr lang="ru-RU" sz="1500" dirty="0" smtClean="0"/>
            </a:br>
            <a:r>
              <a:rPr lang="ru-RU" sz="1500" dirty="0" smtClean="0"/>
              <a:t/>
            </a:r>
            <a:br>
              <a:rPr lang="ru-RU" sz="1500" dirty="0" smtClean="0"/>
            </a:br>
            <a:r>
              <a:rPr lang="ru-RU" sz="1500" dirty="0" smtClean="0"/>
              <a:t>Живите так,</a:t>
            </a:r>
            <a:br>
              <a:rPr lang="ru-RU" sz="1500" dirty="0" smtClean="0"/>
            </a:br>
            <a:r>
              <a:rPr lang="ru-RU" sz="1500" dirty="0" smtClean="0"/>
              <a:t>Как вас ведёт звезда,</a:t>
            </a:r>
            <a:br>
              <a:rPr lang="ru-RU" sz="1500" dirty="0" smtClean="0"/>
            </a:br>
            <a:r>
              <a:rPr lang="ru-RU" sz="1500" dirty="0" smtClean="0"/>
              <a:t>Под кущей обновленной сени.</a:t>
            </a:r>
            <a:br>
              <a:rPr lang="ru-RU" sz="1500" dirty="0" smtClean="0"/>
            </a:br>
            <a:r>
              <a:rPr lang="ru-RU" sz="1500" dirty="0" smtClean="0"/>
              <a:t>С приветствием,</a:t>
            </a:r>
            <a:br>
              <a:rPr lang="ru-RU" sz="1500" dirty="0" smtClean="0"/>
            </a:br>
            <a:r>
              <a:rPr lang="ru-RU" sz="1500" dirty="0" smtClean="0"/>
              <a:t>Вас помнящий всегда</a:t>
            </a:r>
            <a:br>
              <a:rPr lang="ru-RU" sz="1500" dirty="0" smtClean="0"/>
            </a:br>
            <a:r>
              <a:rPr lang="ru-RU" sz="1500" dirty="0" smtClean="0"/>
              <a:t>Знакомый ваш</a:t>
            </a:r>
            <a:br>
              <a:rPr lang="ru-RU" sz="1500" dirty="0" smtClean="0"/>
            </a:br>
            <a:r>
              <a:rPr lang="ru-RU" sz="1500" dirty="0" smtClean="0"/>
              <a:t>‎Сергей Есенин.</a:t>
            </a:r>
            <a:endParaRPr lang="ru-RU" sz="15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"/>
            <a:ext cx="9001156" cy="685800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b="1" dirty="0" smtClean="0"/>
              <a:t>Ты жива еще, моя старушка?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Жив и я. Привет тебе, привет!</a:t>
            </a:r>
            <a:br>
              <a:rPr lang="ru-RU" dirty="0" smtClean="0"/>
            </a:br>
            <a:r>
              <a:rPr lang="ru-RU" dirty="0" smtClean="0"/>
              <a:t>Пусть струится над твоей избушкой</a:t>
            </a:r>
            <a:br>
              <a:rPr lang="ru-RU" dirty="0" smtClean="0"/>
            </a:br>
            <a:r>
              <a:rPr lang="ru-RU" dirty="0" smtClean="0"/>
              <a:t>Тот вечерний несказанный свет.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Пишут мне, что ты, тая тревогу,</a:t>
            </a:r>
            <a:br>
              <a:rPr lang="ru-RU" dirty="0" smtClean="0"/>
            </a:br>
            <a:r>
              <a:rPr lang="ru-RU" dirty="0" smtClean="0"/>
              <a:t>Загрустила шибко обо мне,</a:t>
            </a:r>
            <a:br>
              <a:rPr lang="ru-RU" dirty="0" smtClean="0"/>
            </a:br>
            <a:r>
              <a:rPr lang="ru-RU" dirty="0" smtClean="0"/>
              <a:t>Что ты часто ходишь на дорогу</a:t>
            </a:r>
            <a:br>
              <a:rPr lang="ru-RU" dirty="0" smtClean="0"/>
            </a:br>
            <a:r>
              <a:rPr lang="ru-RU" dirty="0" smtClean="0"/>
              <a:t>В старомодном ветхом шушуне.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тебе в вечернем синем мраке</a:t>
            </a:r>
            <a:br>
              <a:rPr lang="ru-RU" dirty="0" smtClean="0"/>
            </a:br>
            <a:r>
              <a:rPr lang="ru-RU" dirty="0" smtClean="0"/>
              <a:t>Часто видится одно и то ж:</a:t>
            </a:r>
            <a:br>
              <a:rPr lang="ru-RU" dirty="0" smtClean="0"/>
            </a:br>
            <a:r>
              <a:rPr lang="ru-RU" dirty="0" smtClean="0"/>
              <a:t>Будто кто-то мне в кабацкой драке</a:t>
            </a:r>
            <a:br>
              <a:rPr lang="ru-RU" dirty="0" smtClean="0"/>
            </a:br>
            <a:r>
              <a:rPr lang="ru-RU" dirty="0" smtClean="0"/>
              <a:t>Саданул под сердце финский нож.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Ничего, родная! Успокойся.</a:t>
            </a:r>
            <a:br>
              <a:rPr lang="ru-RU" dirty="0" smtClean="0"/>
            </a:br>
            <a:r>
              <a:rPr lang="ru-RU" dirty="0" smtClean="0"/>
              <a:t>Это только тягостная бредь.</a:t>
            </a:r>
            <a:br>
              <a:rPr lang="ru-RU" dirty="0" smtClean="0"/>
            </a:br>
            <a:r>
              <a:rPr lang="ru-RU" dirty="0" smtClean="0"/>
              <a:t>Не такой уж горький я пропойца,</a:t>
            </a:r>
            <a:br>
              <a:rPr lang="ru-RU" dirty="0" smtClean="0"/>
            </a:br>
            <a:r>
              <a:rPr lang="ru-RU" dirty="0" smtClean="0"/>
              <a:t>Чтоб, тебя не видя, умереть.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по-прежнему такой же нежный</a:t>
            </a:r>
            <a:br>
              <a:rPr lang="ru-RU" dirty="0" smtClean="0"/>
            </a:br>
            <a:r>
              <a:rPr lang="ru-RU" dirty="0" smtClean="0"/>
              <a:t>И мечтаю только лишь о том,</a:t>
            </a:r>
            <a:br>
              <a:rPr lang="ru-RU" dirty="0" smtClean="0"/>
            </a:br>
            <a:r>
              <a:rPr lang="ru-RU" dirty="0" smtClean="0"/>
              <a:t>Чтоб скорее от тоски мятежной</a:t>
            </a:r>
            <a:br>
              <a:rPr lang="ru-RU" dirty="0" smtClean="0"/>
            </a:br>
            <a:r>
              <a:rPr lang="ru-RU" dirty="0" smtClean="0"/>
              <a:t>Воротиться в низенький наш дом.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Я вернусь, когда раскинет ветви</a:t>
            </a:r>
            <a:br>
              <a:rPr lang="ru-RU" dirty="0" smtClean="0"/>
            </a:br>
            <a:r>
              <a:rPr lang="ru-RU" dirty="0" smtClean="0"/>
              <a:t>По-весеннему наш белый сад.</a:t>
            </a:r>
            <a:br>
              <a:rPr lang="ru-RU" dirty="0" smtClean="0"/>
            </a:br>
            <a:r>
              <a:rPr lang="ru-RU" dirty="0" smtClean="0"/>
              <a:t>Только ты меня уж на рассвете</a:t>
            </a:r>
            <a:br>
              <a:rPr lang="ru-RU" dirty="0" smtClean="0"/>
            </a:br>
            <a:r>
              <a:rPr lang="ru-RU" dirty="0" smtClean="0"/>
              <a:t>Не буди, как восемь лет назад.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 буди того, что </a:t>
            </a:r>
            <a:r>
              <a:rPr lang="ru-RU" dirty="0" err="1" smtClean="0"/>
              <a:t>отмечталось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Не волнуй того, что не сбылось,—</a:t>
            </a:r>
            <a:br>
              <a:rPr lang="ru-RU" dirty="0" smtClean="0"/>
            </a:br>
            <a:r>
              <a:rPr lang="ru-RU" dirty="0" smtClean="0"/>
              <a:t>Слишком раннюю утрату и усталость</a:t>
            </a:r>
            <a:br>
              <a:rPr lang="ru-RU" dirty="0" smtClean="0"/>
            </a:br>
            <a:r>
              <a:rPr lang="ru-RU" dirty="0" smtClean="0"/>
              <a:t>Испытать мне в жизни привелось.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молиться не учи меня. Не надо!</a:t>
            </a:r>
            <a:br>
              <a:rPr lang="ru-RU" dirty="0" smtClean="0"/>
            </a:br>
            <a:r>
              <a:rPr lang="ru-RU" dirty="0" smtClean="0"/>
              <a:t>К старому возврата больше нет.</a:t>
            </a:r>
            <a:br>
              <a:rPr lang="ru-RU" dirty="0" smtClean="0"/>
            </a:br>
            <a:r>
              <a:rPr lang="ru-RU" dirty="0" smtClean="0"/>
              <a:t>Ты одна мне помощь и отрада,</a:t>
            </a:r>
            <a:br>
              <a:rPr lang="ru-RU" dirty="0" smtClean="0"/>
            </a:br>
            <a:r>
              <a:rPr lang="ru-RU" dirty="0" smtClean="0"/>
              <a:t>Ты одна мне несказанный свет.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Так забудь же про свою тревогу,</a:t>
            </a:r>
            <a:br>
              <a:rPr lang="ru-RU" dirty="0" smtClean="0"/>
            </a:br>
            <a:r>
              <a:rPr lang="ru-RU" dirty="0" smtClean="0"/>
              <a:t>Не грусти так шибко обо мне.</a:t>
            </a:r>
            <a:br>
              <a:rPr lang="ru-RU" dirty="0" smtClean="0"/>
            </a:br>
            <a:r>
              <a:rPr lang="ru-RU" dirty="0" smtClean="0"/>
              <a:t>Не ходи так часто на дорогу</a:t>
            </a:r>
            <a:br>
              <a:rPr lang="ru-RU" dirty="0" smtClean="0"/>
            </a:br>
            <a:r>
              <a:rPr lang="ru-RU" dirty="0" smtClean="0"/>
              <a:t>В старомодном ветхом шушуне.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929198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 свиданья</a:t>
            </a: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друг мой, до свиданья.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Милый мой, ты у меня в груди.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Предназначенное расставанье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Обещает встречу впереди.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 свиданья, друг мой, без руки, без слова,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Не грусти и не печаль бровей,-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этой жизни умирать не ново,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ru-RU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Но и жить, конечно, не новей.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500702"/>
            <a:ext cx="9144000" cy="1357298"/>
          </a:xfrm>
        </p:spPr>
        <p:txBody>
          <a:bodyPr>
            <a:normAutofit/>
          </a:bodyPr>
          <a:lstStyle/>
          <a:p>
            <a:r>
              <a:rPr lang="ru-RU" dirty="0" smtClean="0"/>
              <a:t>Константиново Рязанской губернии </a:t>
            </a:r>
            <a:endParaRPr lang="ru-RU" dirty="0"/>
          </a:p>
        </p:txBody>
      </p:sp>
      <p:pic>
        <p:nvPicPr>
          <p:cNvPr id="3074" name="Picture 2" descr="http://lib.rus.ec/i/4/152804/i009-001-210434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15404" cy="5595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7760"/>
            <a:ext cx="9358378" cy="1785950"/>
          </a:xfrm>
        </p:spPr>
        <p:txBody>
          <a:bodyPr>
            <a:normAutofit/>
          </a:bodyPr>
          <a:lstStyle/>
          <a:p>
            <a:r>
              <a:rPr lang="ru-RU" b="0" dirty="0" smtClean="0"/>
              <a:t>Здание школы, в которой учился  Есенин (г.</a:t>
            </a:r>
            <a:r>
              <a:rPr lang="ru-RU" dirty="0" smtClean="0"/>
              <a:t> Спас-Клепики</a:t>
            </a:r>
            <a:r>
              <a:rPr lang="ru-RU" b="0" dirty="0" smtClean="0"/>
              <a:t>)</a:t>
            </a:r>
            <a:endParaRPr lang="ru-RU" dirty="0"/>
          </a:p>
        </p:txBody>
      </p:sp>
      <p:pic>
        <p:nvPicPr>
          <p:cNvPr id="1026" name="Picture 2" descr="File:Klepiki scho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5076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5429264"/>
            <a:ext cx="7242048" cy="1143000"/>
          </a:xfrm>
        </p:spPr>
        <p:txBody>
          <a:bodyPr/>
          <a:lstStyle/>
          <a:p>
            <a:r>
              <a:rPr lang="ru-RU" dirty="0" smtClean="0"/>
              <a:t>типография И.Д.Сытина</a:t>
            </a:r>
            <a:endParaRPr lang="ru-RU" dirty="0"/>
          </a:p>
        </p:txBody>
      </p:sp>
      <p:pic>
        <p:nvPicPr>
          <p:cNvPr id="30722" name="Picture 2" descr="http://feb-web.ru/feb/esenin/pictures/el1-5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15338" cy="5320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3786" y="0"/>
            <a:ext cx="4170214" cy="5072098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публикация стихов Есенина появилась в начале 1914 г. в журнале «Мирок»</a:t>
            </a:r>
            <a:endParaRPr lang="ru-RU" dirty="0"/>
          </a:p>
        </p:txBody>
      </p:sp>
      <p:pic>
        <p:nvPicPr>
          <p:cNvPr id="31746" name="Picture 2" descr="http://feb-web.ru/feb/esenin/pictures/el1-622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964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5000"/>
            <a:ext cx="724204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Народный  университет Шанявского</a:t>
            </a:r>
            <a:endParaRPr lang="ru-RU" dirty="0"/>
          </a:p>
        </p:txBody>
      </p:sp>
      <p:pic>
        <p:nvPicPr>
          <p:cNvPr id="32770" name="Picture 2" descr="http://upload.wikimedia.org/wikipedia/commons/9/9f/Moscow,_Miusskaya_Square,_Shanyavsky_University,_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596736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357826"/>
            <a:ext cx="7242048" cy="1143000"/>
          </a:xfrm>
        </p:spPr>
        <p:txBody>
          <a:bodyPr/>
          <a:lstStyle/>
          <a:p>
            <a:r>
              <a:rPr lang="ru-RU" dirty="0" smtClean="0"/>
              <a:t>Анна </a:t>
            </a:r>
            <a:r>
              <a:rPr lang="ru-RU" dirty="0" err="1" smtClean="0"/>
              <a:t>Изряднова</a:t>
            </a:r>
            <a:endParaRPr lang="ru-RU" dirty="0"/>
          </a:p>
        </p:txBody>
      </p:sp>
      <p:pic>
        <p:nvPicPr>
          <p:cNvPr id="33794" name="Picture 2" descr="Анна Романовна Изрядно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31884" cy="4929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96</TotalTime>
  <Words>152</Words>
  <Application>Microsoft Office PowerPoint</Application>
  <PresentationFormat>Экран (4:3)</PresentationFormat>
  <Paragraphs>35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Изящная</vt:lpstr>
      <vt:lpstr>Имажинизм. Сергей есенин</vt:lpstr>
      <vt:lpstr>передовой линией имажинистов»</vt:lpstr>
      <vt:lpstr>Константиново Рязанской губернии </vt:lpstr>
      <vt:lpstr>Слайд 4</vt:lpstr>
      <vt:lpstr>Здание школы, в которой учился  Есенин (г. Спас-Клепики)</vt:lpstr>
      <vt:lpstr>типография И.Д.Сытина</vt:lpstr>
      <vt:lpstr>Первая публикация стихов Есенина появилась в начале 1914 г. в журнале «Мирок»</vt:lpstr>
      <vt:lpstr>Народный  университет Шанявского</vt:lpstr>
      <vt:lpstr>Анна Изряднова</vt:lpstr>
      <vt:lpstr>Н. Клюев,                С. Городецкий </vt:lpstr>
      <vt:lpstr>сборник "Радуница". </vt:lpstr>
      <vt:lpstr>Зинаида Райх</vt:lpstr>
      <vt:lpstr>литературное кафе «Стойло Пегаса»</vt:lpstr>
      <vt:lpstr>Айседора Дункан </vt:lpstr>
      <vt:lpstr>Софья Андреевна Толстая</vt:lpstr>
      <vt:lpstr>Слайд 16</vt:lpstr>
      <vt:lpstr>«Гой ты, Русь, моя родная…»   Гой ты, Русь, моя родная, Хаты — в ризах образа… Не видать конца и края - Только синь сосет глаза. Как захожий богомолец, Я смотрю твои поля. А у низеньких околиц Звонно чахнут тополя. Пахнет яблоком и медом По церквам твой кроткий Спас. И гудит за корогодом На лугах веселый пляс. Побегу по мятой стежке На приволь зеленых лех, Мне навстречу, как сережки, Прозвенит девичий смех. Если крикнет рать святая: «Кинь ты Русь, живи в раю!» Я скажу: «Не надо рая, Дайте родину мою».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До свиданья, друг мой, до свиданья. Милый мой, ты у меня в груди. Предназначенное расставанье Обещает встречу впереди.  До свиданья, друг мой, без руки, без слова, Не грусти и не печаль бровей,- В этой жизни умирать не ново, Но и жить, конечно, не новей.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Имажинизм. Сергей есенин</dc:title>
  <dc:creator>Darina</dc:creator>
  <cp:lastModifiedBy>Darina</cp:lastModifiedBy>
  <cp:revision>10</cp:revision>
  <dcterms:created xsi:type="dcterms:W3CDTF">2014-02-19T20:22:26Z</dcterms:created>
  <dcterms:modified xsi:type="dcterms:W3CDTF">2014-02-19T22:09:47Z</dcterms:modified>
</cp:coreProperties>
</file>