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65" r:id="rId3"/>
    <p:sldId id="266" r:id="rId4"/>
    <p:sldId id="270" r:id="rId5"/>
    <p:sldId id="268" r:id="rId6"/>
    <p:sldId id="269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285" r:id="rId20"/>
    <p:sldId id="287" r:id="rId21"/>
    <p:sldId id="263" r:id="rId22"/>
    <p:sldId id="257" r:id="rId23"/>
    <p:sldId id="26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1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3DCB94-E4CE-4DF1-AE17-80ACB1ABAFB8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9873A2-6916-465B-A328-1B77D413C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088A2-E670-4E80-AA5D-5653504862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79F21-9C7B-4ABE-AC75-4BAF2C42340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73F7-2EFE-4756-8C76-6A152713F76E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F3CFA-A369-4692-B539-D4D92692C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1383-624B-4A17-8ECB-0FDEDD8E15B9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9551-1FF8-4D9C-98BC-B07D21184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B8FA-8A61-4429-B227-698B0E311082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E48D-47B3-48F9-B42F-05644E59B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4F95-2385-4742-A5E1-156798D2D428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D963-7ADF-4787-9BF1-BEFCD594B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C168-2F51-4D39-9D1D-DC53306F693F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3B52-44B3-4E9C-B76C-7A6B3A35F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32F7-2F7B-4830-980A-9455D97CB4F8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99B8-1D9A-4328-AE1F-17202A0DE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6CC2-9A55-46C7-8900-D63E31CE4612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EA3E-B00B-4666-BCFD-F35179F65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47EB-48BA-4AF1-91B4-3F4B6DD296CA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4565-3D8B-46B7-8CA2-201553297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B355-BD3B-498C-87DE-F6F9223F316B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1356-5986-4F78-BF80-631C578DA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90F4-B36F-464D-B8A9-FA837EDCC267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9435-6805-4FAB-A76B-164312457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5EFE-DCA7-4241-8760-AB712DD81854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FBFB-B7CF-42AE-807D-EEA6CA711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6BCF60-1F07-4E3E-BEB7-6B187BC6E3DE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C7383-C41C-4BE7-A492-D7EA000ED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643313" y="928688"/>
            <a:ext cx="5500687" cy="198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900" b="1" dirty="0" smtClean="0">
                <a:solidFill>
                  <a:schemeClr val="accent3">
                    <a:lumMod val="50000"/>
                  </a:schemeClr>
                </a:solidFill>
              </a:rPr>
              <a:t>Марк Твен </a:t>
            </a:r>
            <a:r>
              <a:rPr sz="8900" b="1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sz="8900" b="1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9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uk-UA" sz="4900" b="1" i="1" dirty="0" err="1" smtClean="0">
                <a:solidFill>
                  <a:schemeClr val="accent3">
                    <a:lumMod val="50000"/>
                  </a:schemeClr>
                </a:solidFill>
              </a:rPr>
              <a:t>Семюель</a:t>
            </a:r>
            <a:r>
              <a:rPr lang="uk-UA" sz="49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49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900" b="1" i="1" dirty="0" err="1" smtClean="0">
                <a:solidFill>
                  <a:schemeClr val="accent3">
                    <a:lumMod val="50000"/>
                  </a:schemeClr>
                </a:solidFill>
              </a:rPr>
              <a:t>Ленгхорн</a:t>
            </a:r>
            <a:r>
              <a:rPr lang="uk-UA" sz="49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4900" b="1" i="1" dirty="0" err="1" smtClean="0">
                <a:solidFill>
                  <a:schemeClr val="accent3">
                    <a:lumMod val="50000"/>
                  </a:schemeClr>
                </a:solidFill>
              </a:rPr>
              <a:t>Клеменс</a:t>
            </a:r>
            <a:r>
              <a:rPr lang="uk-UA" sz="49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ru-RU" sz="4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(1835-1910)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2914650" cy="292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143000" y="3929063"/>
            <a:ext cx="7286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latin typeface="Monotype Corsiva" pitchFamily="66" charset="0"/>
              </a:rPr>
              <a:t>ВИДАТНИЙ  АМЕРИКАНСЬКИЙ ПИСЬМЕННИК , САТИРИК ,  ЖУРНАЛІСТ</a:t>
            </a:r>
            <a:endParaRPr lang="ru-RU" sz="3600" b="1" i="1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8001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З 12 років (після смерті батька) Семюель починає працювати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помічником у друкарні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 З 1851 займається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набором (друком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редагуванням статей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гумористичних нарисів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„Ганнібальського журналу“,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газети, власником якої був його брат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Оріон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 У віці 18 років він залишив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Ганнібал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і працював у друкарні у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Нью-Йорку, Філадельфії, Сент-Луїсі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та інших містах. Він займався самоосвітою, багато часу проводячи у бібліотеці, таким чином отримуючи стільки знань, скільки він би зміг одержати, закінчивши звичайну школу.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5072063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У 22 роки повернувся  в Міссурі, з'явилася мрія стати капітаном корабля. Твен надзвичайно ретельно вивчив 2 000 миль (3 200 кілометрів) річки Міссісіпі за два роки, аж поки не отримав у 1859 році диплом капітана корабля. Навчаючись, Семюель заохочував свого молодшого брата працювати з ним. Але Генрі загинув 21 червня 1858 року, коли пароплав, на якому той працював, вибухнув. Марк Твен передбачив цю смерть — вона йому наснилася за місяць до того. 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22388" r="23880"/>
          <a:stretch>
            <a:fillRect/>
          </a:stretch>
        </p:blipFill>
        <p:spPr bwMode="auto">
          <a:xfrm>
            <a:off x="5249140" y="785794"/>
            <a:ext cx="3894860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28625" y="142875"/>
            <a:ext cx="8215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1861 року в США розпочалася Громадянська війна за звільнення негрів від рабства. Сем пішов воювати. 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14313" y="1000125"/>
            <a:ext cx="5715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Згодом Семюель працював цілий рік на срібному руднику. Паралельно з цим він писав гумористичні розповіді для газети «Терріторіал ентерпрайз» у Вірджині-Сіті й у серпні 1862 одержав запрошення стати її співробітником. Ось де і довелося Семюелю Клеменсу шукати для себе псевдонім. </a:t>
            </a: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142875" y="4214813"/>
            <a:ext cx="900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Не довго думаючи, він згадав рідну річку і взяв собі в якості його вислів лотових на Міссісіпі, що викрикували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«марк твен» («мірка 2»)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що означало достатню глибину для безпечного плавання.</a:t>
            </a:r>
          </a:p>
        </p:txBody>
      </p:sp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214313" y="5572125"/>
            <a:ext cx="8929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Так на просторах Америки з'явився письменник Марк Твен, який зумів  завоювати своєю творчістю світове визнання.</a:t>
            </a:r>
          </a:p>
        </p:txBody>
      </p:sp>
      <p:pic>
        <p:nvPicPr>
          <p:cNvPr id="1026" name="Picture 2" descr="C:\Documents and Settings\Lena\Мои документы\марк твен\MarkTwain121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000108"/>
            <a:ext cx="2401469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Lena\Мои документы\марк твен\2d01e10eb8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14313"/>
            <a:ext cx="3622675" cy="4500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0" y="428625"/>
            <a:ext cx="492918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>
                <a:latin typeface="Times New Roman" pitchFamily="18" charset="0"/>
                <a:cs typeface="Times New Roman" pitchFamily="18" charset="0"/>
              </a:rPr>
              <a:t>Як кореспонденту «Альта Каліфорнія» йому вдається взяти участь у середземноморському круїзі на пароплаві «Квакер-Сіті», під час якого він зібрав матеріал для своєї першої книги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«Простаки за кордоном».</a:t>
            </a:r>
          </a:p>
          <a:p>
            <a:pPr algn="ctr"/>
            <a:r>
              <a:rPr lang="ru-RU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Її поява в 1869 році викликала деякий інтерес з боку читаючої публіки через рідкісне для тих років сполучення добротного південного гумору й сатири. Таким чином, літературний дебют Марка Твена відбувся.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4929188" y="4714875"/>
            <a:ext cx="4000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В  якості кореспондента  Марк Твен  відвідав Одесу, Ялту і Севастополь, </a:t>
            </a:r>
          </a:p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навіть написав замітку в </a:t>
            </a:r>
          </a:p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“Одеський вісник”.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3000375" y="214313"/>
            <a:ext cx="5786438" cy="1357312"/>
          </a:xfrm>
          <a:prstGeom prst="wedgeEllipseCallout">
            <a:avLst>
              <a:gd name="adj1" fmla="val -24172"/>
              <a:gd name="adj2" fmla="val 788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 лютому 1870 року Марк Твен </a:t>
            </a:r>
            <a:r>
              <a:rPr lang="ru-RU" dirty="0" err="1"/>
              <a:t>оженився</a:t>
            </a:r>
            <a:r>
              <a:rPr lang="ru-RU" dirty="0"/>
              <a:t> на </a:t>
            </a:r>
            <a:r>
              <a:rPr lang="ru-RU" dirty="0" err="1"/>
              <a:t>сестрі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друга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Ч. </a:t>
            </a:r>
            <a:r>
              <a:rPr lang="ru-RU" dirty="0" err="1"/>
              <a:t>Ленгдона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познайомився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круїзу</a:t>
            </a:r>
            <a:r>
              <a:rPr lang="ru-RU" dirty="0"/>
              <a:t>, — </a:t>
            </a:r>
            <a:r>
              <a:rPr lang="ru-RU" dirty="0" err="1"/>
              <a:t>Олівії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1643074" cy="2280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500174"/>
            <a:ext cx="1812308" cy="2277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 l="30240" r="15750"/>
          <a:stretch>
            <a:fillRect/>
          </a:stretch>
        </p:blipFill>
        <p:spPr bwMode="auto">
          <a:xfrm>
            <a:off x="214313" y="1500188"/>
            <a:ext cx="4156075" cy="5078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50" y="5000625"/>
            <a:ext cx="4643438" cy="15700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 прожив у шлюбі з Олівією Ленгдон тридцять чотири роки, до її смерті в 1904 р.,  в них було троє дочок (Сьюзі, Клара і Джин).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Lena\Мои документы\марк твен\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2103438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5" name="Picture 3" descr="C:\Documents and Settings\Lena\Мои документы\марк твен\1261055647_139426cc72ae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14313"/>
            <a:ext cx="2276475" cy="347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C:\Documents and Settings\Lena\Мои документы\марк твен\c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85750"/>
            <a:ext cx="190500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85750"/>
            <a:ext cx="2027237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2" name="Прямоугольник 9"/>
          <p:cNvSpPr>
            <a:spLocks noChangeArrowheads="1"/>
          </p:cNvSpPr>
          <p:nvPr/>
        </p:nvSpPr>
        <p:spPr bwMode="auto">
          <a:xfrm>
            <a:off x="3714750" y="3714750"/>
            <a:ext cx="49291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З-під пера Марка Твена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виходять блискучі твори: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«Пригоди Тома Сойєра»,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«Принц і жебрак»,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«Янкі з Коннектикуту при дворі короля Артура»,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«Пригоди Гекельберрі Фінна» та ін. </a:t>
            </a:r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57600"/>
            <a:ext cx="242411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3429000"/>
            <a:ext cx="15811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ena\Мои документы\марк твен\twein_mar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3714776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14313" y="357188"/>
            <a:ext cx="49291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У 1901 році Марк Твен одержав почесний ступінь доктора красного письменства від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Єльского університету.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У наступному році — почесний ступінь доктора права від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Міссурійського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університету.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Він дуже пишався цими званнями. Для людини, яка у 12 років покинула школу, визнання його таланту ученими мужами знаменитих університетів було дуже приємно. 1907 року Марка Твена знову відзначили ученим званням -  ступенем доктора красного письменства від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Оксфордського університету.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Lena\Мои документы\марк твен\i_marktven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57250"/>
            <a:ext cx="2643188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3" descr="C:\Documents and Settings\Lena\Мои документы\марк твен\d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42875"/>
            <a:ext cx="642937" cy="64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928813"/>
            <a:ext cx="35718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G:\школа\ДЛЯ ПРЕЗЕНТАЦИИ\ПРИРОДА\cveta-9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048000"/>
            <a:ext cx="27336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5" name="Прямоугольник 11"/>
          <p:cNvSpPr>
            <a:spLocks noChangeArrowheads="1"/>
          </p:cNvSpPr>
          <p:nvPr/>
        </p:nvSpPr>
        <p:spPr bwMode="auto">
          <a:xfrm>
            <a:off x="5143500" y="5214938"/>
            <a:ext cx="45720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8000"/>
                </a:solidFill>
                <a:latin typeface="Calibri" pitchFamily="34" charset="0"/>
              </a:rPr>
              <a:t> 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3786188" y="0"/>
            <a:ext cx="5357812" cy="1428750"/>
          </a:xfrm>
          <a:prstGeom prst="wedgeEllipseCallout">
            <a:avLst>
              <a:gd name="adj1" fmla="val -24172"/>
              <a:gd name="adj2" fmla="val 788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“Більшість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пригод, описаних у  цій книзі, відбувалося насправді: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дві-три сталися зі мною, решта – з моїми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товаришами”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5715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85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6000750" y="642938"/>
            <a:ext cx="28575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Під ім’ям Тома Сойєра описано відразу трьох нерозлучних друзів:  це сам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Сем Клеменс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, його шкільний приятель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Віллі Боуен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та великий бешкетник і зірвиголова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Томас Сойєр Співі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4929188"/>
            <a:ext cx="2571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7164388" y="549275"/>
            <a:ext cx="17859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Прообразом Беккі Тетчер стала Лаура Хокінс, що жила по сус</a:t>
            </a:r>
            <a:r>
              <a:rPr lang="uk-UA"/>
              <a:t>і</a:t>
            </a:r>
            <a:r>
              <a:rPr lang="uk-UA">
                <a:latin typeface="Calibri" pitchFamily="34" charset="0"/>
              </a:rPr>
              <a:t>дству з Семом. </a:t>
            </a:r>
            <a:endParaRPr lang="ru-RU">
              <a:latin typeface="Calibri" pitchFamily="34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4417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85750"/>
            <a:ext cx="3143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786063"/>
            <a:ext cx="2622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14313" y="2857500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Молодший брат Тома, тихоня і ябеда Сід – це Генрі, молодший з синів Клеменсів.</a:t>
            </a:r>
            <a:endParaRPr lang="ru-RU">
              <a:latin typeface="Calibri" pitchFamily="34" charset="0"/>
            </a:endParaRPr>
          </a:p>
        </p:txBody>
      </p:sp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5214938" y="6211888"/>
            <a:ext cx="3929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Сувора тітка Поллі списана з матері письменника – Олівії Клеменс </a:t>
            </a:r>
            <a:endParaRPr lang="ru-RU">
              <a:latin typeface="Calibri" pitchFamily="34" charset="0"/>
            </a:endParaRPr>
          </a:p>
        </p:txBody>
      </p:sp>
      <p:pic>
        <p:nvPicPr>
          <p:cNvPr id="3482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857625"/>
            <a:ext cx="3097212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3357563" y="3786188"/>
            <a:ext cx="264318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Гек Фінн – точний портрет Тома </a:t>
            </a:r>
            <a:r>
              <a:rPr lang="ru-RU">
                <a:latin typeface="Calibri" pitchFamily="34" charset="0"/>
              </a:rPr>
              <a:t>Бленкеншипа, який жив у напівзруйнованій хижці на краю Ганнібала, частенько </a:t>
            </a:r>
            <a:r>
              <a:rPr lang="ru-RU"/>
              <a:t>був голодний</a:t>
            </a:r>
            <a:r>
              <a:rPr lang="ru-RU">
                <a:latin typeface="Calibri" pitchFamily="34" charset="0"/>
              </a:rPr>
              <a:t>, ходив у лахмітті, іноді ночував під відкритим небом.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4714875" y="214313"/>
            <a:ext cx="3929063" cy="1357312"/>
          </a:xfrm>
          <a:prstGeom prst="wedgeEllipseCallout">
            <a:avLst>
              <a:gd name="adj1" fmla="val -24172"/>
              <a:gd name="adj2" fmla="val 788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5000625" y="428625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Американське містечко Ганнібал, </a:t>
            </a:r>
            <a:r>
              <a:rPr lang="uk-UA" b="1">
                <a:latin typeface="Calibri" pitchFamily="34" charset="0"/>
              </a:rPr>
              <a:t>прообраз Сент-Пітерсберга – </a:t>
            </a:r>
            <a:r>
              <a:rPr lang="uk-UA">
                <a:latin typeface="Calibri" pitchFamily="34" charset="0"/>
              </a:rPr>
              <a:t>мала батьківщина Марка Твена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Documents and Settings\Lena\Мои документы\марк твен\Mark_Twain002_bw_we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2714625" cy="364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2143125" y="5357813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786188" y="4714875"/>
            <a:ext cx="4286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“Я прийшов у 1835 році з кометою Галлея, через рік вона знову прилітає, і я розраховую піти разом з нею” </a:t>
            </a:r>
            <a:endPara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85750"/>
            <a:ext cx="5410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214313" y="4643438"/>
            <a:ext cx="8786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Марк Твен помер від інфаркту 21 квітня 1910 року – на один день пізніше найбільшого наближення Комети. Поховали його поряд з дружиною, і могила позначена 12-футовим  тобто двох-фатомним, марк-твеновим монументом, котрий поставила його остання донька, Клара.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4357688" y="0"/>
            <a:ext cx="4786312" cy="1143000"/>
          </a:xfrm>
          <a:prstGeom prst="wedgeEllipseCallout">
            <a:avLst>
              <a:gd name="adj1" fmla="val -24172"/>
              <a:gd name="adj2" fmla="val 788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4643438" y="214313"/>
            <a:ext cx="4000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Музей Марка Твена у Хартфорді, штат Коннектикут,  де у </a:t>
            </a:r>
            <a:r>
              <a:rPr lang="ru-RU">
                <a:latin typeface="Calibri" pitchFamily="34" charset="0"/>
              </a:rPr>
              <a:t>1874—1891рр. проживав  письменник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28625" y="785813"/>
            <a:ext cx="592931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Цікаві факти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«Пригоди Гекльберрі Фінна» в зв’язку з розширенням меж політкоректності вилучено з програми деяких шкіл США за начебто расистські висловлювання. Вперше це трапилось  1957 р. в штаті Нью-Йорк. </a:t>
            </a: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 на загальнонаціональному рівні вимоги вилучити книгу з переліку творів, обов’язкових для вивчення, провалися в федеральному суді в 1998 році. В лютому 2011 р. в США виходить перше видання книги, в якому «образливі» слова будуть змінені на «політкоректні»</a:t>
            </a:r>
          </a:p>
        </p:txBody>
      </p:sp>
      <p:pic>
        <p:nvPicPr>
          <p:cNvPr id="1026" name="Picture 2" descr="C:\Documents and Settings\Lena\Мои документы\марк твен\mark_twa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66"/>
            <a:ext cx="1965325" cy="2636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86124"/>
            <a:ext cx="2314575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4929188" y="214313"/>
            <a:ext cx="3857625" cy="1000125"/>
          </a:xfrm>
          <a:prstGeom prst="wedgeEllipseCallout">
            <a:avLst>
              <a:gd name="adj1" fmla="val -24172"/>
              <a:gd name="adj2" fmla="val 788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286375" y="357188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alibri" pitchFamily="34" charset="0"/>
              </a:rPr>
              <a:t>Повноводна </a:t>
            </a:r>
            <a:r>
              <a:rPr lang="vi-VN" b="1"/>
              <a:t>Міссісі́пі</a:t>
            </a:r>
            <a:r>
              <a:rPr lang="uk-UA" b="1">
                <a:latin typeface="Calibri" pitchFamily="34" charset="0"/>
              </a:rPr>
              <a:t>,</a:t>
            </a:r>
          </a:p>
          <a:p>
            <a:pPr algn="ctr"/>
            <a:r>
              <a:rPr lang="uk-UA" b="1">
                <a:latin typeface="Calibri" pitchFamily="34" charset="0"/>
              </a:rPr>
              <a:t>описана в книгах Марка Твена 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4929188" y="214313"/>
            <a:ext cx="3857625" cy="1071562"/>
          </a:xfrm>
          <a:prstGeom prst="wedgeEllipseCallout">
            <a:avLst>
              <a:gd name="adj1" fmla="val -24172"/>
              <a:gd name="adj2" fmla="val 788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286375" y="428625"/>
            <a:ext cx="3214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alibri" pitchFamily="34" charset="0"/>
              </a:rPr>
              <a:t>Містечко живе й дихає одним </a:t>
            </a:r>
          </a:p>
          <a:p>
            <a:pPr algn="ctr"/>
            <a:r>
              <a:rPr lang="uk-UA" b="1">
                <a:latin typeface="Calibri" pitchFamily="34" charset="0"/>
              </a:rPr>
              <a:t>Марком Твеном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4929188" y="214313"/>
            <a:ext cx="3857625" cy="1143000"/>
          </a:xfrm>
          <a:prstGeom prst="wedgeEllipseCallout">
            <a:avLst>
              <a:gd name="adj1" fmla="val -24172"/>
              <a:gd name="adj2" fmla="val 788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429250" y="428625"/>
            <a:ext cx="292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Calibri" pitchFamily="34" charset="0"/>
              </a:rPr>
              <a:t>Будинок, у якому жив майбутній письменник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428625" y="285750"/>
            <a:ext cx="3429000" cy="857250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071563" y="428625"/>
            <a:ext cx="2214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alibri" pitchFamily="34" charset="0"/>
              </a:rPr>
              <a:t>Одна з кімнат музею Марка Твена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211888"/>
            <a:ext cx="3000375" cy="646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Будинок суду, де працював батько Марка Твена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211888"/>
            <a:ext cx="3786188" cy="646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 березі Міссісіпі розкинувся парк,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а в ньому - пам’ятник письменнику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5143500" y="0"/>
            <a:ext cx="4000500" cy="1071563"/>
          </a:xfrm>
          <a:prstGeom prst="wedgeEllipseCallout">
            <a:avLst>
              <a:gd name="adj1" fmla="val -24172"/>
              <a:gd name="adj2" fmla="val 788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5500688" y="214313"/>
            <a:ext cx="36433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Паро</a:t>
            </a:r>
            <a:r>
              <a:rPr lang="uk-UA"/>
              <a:t>плав</a:t>
            </a:r>
            <a:r>
              <a:rPr lang="uk-UA">
                <a:latin typeface="Calibri" pitchFamily="34" charset="0"/>
              </a:rPr>
              <a:t> “Марк Твен”, стилізований під “Велику Міссурі”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5000625" y="214313"/>
            <a:ext cx="3857625" cy="857250"/>
          </a:xfrm>
          <a:prstGeom prst="wedgeEllipseCallout">
            <a:avLst>
              <a:gd name="adj1" fmla="val -24172"/>
              <a:gd name="adj2" fmla="val 788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643563" y="285750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Пам’ятник героям Марка Твена – Тому і Геку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518</TotalTime>
  <Words>762</Words>
  <Application>Microsoft Office PowerPoint</Application>
  <PresentationFormat>Экран (4:3)</PresentationFormat>
  <Paragraphs>53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Тема Office</vt:lpstr>
      <vt:lpstr>Марк Твен  (Семюель Ленгхорн Клеменс) (1835-1910)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Makas</cp:lastModifiedBy>
  <cp:revision>88</cp:revision>
  <dcterms:created xsi:type="dcterms:W3CDTF">2011-03-05T16:40:29Z</dcterms:created>
  <dcterms:modified xsi:type="dcterms:W3CDTF">2012-03-28T07:51:18Z</dcterms:modified>
</cp:coreProperties>
</file>