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00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38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6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703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64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98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69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8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95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36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1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03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8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81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50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6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71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1F6805B-0EAD-46E9-9EF4-EDBB1504323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FE82-63A0-4C84-98F9-7F2D00CA1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202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569" y="246186"/>
            <a:ext cx="9793044" cy="4531196"/>
          </a:xfrm>
        </p:spPr>
        <p:txBody>
          <a:bodyPr/>
          <a:lstStyle/>
          <a:p>
            <a:r>
              <a:rPr lang="uk-UA" sz="3200" dirty="0" err="1" smtClean="0"/>
              <a:t>Презинтація</a:t>
            </a:r>
            <a:r>
              <a:rPr lang="uk-UA" sz="3200" dirty="0" smtClean="0"/>
              <a:t> на тему </a:t>
            </a:r>
            <a:r>
              <a:rPr lang="uk-UA" sz="4000" dirty="0" smtClean="0"/>
              <a:t>: </a:t>
            </a:r>
            <a:br>
              <a:rPr lang="uk-UA" sz="4000" dirty="0" smtClean="0"/>
            </a:br>
            <a:r>
              <a:rPr lang="uk-UA" sz="6000" dirty="0" smtClean="0"/>
              <a:t>« </a:t>
            </a:r>
            <a:r>
              <a:rPr lang="uk-UA" sz="4800" dirty="0" smtClean="0"/>
              <a:t>Характеристика жіночого образу у творі «Тисяча журавлів».</a:t>
            </a:r>
            <a:r>
              <a:rPr lang="uk-UA" sz="6000" dirty="0" err="1" smtClean="0"/>
              <a:t>Юкіко</a:t>
            </a:r>
            <a:r>
              <a:rPr lang="uk-UA" sz="6000" dirty="0" smtClean="0"/>
              <a:t>»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Підготували учні 11 класу</a:t>
            </a:r>
          </a:p>
          <a:p>
            <a:r>
              <a:rPr lang="uk-UA" dirty="0" smtClean="0"/>
              <a:t>Демчик Вікторія , Захарченко люба , </a:t>
            </a:r>
            <a:r>
              <a:rPr lang="uk-UA" dirty="0" err="1" smtClean="0"/>
              <a:t>іващенко</a:t>
            </a:r>
            <a:r>
              <a:rPr lang="uk-UA" dirty="0" smtClean="0"/>
              <a:t> </a:t>
            </a:r>
            <a:r>
              <a:rPr lang="uk-UA" dirty="0" err="1" smtClean="0"/>
              <a:t>аліна</a:t>
            </a:r>
            <a:r>
              <a:rPr lang="uk-UA" dirty="0" smtClean="0"/>
              <a:t> , лук</a:t>
            </a:r>
            <a:r>
              <a:rPr lang="en-US" dirty="0" smtClean="0"/>
              <a:t>`</a:t>
            </a:r>
            <a:r>
              <a:rPr lang="uk-UA" dirty="0" err="1" smtClean="0"/>
              <a:t>янова</a:t>
            </a:r>
            <a:r>
              <a:rPr lang="uk-UA" dirty="0" smtClean="0"/>
              <a:t> </a:t>
            </a:r>
            <a:r>
              <a:rPr lang="uk-UA" dirty="0" err="1" smtClean="0"/>
              <a:t>аліна</a:t>
            </a:r>
            <a:r>
              <a:rPr lang="uk-UA" dirty="0" smtClean="0"/>
              <a:t> , друзяка </a:t>
            </a:r>
            <a:r>
              <a:rPr lang="uk-UA" dirty="0" err="1" smtClean="0"/>
              <a:t>антон</a:t>
            </a:r>
            <a:r>
              <a:rPr lang="uk-UA" dirty="0" smtClean="0"/>
              <a:t> , </a:t>
            </a:r>
            <a:r>
              <a:rPr lang="uk-UA" dirty="0" err="1" smtClean="0"/>
              <a:t>Ліпатова</a:t>
            </a:r>
            <a:r>
              <a:rPr lang="uk-UA" dirty="0" smtClean="0"/>
              <a:t> Тетяна </a:t>
            </a:r>
            <a:endParaRPr lang="ru-RU" dirty="0"/>
          </a:p>
        </p:txBody>
      </p:sp>
      <p:pic>
        <p:nvPicPr>
          <p:cNvPr id="4" name="Muzyka-Kitaya-dlya-chaynyh-ceremoniy-2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9908" y="908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077" y="199293"/>
            <a:ext cx="9894276" cy="3563815"/>
          </a:xfrm>
        </p:spPr>
        <p:txBody>
          <a:bodyPr>
            <a:normAutofit/>
          </a:bodyPr>
          <a:lstStyle/>
          <a:p>
            <a:r>
              <a:rPr lang="ru-RU" sz="2800" dirty="0"/>
              <a:t>У </a:t>
            </a:r>
            <a:r>
              <a:rPr lang="ru-RU" sz="2800" dirty="0" err="1"/>
              <a:t>фіналі</a:t>
            </a:r>
            <a:r>
              <a:rPr lang="ru-RU" sz="2800" dirty="0"/>
              <a:t> </a:t>
            </a:r>
            <a:r>
              <a:rPr lang="ru-RU" sz="2800" dirty="0" err="1"/>
              <a:t>повісті</a:t>
            </a:r>
            <a:r>
              <a:rPr lang="ru-RU" sz="2800" dirty="0"/>
              <a:t> </a:t>
            </a:r>
            <a:r>
              <a:rPr lang="ru-RU" sz="2800" dirty="0" err="1"/>
              <a:t>символіка</a:t>
            </a:r>
            <a:r>
              <a:rPr lang="ru-RU" sz="2800" dirty="0"/>
              <a:t> речей і </a:t>
            </a:r>
            <a:r>
              <a:rPr lang="ru-RU" sz="2800" dirty="0" err="1"/>
              <a:t>природи</a:t>
            </a:r>
            <a:r>
              <a:rPr lang="ru-RU" sz="2800" dirty="0"/>
              <a:t> </a:t>
            </a:r>
            <a:r>
              <a:rPr lang="ru-RU" sz="2800" dirty="0" err="1"/>
              <a:t>зливається</a:t>
            </a:r>
            <a:r>
              <a:rPr lang="ru-RU" sz="2800" dirty="0"/>
              <a:t> </a:t>
            </a:r>
            <a:r>
              <a:rPr lang="ru-RU" sz="2800" dirty="0" err="1"/>
              <a:t>воєдино</a:t>
            </a:r>
            <a:r>
              <a:rPr lang="ru-RU" sz="2800" dirty="0"/>
              <a:t>. </a:t>
            </a:r>
            <a:r>
              <a:rPr lang="ru-RU" sz="2800" dirty="0" err="1" smtClean="0"/>
              <a:t>Уранці</a:t>
            </a:r>
            <a:r>
              <a:rPr lang="ru-RU" sz="2800" dirty="0" smtClean="0"/>
              <a:t> , </a:t>
            </a:r>
            <a:r>
              <a:rPr lang="ru-RU" sz="2800" dirty="0" err="1" smtClean="0"/>
              <a:t>після</a:t>
            </a:r>
            <a:r>
              <a:rPr lang="ru-RU" sz="2800" dirty="0" smtClean="0"/>
              <a:t> </a:t>
            </a:r>
            <a:r>
              <a:rPr lang="ru-RU" sz="2800" dirty="0" err="1"/>
              <a:t>ночі</a:t>
            </a:r>
            <a:r>
              <a:rPr lang="ru-RU" sz="2800" dirty="0"/>
              <a:t> з </a:t>
            </a:r>
            <a:r>
              <a:rPr lang="ru-RU" sz="2800" dirty="0" err="1"/>
              <a:t>Фуміко</a:t>
            </a:r>
            <a:r>
              <a:rPr lang="ru-RU" sz="2800" dirty="0"/>
              <a:t>, </a:t>
            </a:r>
            <a:r>
              <a:rPr lang="ru-RU" sz="2800" dirty="0" err="1"/>
              <a:t>Кікудзі</a:t>
            </a:r>
            <a:r>
              <a:rPr lang="ru-RU" sz="2800" dirty="0"/>
              <a:t> у саду перед </a:t>
            </a:r>
            <a:r>
              <a:rPr lang="ru-RU" sz="2800" dirty="0" err="1"/>
              <a:t>чайним</a:t>
            </a:r>
            <a:r>
              <a:rPr lang="ru-RU" sz="2800" dirty="0"/>
              <a:t> </a:t>
            </a:r>
            <a:r>
              <a:rPr lang="ru-RU" sz="2800" dirty="0" err="1"/>
              <a:t>павільйоном</a:t>
            </a:r>
            <a:r>
              <a:rPr lang="ru-RU" sz="2800" dirty="0"/>
              <a:t> </a:t>
            </a:r>
            <a:r>
              <a:rPr lang="ru-RU" sz="2800" dirty="0" err="1" smtClean="0"/>
              <a:t>піднімає</a:t>
            </a:r>
            <a:r>
              <a:rPr lang="ru-RU" sz="2800" dirty="0" smtClean="0"/>
              <a:t> </a:t>
            </a:r>
            <a:r>
              <a:rPr lang="ru-RU" sz="2800" dirty="0" err="1" smtClean="0"/>
              <a:t>друзки</a:t>
            </a:r>
            <a:r>
              <a:rPr lang="ru-RU" sz="2800" dirty="0" smtClean="0"/>
              <a:t> </a:t>
            </a:r>
            <a:r>
              <a:rPr lang="ru-RU" sz="2800" dirty="0"/>
              <a:t>чашки, </a:t>
            </a:r>
            <a:r>
              <a:rPr lang="ru-RU" sz="2800" dirty="0" err="1"/>
              <a:t>розбитої</a:t>
            </a:r>
            <a:r>
              <a:rPr lang="ru-RU" sz="2800" dirty="0"/>
              <a:t> </a:t>
            </a:r>
            <a:r>
              <a:rPr lang="ru-RU" sz="2800" dirty="0" err="1"/>
              <a:t>дівчиною</a:t>
            </a:r>
            <a:r>
              <a:rPr lang="ru-RU" sz="2800" dirty="0"/>
              <a:t> </a:t>
            </a:r>
            <a:r>
              <a:rPr lang="ru-RU" sz="2800" dirty="0" err="1"/>
              <a:t>напередодні</a:t>
            </a:r>
            <a:r>
              <a:rPr lang="ru-RU" sz="2800" dirty="0"/>
              <a:t>. З </a:t>
            </a:r>
            <a:r>
              <a:rPr lang="ru-RU" sz="2800" dirty="0" err="1"/>
              <a:t>цією</a:t>
            </a:r>
            <a:r>
              <a:rPr lang="ru-RU" sz="2800" dirty="0"/>
              <a:t> чашкою </a:t>
            </a:r>
            <a:r>
              <a:rPr lang="ru-RU" sz="2800" dirty="0" err="1" smtClean="0"/>
              <a:t>пов'язані</a:t>
            </a:r>
            <a:r>
              <a:rPr lang="ru-RU" sz="2800" dirty="0" smtClean="0"/>
              <a:t> </a:t>
            </a:r>
            <a:r>
              <a:rPr lang="ru-RU" sz="2800" dirty="0" err="1" smtClean="0"/>
              <a:t>стосунки</a:t>
            </a:r>
            <a:r>
              <a:rPr lang="ru-RU" sz="2800" dirty="0" smtClean="0"/>
              <a:t>  </a:t>
            </a:r>
            <a:r>
              <a:rPr lang="ru-RU" sz="2800" dirty="0" err="1"/>
              <a:t>чотирьох</a:t>
            </a:r>
            <a:r>
              <a:rPr lang="ru-RU" sz="2800" dirty="0"/>
              <a:t> людей: батька </a:t>
            </a:r>
            <a:r>
              <a:rPr lang="ru-RU" sz="2800" dirty="0" err="1"/>
              <a:t>Кікудзі</a:t>
            </a:r>
            <a:r>
              <a:rPr lang="ru-RU" sz="2800" dirty="0"/>
              <a:t> з </a:t>
            </a:r>
            <a:r>
              <a:rPr lang="ru-RU" sz="2800" dirty="0" err="1"/>
              <a:t>пані</a:t>
            </a:r>
            <a:r>
              <a:rPr lang="ru-RU" sz="2800" dirty="0"/>
              <a:t> </a:t>
            </a:r>
            <a:r>
              <a:rPr lang="ru-RU" sz="2800" dirty="0" err="1"/>
              <a:t>Оота</a:t>
            </a:r>
            <a:r>
              <a:rPr lang="ru-RU" sz="2800" dirty="0"/>
              <a:t> і самого </a:t>
            </a:r>
            <a:r>
              <a:rPr lang="ru-RU" sz="2800" dirty="0" err="1"/>
              <a:t>Кікудзі</a:t>
            </a:r>
            <a:r>
              <a:rPr lang="ru-RU" sz="2800" dirty="0"/>
              <a:t> </a:t>
            </a:r>
            <a:r>
              <a:rPr lang="ru-RU" sz="2800" dirty="0" smtClean="0"/>
              <a:t>з </a:t>
            </a:r>
            <a:r>
              <a:rPr lang="ru-RU" sz="2800" dirty="0" err="1" smtClean="0"/>
              <a:t>Фуміко</a:t>
            </a:r>
            <a:r>
              <a:rPr lang="ru-RU" sz="28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752" y="2895600"/>
            <a:ext cx="58769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0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569" y="1254369"/>
            <a:ext cx="7104186" cy="4994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"</a:t>
            </a:r>
            <a:r>
              <a:rPr lang="ru-RU" sz="2800" dirty="0" err="1"/>
              <a:t>Кікудзі</a:t>
            </a:r>
            <a:r>
              <a:rPr lang="ru-RU" sz="2800" dirty="0"/>
              <a:t> </a:t>
            </a:r>
            <a:r>
              <a:rPr lang="ru-RU" sz="2800" dirty="0" err="1"/>
              <a:t>склав</a:t>
            </a:r>
            <a:r>
              <a:rPr lang="ru-RU" sz="2800" dirty="0"/>
              <a:t> разом </a:t>
            </a:r>
            <a:r>
              <a:rPr lang="ru-RU" sz="2800" dirty="0" err="1"/>
              <a:t>чотири</a:t>
            </a:r>
            <a:r>
              <a:rPr lang="ru-RU" sz="2800" dirty="0"/>
              <a:t> великих </a:t>
            </a:r>
            <a:r>
              <a:rPr lang="ru-RU" sz="2800" dirty="0" err="1"/>
              <a:t>друзки</a:t>
            </a:r>
            <a:r>
              <a:rPr lang="ru-RU" sz="2800" dirty="0"/>
              <a:t>, і в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 smtClean="0"/>
              <a:t>долоні</a:t>
            </a:r>
            <a:r>
              <a:rPr lang="ru-RU" sz="2800" dirty="0" smtClean="0"/>
              <a:t> </a:t>
            </a:r>
            <a:r>
              <a:rPr lang="ru-RU" sz="2800" dirty="0" err="1" smtClean="0"/>
              <a:t>з'явилась</a:t>
            </a:r>
            <a:r>
              <a:rPr lang="ru-RU" sz="2800" dirty="0" smtClean="0"/>
              <a:t> </a:t>
            </a:r>
            <a:r>
              <a:rPr lang="ru-RU" sz="2800" dirty="0"/>
              <a:t>чашка. </a:t>
            </a:r>
            <a:r>
              <a:rPr lang="ru-RU" sz="2800" dirty="0" err="1"/>
              <a:t>Тільки</a:t>
            </a:r>
            <a:r>
              <a:rPr lang="ru-RU" sz="2800" dirty="0"/>
              <a:t> на </a:t>
            </a:r>
            <a:r>
              <a:rPr lang="ru-RU" sz="2800" dirty="0" err="1"/>
              <a:t>її</a:t>
            </a:r>
            <a:r>
              <a:rPr lang="ru-RU" sz="2800" dirty="0"/>
              <a:t> краю не </a:t>
            </a:r>
            <a:r>
              <a:rPr lang="ru-RU" sz="2800" dirty="0" err="1"/>
              <a:t>вистачало</a:t>
            </a:r>
            <a:r>
              <a:rPr lang="ru-RU" sz="2800" dirty="0"/>
              <a:t> </a:t>
            </a:r>
            <a:r>
              <a:rPr lang="ru-RU" sz="2800" dirty="0" err="1"/>
              <a:t>шматочка</a:t>
            </a:r>
            <a:r>
              <a:rPr lang="ru-RU" sz="2800" dirty="0"/>
              <a:t>. </a:t>
            </a:r>
            <a:r>
              <a:rPr lang="ru-RU" sz="2800" dirty="0" err="1"/>
              <a:t>Кікудзі</a:t>
            </a:r>
            <a:r>
              <a:rPr lang="ru-RU" sz="2800" dirty="0"/>
              <a:t> </a:t>
            </a:r>
            <a:r>
              <a:rPr lang="ru-RU" sz="2800" dirty="0" err="1" smtClean="0"/>
              <a:t>узявся</a:t>
            </a:r>
            <a:r>
              <a:rPr lang="ru-RU" sz="2800" dirty="0" smtClean="0"/>
              <a:t> </a:t>
            </a:r>
            <a:r>
              <a:rPr lang="ru-RU" sz="2800" dirty="0" err="1" smtClean="0"/>
              <a:t>його</a:t>
            </a:r>
            <a:r>
              <a:rPr lang="ru-RU" sz="2800" dirty="0" smtClean="0"/>
              <a:t> </a:t>
            </a:r>
            <a:r>
              <a:rPr lang="ru-RU" sz="2800" dirty="0" err="1"/>
              <a:t>відшукати</a:t>
            </a:r>
            <a:r>
              <a:rPr lang="ru-RU" sz="2800" dirty="0"/>
              <a:t>, та </a:t>
            </a:r>
            <a:r>
              <a:rPr lang="ru-RU" sz="2800" dirty="0" err="1"/>
              <a:t>згодом</a:t>
            </a:r>
            <a:r>
              <a:rPr lang="ru-RU" sz="2800" dirty="0"/>
              <a:t> </a:t>
            </a:r>
            <a:r>
              <a:rPr lang="ru-RU" sz="2800" dirty="0" err="1"/>
              <a:t>полишив</a:t>
            </a:r>
            <a:r>
              <a:rPr lang="ru-RU" sz="2800" dirty="0"/>
              <a:t> </a:t>
            </a:r>
            <a:r>
              <a:rPr lang="ru-RU" sz="2800" dirty="0" err="1"/>
              <a:t>цю</a:t>
            </a:r>
            <a:r>
              <a:rPr lang="ru-RU" sz="2800" dirty="0"/>
              <a:t> </a:t>
            </a:r>
            <a:r>
              <a:rPr lang="ru-RU" sz="2800" dirty="0" err="1"/>
              <a:t>спробу</a:t>
            </a:r>
            <a:r>
              <a:rPr lang="ru-RU" sz="2800" dirty="0"/>
              <a:t>". </a:t>
            </a:r>
            <a:r>
              <a:rPr lang="ru-RU" sz="2800" dirty="0" err="1"/>
              <a:t>Піднявши</a:t>
            </a:r>
            <a:r>
              <a:rPr lang="ru-RU" sz="2800" dirty="0"/>
              <a:t> </a:t>
            </a:r>
            <a:r>
              <a:rPr lang="ru-RU" sz="2800" dirty="0" err="1"/>
              <a:t>очі</a:t>
            </a:r>
            <a:r>
              <a:rPr lang="ru-RU" sz="2800" dirty="0"/>
              <a:t> </a:t>
            </a:r>
            <a:r>
              <a:rPr lang="ru-RU" sz="2800" dirty="0" err="1"/>
              <a:t>вгору</a:t>
            </a:r>
            <a:r>
              <a:rPr lang="ru-RU" sz="2800" dirty="0"/>
              <a:t>, </a:t>
            </a:r>
            <a:r>
              <a:rPr lang="ru-RU" sz="2800" dirty="0" err="1" smtClean="0"/>
              <a:t>він</a:t>
            </a:r>
            <a:r>
              <a:rPr lang="ru-RU" sz="2800" dirty="0" smtClean="0"/>
              <a:t> </a:t>
            </a:r>
            <a:r>
              <a:rPr lang="ru-RU" sz="2800" dirty="0" err="1" smtClean="0"/>
              <a:t>побачив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на </a:t>
            </a:r>
            <a:r>
              <a:rPr lang="ru-RU" sz="2800" dirty="0" err="1"/>
              <a:t>сході</a:t>
            </a:r>
            <a:r>
              <a:rPr lang="ru-RU" sz="2800" dirty="0"/>
              <a:t> </a:t>
            </a:r>
            <a:r>
              <a:rPr lang="ru-RU" sz="2800" dirty="0" err="1"/>
              <a:t>поміж</a:t>
            </a:r>
            <a:r>
              <a:rPr lang="ru-RU" sz="2800" dirty="0"/>
              <a:t>  деревами </a:t>
            </a:r>
            <a:r>
              <a:rPr lang="ru-RU" sz="2800" dirty="0" err="1"/>
              <a:t>сяяла</a:t>
            </a:r>
            <a:r>
              <a:rPr lang="ru-RU" sz="2800" dirty="0"/>
              <a:t> одна велика </a:t>
            </a:r>
            <a:r>
              <a:rPr lang="ru-RU" sz="2800" dirty="0" err="1"/>
              <a:t>зірка</a:t>
            </a:r>
            <a:r>
              <a:rPr lang="ru-RU" sz="2800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755" y="1629508"/>
            <a:ext cx="4454768" cy="445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2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354" y="504092"/>
            <a:ext cx="10539046" cy="388033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"</a:t>
            </a:r>
            <a:r>
              <a:rPr lang="ru-RU" sz="2800" dirty="0" err="1"/>
              <a:t>Скільки</a:t>
            </a:r>
            <a:r>
              <a:rPr lang="ru-RU" sz="2800" dirty="0"/>
              <a:t> </a:t>
            </a:r>
            <a:r>
              <a:rPr lang="ru-RU" sz="2800" dirty="0" smtClean="0"/>
              <a:t>я </a:t>
            </a:r>
            <a:r>
              <a:rPr lang="ru-RU" sz="2800" dirty="0" err="1" smtClean="0"/>
              <a:t>вже</a:t>
            </a:r>
            <a:r>
              <a:rPr lang="ru-RU" sz="2800" dirty="0" smtClean="0"/>
              <a:t> </a:t>
            </a:r>
            <a:r>
              <a:rPr lang="ru-RU" sz="2800" dirty="0"/>
              <a:t>не </a:t>
            </a:r>
            <a:r>
              <a:rPr lang="ru-RU" sz="2800" dirty="0" err="1"/>
              <a:t>бачив</a:t>
            </a:r>
            <a:r>
              <a:rPr lang="ru-RU" sz="2800" dirty="0"/>
              <a:t> </a:t>
            </a:r>
            <a:r>
              <a:rPr lang="ru-RU" sz="2800" dirty="0" err="1"/>
              <a:t>ранкової</a:t>
            </a:r>
            <a:r>
              <a:rPr lang="ru-RU" sz="2800" dirty="0"/>
              <a:t> </a:t>
            </a:r>
            <a:r>
              <a:rPr lang="ru-RU" sz="2800" dirty="0" err="1"/>
              <a:t>зорі</a:t>
            </a:r>
            <a:r>
              <a:rPr lang="ru-RU" sz="2800" dirty="0"/>
              <a:t>!" - подумав </a:t>
            </a:r>
            <a:r>
              <a:rPr lang="ru-RU" sz="2800" dirty="0" err="1"/>
              <a:t>Кікудзі</a:t>
            </a:r>
            <a:r>
              <a:rPr lang="ru-RU" sz="2800" dirty="0"/>
              <a:t>, </a:t>
            </a:r>
            <a:r>
              <a:rPr lang="ru-RU" sz="2800" dirty="0" err="1"/>
              <a:t>дивлячись</a:t>
            </a:r>
            <a:r>
              <a:rPr lang="ru-RU" sz="2800" dirty="0"/>
              <a:t> у небо,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потроху</a:t>
            </a:r>
            <a:r>
              <a:rPr lang="ru-RU" sz="2800" dirty="0" smtClean="0"/>
              <a:t> </a:t>
            </a:r>
            <a:r>
              <a:rPr lang="ru-RU" sz="2800" dirty="0" err="1"/>
              <a:t>затягували</a:t>
            </a:r>
            <a:r>
              <a:rPr lang="ru-RU" sz="2800" dirty="0"/>
              <a:t> хмари. </a:t>
            </a:r>
            <a:r>
              <a:rPr lang="ru-RU" sz="2800" dirty="0" err="1"/>
              <a:t>Зірка</a:t>
            </a:r>
            <a:r>
              <a:rPr lang="ru-RU" sz="2800" dirty="0"/>
              <a:t> </a:t>
            </a:r>
            <a:r>
              <a:rPr lang="ru-RU" sz="2800" dirty="0" err="1"/>
              <a:t>виблискувала</a:t>
            </a:r>
            <a:r>
              <a:rPr lang="ru-RU" sz="2800" dirty="0"/>
              <a:t> </a:t>
            </a:r>
            <a:r>
              <a:rPr lang="ru-RU" sz="2800" dirty="0" err="1"/>
              <a:t>серед</a:t>
            </a:r>
            <a:r>
              <a:rPr lang="ru-RU" sz="2800" dirty="0"/>
              <a:t> </a:t>
            </a:r>
            <a:r>
              <a:rPr lang="ru-RU" sz="2800" dirty="0" err="1"/>
              <a:t>хмар</a:t>
            </a:r>
            <a:r>
              <a:rPr lang="ru-RU" sz="2800" dirty="0"/>
              <a:t> і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smtClean="0"/>
              <a:t>того </a:t>
            </a:r>
            <a:r>
              <a:rPr lang="ru-RU" sz="2800" dirty="0" err="1" smtClean="0"/>
              <a:t>здавалася</a:t>
            </a:r>
            <a:r>
              <a:rPr lang="ru-RU" sz="2800" dirty="0" smtClean="0"/>
              <a:t> </a:t>
            </a:r>
            <a:r>
              <a:rPr lang="ru-RU" sz="2800" dirty="0" err="1"/>
              <a:t>ще</a:t>
            </a:r>
            <a:r>
              <a:rPr lang="ru-RU" sz="2800" dirty="0"/>
              <a:t> </a:t>
            </a:r>
            <a:r>
              <a:rPr lang="ru-RU" sz="2800" dirty="0" err="1"/>
              <a:t>більшою</a:t>
            </a:r>
            <a:r>
              <a:rPr lang="ru-RU" sz="2800" dirty="0"/>
              <a:t>, </a:t>
            </a:r>
            <a:r>
              <a:rPr lang="ru-RU" sz="2800" dirty="0" err="1"/>
              <a:t>ніж</a:t>
            </a:r>
            <a:r>
              <a:rPr lang="ru-RU" sz="2800" dirty="0"/>
              <a:t> </a:t>
            </a:r>
            <a:r>
              <a:rPr lang="ru-RU" sz="2800" dirty="0" err="1"/>
              <a:t>була</a:t>
            </a:r>
            <a:r>
              <a:rPr lang="ru-RU" sz="2800" dirty="0"/>
              <a:t> </a:t>
            </a:r>
            <a:r>
              <a:rPr lang="ru-RU" sz="2800" dirty="0" err="1"/>
              <a:t>насправді</a:t>
            </a:r>
            <a:r>
              <a:rPr lang="ru-RU" sz="2800" dirty="0"/>
              <a:t>... "Нема </a:t>
            </a:r>
            <a:r>
              <a:rPr lang="ru-RU" sz="2800" dirty="0" err="1"/>
              <a:t>сенсу</a:t>
            </a:r>
            <a:r>
              <a:rPr lang="ru-RU" sz="2800" dirty="0"/>
              <a:t> </a:t>
            </a:r>
            <a:r>
              <a:rPr lang="ru-RU" sz="2800" dirty="0" err="1"/>
              <a:t>збирати</a:t>
            </a:r>
            <a:r>
              <a:rPr lang="ru-RU" sz="2800" dirty="0"/>
              <a:t> </a:t>
            </a:r>
            <a:r>
              <a:rPr lang="ru-RU" sz="2800" dirty="0" smtClean="0"/>
              <a:t>черепки, коли </a:t>
            </a:r>
            <a:r>
              <a:rPr lang="ru-RU" sz="2800" dirty="0"/>
              <a:t>на </a:t>
            </a:r>
            <a:r>
              <a:rPr lang="ru-RU" sz="2800" dirty="0" err="1"/>
              <a:t>небі</a:t>
            </a:r>
            <a:r>
              <a:rPr lang="ru-RU" sz="2800" dirty="0"/>
              <a:t> </a:t>
            </a:r>
            <a:r>
              <a:rPr lang="ru-RU" sz="2800" dirty="0" err="1"/>
              <a:t>сяє</a:t>
            </a:r>
            <a:r>
              <a:rPr lang="ru-RU" sz="2800" dirty="0"/>
              <a:t> </a:t>
            </a:r>
            <a:r>
              <a:rPr lang="ru-RU" sz="2800" dirty="0" err="1"/>
              <a:t>зірка</a:t>
            </a:r>
            <a:r>
              <a:rPr lang="ru-RU" sz="2800" dirty="0"/>
              <a:t> таким </a:t>
            </a:r>
            <a:r>
              <a:rPr lang="ru-RU" sz="2800" dirty="0" err="1"/>
              <a:t>свіжим</a:t>
            </a:r>
            <a:r>
              <a:rPr lang="ru-RU" sz="2800" dirty="0"/>
              <a:t> </a:t>
            </a:r>
            <a:r>
              <a:rPr lang="ru-RU" sz="2800" dirty="0" err="1"/>
              <a:t>блиском</a:t>
            </a:r>
            <a:r>
              <a:rPr lang="ru-RU" sz="2800" dirty="0"/>
              <a:t>", - </a:t>
            </a:r>
            <a:r>
              <a:rPr lang="ru-RU" sz="2800" dirty="0" err="1"/>
              <a:t>промайнуло</a:t>
            </a:r>
            <a:r>
              <a:rPr lang="ru-RU" sz="2800" dirty="0"/>
              <a:t> у </a:t>
            </a:r>
            <a:r>
              <a:rPr lang="ru-RU" sz="2800" dirty="0" err="1" smtClean="0"/>
              <a:t>голові</a:t>
            </a:r>
            <a:r>
              <a:rPr lang="ru-RU" sz="2800" dirty="0" smtClean="0"/>
              <a:t> </a:t>
            </a:r>
            <a:r>
              <a:rPr lang="ru-RU" sz="2800" dirty="0" err="1" smtClean="0"/>
              <a:t>Кікудзі</a:t>
            </a:r>
            <a:r>
              <a:rPr lang="ru-RU" sz="2800" dirty="0"/>
              <a:t>. І </a:t>
            </a:r>
            <a:r>
              <a:rPr lang="ru-RU" sz="2800" dirty="0" err="1"/>
              <a:t>він</a:t>
            </a:r>
            <a:r>
              <a:rPr lang="ru-RU" sz="2800" dirty="0"/>
              <a:t> кинув </a:t>
            </a:r>
            <a:r>
              <a:rPr lang="ru-RU" sz="2800" dirty="0" err="1"/>
              <a:t>уламки</a:t>
            </a:r>
            <a:r>
              <a:rPr lang="ru-RU" sz="2800" dirty="0"/>
              <a:t> на землю".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430465"/>
            <a:ext cx="762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7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3724" y="1652954"/>
            <a:ext cx="10480430" cy="4595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/>
              <a:t>Лірична</a:t>
            </a:r>
            <a:r>
              <a:rPr lang="ru-RU" sz="2800" dirty="0"/>
              <a:t> </a:t>
            </a:r>
            <a:r>
              <a:rPr lang="ru-RU" sz="2800" dirty="0" err="1"/>
              <a:t>повість</a:t>
            </a:r>
            <a:r>
              <a:rPr lang="ru-RU" sz="2800" dirty="0"/>
              <a:t> "</a:t>
            </a:r>
            <a:r>
              <a:rPr lang="ru-RU" sz="2800" dirty="0" err="1"/>
              <a:t>Тисяча</a:t>
            </a:r>
            <a:r>
              <a:rPr lang="ru-RU" sz="2800" dirty="0"/>
              <a:t> </a:t>
            </a:r>
            <a:r>
              <a:rPr lang="ru-RU" sz="2800" dirty="0" err="1"/>
              <a:t>журавлів</a:t>
            </a:r>
            <a:r>
              <a:rPr lang="ru-RU" sz="2800" dirty="0"/>
              <a:t>" написана на </a:t>
            </a:r>
            <a:r>
              <a:rPr lang="ru-RU" sz="2800" dirty="0" err="1"/>
              <a:t>основі</a:t>
            </a:r>
            <a:r>
              <a:rPr lang="ru-RU" sz="2800" dirty="0"/>
              <a:t> </a:t>
            </a:r>
            <a:r>
              <a:rPr lang="ru-RU" sz="2800" dirty="0" err="1" smtClean="0"/>
              <a:t>давнього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естетичного</a:t>
            </a:r>
            <a:r>
              <a:rPr lang="ru-RU" sz="2800" dirty="0" smtClean="0"/>
              <a:t> </a:t>
            </a:r>
            <a:r>
              <a:rPr lang="ru-RU" sz="2800" dirty="0"/>
              <a:t>принципу </a:t>
            </a:r>
            <a:r>
              <a:rPr lang="ru-RU" sz="2800" dirty="0" err="1"/>
              <a:t>японського</a:t>
            </a:r>
            <a:r>
              <a:rPr lang="ru-RU" sz="2800" dirty="0"/>
              <a:t> </a:t>
            </a:r>
            <a:r>
              <a:rPr lang="ru-RU" sz="2800" dirty="0" err="1"/>
              <a:t>мистецтва</a:t>
            </a:r>
            <a:r>
              <a:rPr lang="ru-RU" sz="2800" dirty="0"/>
              <a:t> - </a:t>
            </a:r>
            <a:r>
              <a:rPr lang="ru-RU" sz="2800" dirty="0" err="1"/>
              <a:t>міябі</a:t>
            </a:r>
            <a:r>
              <a:rPr lang="ru-RU" sz="2800" dirty="0"/>
              <a:t> (</a:t>
            </a:r>
            <a:r>
              <a:rPr lang="ru-RU" sz="2800" dirty="0" err="1"/>
              <a:t>яскрава</a:t>
            </a:r>
            <a:r>
              <a:rPr lang="ru-RU" sz="2800" dirty="0"/>
              <a:t> краса). </a:t>
            </a:r>
            <a:r>
              <a:rPr lang="ru-RU" sz="2800" dirty="0" smtClean="0"/>
              <a:t>Краса у </a:t>
            </a:r>
            <a:r>
              <a:rPr lang="ru-RU" sz="2800" dirty="0" err="1"/>
              <a:t>творі</a:t>
            </a:r>
            <a:r>
              <a:rPr lang="ru-RU" sz="2800" dirty="0"/>
              <a:t> показана </a:t>
            </a:r>
            <a:r>
              <a:rPr lang="ru-RU" sz="2800" dirty="0" err="1"/>
              <a:t>всебічно</a:t>
            </a:r>
            <a:r>
              <a:rPr lang="ru-RU" sz="2800" dirty="0"/>
              <a:t>: і як </a:t>
            </a:r>
            <a:r>
              <a:rPr lang="ru-RU" sz="2800" dirty="0" err="1"/>
              <a:t>чуттєва</a:t>
            </a:r>
            <a:r>
              <a:rPr lang="ru-RU" sz="2800" dirty="0"/>
              <a:t>, земна краса, </a:t>
            </a:r>
            <a:r>
              <a:rPr lang="ru-RU" sz="2800" dirty="0" err="1"/>
              <a:t>втілена</a:t>
            </a:r>
            <a:r>
              <a:rPr lang="ru-RU" sz="2800" dirty="0"/>
              <a:t> в </a:t>
            </a:r>
            <a:r>
              <a:rPr lang="ru-RU" sz="2800" dirty="0" err="1" smtClean="0"/>
              <a:t>образі</a:t>
            </a:r>
            <a:r>
              <a:rPr lang="ru-RU" sz="2800" dirty="0" smtClean="0"/>
              <a:t> </a:t>
            </a:r>
            <a:r>
              <a:rPr lang="ru-RU" sz="2800" dirty="0" err="1" smtClean="0"/>
              <a:t>пані</a:t>
            </a:r>
            <a:r>
              <a:rPr lang="ru-RU" sz="2800" dirty="0" smtClean="0"/>
              <a:t> </a:t>
            </a:r>
            <a:r>
              <a:rPr lang="ru-RU" sz="2800" dirty="0" err="1"/>
              <a:t>Оота</a:t>
            </a:r>
            <a:r>
              <a:rPr lang="ru-RU" sz="2800" dirty="0"/>
              <a:t>, і як </a:t>
            </a:r>
            <a:r>
              <a:rPr lang="ru-RU" sz="2800" dirty="0" err="1"/>
              <a:t>вишукана</a:t>
            </a:r>
            <a:r>
              <a:rPr lang="ru-RU" sz="2800" dirty="0"/>
              <a:t>, </a:t>
            </a:r>
            <a:r>
              <a:rPr lang="ru-RU" sz="2800" dirty="0" err="1"/>
              <a:t>вічна</a:t>
            </a:r>
            <a:r>
              <a:rPr lang="ru-RU" sz="2800" dirty="0"/>
              <a:t> краса, </a:t>
            </a:r>
            <a:r>
              <a:rPr lang="ru-RU" sz="2800" dirty="0" err="1"/>
              <a:t>уособлена</a:t>
            </a:r>
            <a:r>
              <a:rPr lang="ru-RU" sz="2800" dirty="0"/>
              <a:t> в </a:t>
            </a:r>
            <a:r>
              <a:rPr lang="ru-RU" sz="2800" dirty="0" err="1"/>
              <a:t>образі</a:t>
            </a:r>
            <a:r>
              <a:rPr lang="ru-RU" sz="2800" dirty="0"/>
              <a:t> </a:t>
            </a:r>
            <a:r>
              <a:rPr lang="ru-RU" sz="2800" dirty="0" err="1"/>
              <a:t>дівчини</a:t>
            </a:r>
            <a:r>
              <a:rPr lang="ru-RU" sz="2800" dirty="0"/>
              <a:t> </a:t>
            </a:r>
            <a:r>
              <a:rPr lang="ru-RU" sz="2800" dirty="0" err="1" smtClean="0"/>
              <a:t>Юкіко,і</a:t>
            </a:r>
            <a:r>
              <a:rPr lang="ru-RU" sz="2800" dirty="0" smtClean="0"/>
              <a:t> </a:t>
            </a:r>
            <a:r>
              <a:rPr lang="ru-RU" sz="2800" dirty="0"/>
              <a:t>як </a:t>
            </a:r>
            <a:r>
              <a:rPr lang="ru-RU" sz="2800" dirty="0" err="1"/>
              <a:t>прихована</a:t>
            </a:r>
            <a:r>
              <a:rPr lang="ru-RU" sz="2800" dirty="0"/>
              <a:t>, </a:t>
            </a:r>
            <a:r>
              <a:rPr lang="ru-RU" sz="2800" dirty="0" err="1"/>
              <a:t>внутрішня</a:t>
            </a:r>
            <a:r>
              <a:rPr lang="ru-RU" sz="2800" dirty="0"/>
              <a:t> краса,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знайшла</a:t>
            </a:r>
            <a:r>
              <a:rPr lang="ru-RU" sz="2800" dirty="0"/>
              <a:t> </a:t>
            </a:r>
            <a:r>
              <a:rPr lang="ru-RU" sz="2800" dirty="0" err="1"/>
              <a:t>втілення</a:t>
            </a:r>
            <a:r>
              <a:rPr lang="ru-RU" sz="2800" dirty="0"/>
              <a:t> в </a:t>
            </a:r>
            <a:r>
              <a:rPr lang="ru-RU" sz="2800" dirty="0" err="1"/>
              <a:t>образі</a:t>
            </a:r>
            <a:r>
              <a:rPr lang="ru-RU" sz="2800" dirty="0"/>
              <a:t> </a:t>
            </a:r>
            <a:r>
              <a:rPr lang="ru-RU" sz="2800" dirty="0" err="1" smtClean="0"/>
              <a:t>Фуміко</a:t>
            </a:r>
            <a:r>
              <a:rPr lang="ru-RU" sz="2800" dirty="0" smtClean="0"/>
              <a:t> .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7758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3" y="1137138"/>
            <a:ext cx="6012596" cy="5111261"/>
          </a:xfrm>
        </p:spPr>
        <p:txBody>
          <a:bodyPr/>
          <a:lstStyle/>
          <a:p>
            <a:r>
              <a:rPr lang="ru-RU" sz="3200" dirty="0"/>
              <a:t>Автор </a:t>
            </a:r>
            <a:r>
              <a:rPr lang="ru-RU" sz="3200" dirty="0" err="1"/>
              <a:t>передає</a:t>
            </a:r>
            <a:r>
              <a:rPr lang="ru-RU" sz="3200" dirty="0"/>
              <a:t> </a:t>
            </a:r>
            <a:r>
              <a:rPr lang="ru-RU" sz="3200" dirty="0" err="1"/>
              <a:t>відчуття</a:t>
            </a:r>
            <a:r>
              <a:rPr lang="ru-RU" sz="3200" dirty="0"/>
              <a:t> </a:t>
            </a:r>
            <a:r>
              <a:rPr lang="ru-RU" sz="3200" dirty="0" err="1"/>
              <a:t>краси</a:t>
            </a:r>
            <a:r>
              <a:rPr lang="ru-RU" sz="3200" dirty="0"/>
              <a:t> з </a:t>
            </a:r>
            <a:r>
              <a:rPr lang="ru-RU" sz="3200" dirty="0" err="1"/>
              <a:t>допомогою</a:t>
            </a:r>
            <a:r>
              <a:rPr lang="ru-RU" sz="3200" dirty="0"/>
              <a:t> особливого </a:t>
            </a:r>
            <a:r>
              <a:rPr lang="ru-RU" sz="3200" dirty="0" err="1"/>
              <a:t>прийому</a:t>
            </a:r>
            <a:r>
              <a:rPr lang="ru-RU" sz="3200" dirty="0"/>
              <a:t> – </a:t>
            </a:r>
            <a:r>
              <a:rPr lang="ru-RU" sz="3200" dirty="0" err="1"/>
              <a:t>натяку</a:t>
            </a:r>
            <a:r>
              <a:rPr lang="ru-RU" sz="3200" dirty="0"/>
              <a:t> (</a:t>
            </a:r>
            <a:r>
              <a:rPr lang="ru-RU" sz="3200" dirty="0" err="1"/>
              <a:t>йодзю</a:t>
            </a:r>
            <a:r>
              <a:rPr lang="ru-RU" sz="3200" dirty="0"/>
              <a:t>), </a:t>
            </a:r>
            <a:r>
              <a:rPr lang="ru-RU" sz="3200" dirty="0" err="1"/>
              <a:t>який</a:t>
            </a:r>
            <a:r>
              <a:rPr lang="ru-RU" sz="3200" dirty="0"/>
              <a:t> </a:t>
            </a:r>
            <a:r>
              <a:rPr lang="ru-RU" sz="3200" dirty="0" err="1"/>
              <a:t>створює</a:t>
            </a:r>
            <a:r>
              <a:rPr lang="ru-RU" sz="3200" dirty="0"/>
              <a:t> </a:t>
            </a:r>
            <a:r>
              <a:rPr lang="ru-RU" sz="3200" dirty="0" err="1"/>
              <a:t>настрій</a:t>
            </a:r>
            <a:r>
              <a:rPr lang="ru-RU" sz="3200" dirty="0"/>
              <a:t>, </a:t>
            </a:r>
            <a:r>
              <a:rPr lang="ru-RU" sz="3200" dirty="0" err="1"/>
              <a:t>викликає</a:t>
            </a:r>
            <a:r>
              <a:rPr lang="ru-RU" sz="3200" dirty="0"/>
              <a:t> "</a:t>
            </a:r>
            <a:r>
              <a:rPr lang="ru-RU" sz="3200" dirty="0" err="1"/>
              <a:t>надпочуття</a:t>
            </a:r>
            <a:r>
              <a:rPr lang="ru-RU" sz="3200" dirty="0"/>
              <a:t>", </a:t>
            </a:r>
            <a:r>
              <a:rPr lang="ru-RU" sz="3200" dirty="0" err="1"/>
              <a:t>змушуючи</a:t>
            </a:r>
            <a:r>
              <a:rPr lang="ru-RU" sz="3200" dirty="0"/>
              <a:t> </a:t>
            </a:r>
            <a:r>
              <a:rPr lang="ru-RU" sz="3200" dirty="0" err="1"/>
              <a:t>працювати</a:t>
            </a:r>
            <a:r>
              <a:rPr lang="ru-RU" sz="3200" dirty="0"/>
              <a:t> думку і </a:t>
            </a:r>
            <a:r>
              <a:rPr lang="ru-RU" sz="3200" dirty="0" err="1"/>
              <a:t>уяву</a:t>
            </a:r>
            <a:r>
              <a:rPr lang="ru-RU" sz="3200" dirty="0"/>
              <a:t> </a:t>
            </a:r>
            <a:r>
              <a:rPr lang="ru-RU" sz="3200" dirty="0" err="1"/>
              <a:t>читача</a:t>
            </a:r>
            <a:r>
              <a:rPr lang="ru-RU" sz="3200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392" y="665285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9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3" y="1336432"/>
            <a:ext cx="5379550" cy="4911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/>
              <a:t>Повість</a:t>
            </a:r>
            <a:r>
              <a:rPr lang="ru-RU" sz="2800" dirty="0"/>
              <a:t> "</a:t>
            </a:r>
            <a:r>
              <a:rPr lang="ru-RU" sz="2800" dirty="0" err="1"/>
              <a:t>Тисяча</a:t>
            </a:r>
            <a:r>
              <a:rPr lang="ru-RU" sz="2800" dirty="0"/>
              <a:t> </a:t>
            </a:r>
            <a:r>
              <a:rPr lang="ru-RU" sz="2800" dirty="0" err="1"/>
              <a:t>журавлів</a:t>
            </a:r>
            <a:r>
              <a:rPr lang="ru-RU" sz="2800" dirty="0"/>
              <a:t>" </a:t>
            </a:r>
            <a:r>
              <a:rPr lang="ru-RU" sz="2800" dirty="0" err="1"/>
              <a:t>має</a:t>
            </a:r>
            <a:r>
              <a:rPr lang="ru-RU" sz="2800" dirty="0"/>
              <a:t> </a:t>
            </a:r>
            <a:r>
              <a:rPr lang="ru-RU" sz="2800" dirty="0" err="1"/>
              <a:t>глибокий</a:t>
            </a:r>
            <a:r>
              <a:rPr lang="ru-RU" sz="2800" dirty="0"/>
              <a:t> </a:t>
            </a:r>
            <a:r>
              <a:rPr lang="ru-RU" sz="2800" dirty="0" err="1"/>
              <a:t>гуманістичний</a:t>
            </a:r>
            <a:r>
              <a:rPr lang="ru-RU" sz="2800" dirty="0"/>
              <a:t> </a:t>
            </a:r>
            <a:r>
              <a:rPr lang="ru-RU" sz="2800" dirty="0" err="1"/>
              <a:t>зміст</a:t>
            </a:r>
            <a:r>
              <a:rPr lang="ru-RU" sz="2800" dirty="0"/>
              <a:t>. </a:t>
            </a:r>
            <a:r>
              <a:rPr lang="ru-RU" sz="2800" dirty="0" err="1"/>
              <a:t>Назва</a:t>
            </a:r>
            <a:r>
              <a:rPr lang="ru-RU" sz="2800" dirty="0"/>
              <a:t> </a:t>
            </a:r>
            <a:r>
              <a:rPr lang="ru-RU" sz="2800" dirty="0" err="1" smtClean="0"/>
              <a:t>твору</a:t>
            </a:r>
            <a:r>
              <a:rPr lang="ru-RU" sz="2800" dirty="0" smtClean="0"/>
              <a:t> </a:t>
            </a:r>
            <a:r>
              <a:rPr lang="ru-RU" sz="2800" dirty="0" err="1" smtClean="0"/>
              <a:t>промовиста</a:t>
            </a:r>
            <a:r>
              <a:rPr lang="ru-RU" sz="2800" dirty="0"/>
              <a:t>: </a:t>
            </a:r>
            <a:r>
              <a:rPr lang="ru-RU" sz="2800" dirty="0" err="1"/>
              <a:t>тисяча</a:t>
            </a:r>
            <a:r>
              <a:rPr lang="ru-RU" sz="2800" dirty="0"/>
              <a:t> </a:t>
            </a:r>
            <a:r>
              <a:rPr lang="ru-RU" sz="2800" dirty="0" err="1"/>
              <a:t>журавлів</a:t>
            </a:r>
            <a:r>
              <a:rPr lang="ru-RU" sz="2800" dirty="0"/>
              <a:t> - </a:t>
            </a:r>
            <a:r>
              <a:rPr lang="ru-RU" sz="2800" dirty="0" err="1"/>
              <a:t>це</a:t>
            </a:r>
            <a:r>
              <a:rPr lang="ru-RU" sz="2800" dirty="0"/>
              <a:t> символ </a:t>
            </a:r>
            <a:r>
              <a:rPr lang="ru-RU" sz="2800" dirty="0" err="1"/>
              <a:t>чистоти</a:t>
            </a:r>
            <a:r>
              <a:rPr lang="ru-RU" sz="2800" dirty="0"/>
              <a:t> та </a:t>
            </a:r>
            <a:r>
              <a:rPr lang="ru-RU" sz="2800" dirty="0" err="1"/>
              <a:t>щастя</a:t>
            </a:r>
            <a:r>
              <a:rPr lang="ru-RU" sz="2800" dirty="0"/>
              <a:t>, </a:t>
            </a:r>
            <a:r>
              <a:rPr lang="ru-RU" sz="2800" dirty="0" err="1"/>
              <a:t>яких</a:t>
            </a:r>
            <a:r>
              <a:rPr lang="ru-RU" sz="2800" dirty="0"/>
              <a:t> </a:t>
            </a:r>
            <a:r>
              <a:rPr lang="ru-RU" sz="2800" dirty="0" err="1" smtClean="0"/>
              <a:t>шукає</a:t>
            </a:r>
            <a:r>
              <a:rPr lang="ru-RU" sz="2800" dirty="0" smtClean="0"/>
              <a:t> </a:t>
            </a:r>
            <a:r>
              <a:rPr lang="ru-RU" sz="2800" dirty="0" err="1" smtClean="0"/>
              <a:t>кожна</a:t>
            </a:r>
            <a:r>
              <a:rPr lang="ru-RU" sz="2800" dirty="0" smtClean="0"/>
              <a:t> </a:t>
            </a:r>
            <a:r>
              <a:rPr lang="ru-RU" sz="2800" dirty="0" err="1"/>
              <a:t>людина</a:t>
            </a:r>
            <a:r>
              <a:rPr lang="ru-RU" sz="2800" dirty="0"/>
              <a:t>, </a:t>
            </a:r>
            <a:r>
              <a:rPr lang="ru-RU" sz="2800" dirty="0" err="1"/>
              <a:t>інколи</a:t>
            </a:r>
            <a:r>
              <a:rPr lang="ru-RU" sz="2800" dirty="0"/>
              <a:t> не </a:t>
            </a:r>
            <a:r>
              <a:rPr lang="ru-RU" sz="2800" dirty="0" err="1"/>
              <a:t>здогадуючись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вони </a:t>
            </a:r>
            <a:r>
              <a:rPr lang="ru-RU" sz="2800" dirty="0" err="1"/>
              <a:t>зовсім</a:t>
            </a:r>
            <a:r>
              <a:rPr lang="ru-RU" sz="2800" dirty="0"/>
              <a:t> </a:t>
            </a:r>
            <a:r>
              <a:rPr lang="ru-RU" sz="2800" dirty="0" err="1"/>
              <a:t>поруч</a:t>
            </a:r>
            <a:r>
              <a:rPr lang="ru-RU" sz="28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1" y="0"/>
            <a:ext cx="3512160" cy="66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6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232" y="2052918"/>
            <a:ext cx="5638800" cy="4254097"/>
          </a:xfrm>
        </p:spPr>
        <p:txBody>
          <a:bodyPr>
            <a:normAutofit/>
          </a:bodyPr>
          <a:lstStyle/>
          <a:p>
            <a:r>
              <a:rPr lang="ru-RU" sz="2800" dirty="0"/>
              <a:t>«</a:t>
            </a:r>
            <a:r>
              <a:rPr lang="ru-RU" sz="2800" dirty="0" err="1"/>
              <a:t>Ясунарі</a:t>
            </a:r>
            <a:r>
              <a:rPr lang="ru-RU" sz="2800" dirty="0"/>
              <a:t> Кавабата — </a:t>
            </a:r>
            <a:r>
              <a:rPr lang="ru-RU" sz="2800" dirty="0" err="1"/>
              <a:t>дійсно</a:t>
            </a:r>
            <a:r>
              <a:rPr lang="ru-RU" sz="2800" dirty="0"/>
              <a:t> </a:t>
            </a:r>
            <a:r>
              <a:rPr lang="ru-RU" sz="2800" dirty="0" err="1"/>
              <a:t>прекрасний</a:t>
            </a:r>
            <a:r>
              <a:rPr lang="ru-RU" sz="2800" dirty="0"/>
              <a:t> </a:t>
            </a:r>
            <a:r>
              <a:rPr lang="ru-RU" sz="2800" dirty="0" err="1"/>
              <a:t>романіст</a:t>
            </a:r>
            <a:r>
              <a:rPr lang="ru-RU" sz="2800" dirty="0"/>
              <a:t>, для </a:t>
            </a:r>
            <a:r>
              <a:rPr lang="ru-RU" sz="2800" dirty="0" err="1"/>
              <a:t>якого</a:t>
            </a:r>
            <a:r>
              <a:rPr lang="ru-RU" sz="2800" dirty="0"/>
              <a:t> </a:t>
            </a:r>
            <a:r>
              <a:rPr lang="ru-RU" sz="2800" dirty="0" err="1"/>
              <a:t>характерні</a:t>
            </a:r>
            <a:r>
              <a:rPr lang="ru-RU" sz="2800" dirty="0"/>
              <a:t> простота й </a:t>
            </a:r>
            <a:r>
              <a:rPr lang="ru-RU" sz="2800" dirty="0" err="1"/>
              <a:t>поетичність</a:t>
            </a:r>
            <a:r>
              <a:rPr lang="ru-RU" sz="2800" dirty="0"/>
              <a:t> стилю, [</a:t>
            </a:r>
            <a:r>
              <a:rPr lang="ru-RU" sz="2800" dirty="0" err="1"/>
              <a:t>він</a:t>
            </a:r>
            <a:r>
              <a:rPr lang="ru-RU" sz="2800" dirty="0"/>
              <a:t>] </a:t>
            </a:r>
            <a:r>
              <a:rPr lang="ru-RU" sz="2800" dirty="0" err="1"/>
              <a:t>майстер</a:t>
            </a:r>
            <a:r>
              <a:rPr lang="ru-RU" sz="2800" dirty="0"/>
              <a:t> </a:t>
            </a:r>
            <a:r>
              <a:rPr lang="ru-RU" sz="2800" dirty="0" err="1"/>
              <a:t>витонченої</a:t>
            </a:r>
            <a:r>
              <a:rPr lang="ru-RU" sz="2800" dirty="0"/>
              <a:t> й </a:t>
            </a:r>
            <a:r>
              <a:rPr lang="ru-RU" sz="2800" dirty="0" err="1"/>
              <a:t>глибокої</a:t>
            </a:r>
            <a:r>
              <a:rPr lang="ru-RU" sz="2800" dirty="0"/>
              <a:t> думки, а </a:t>
            </a:r>
            <a:r>
              <a:rPr lang="ru-RU" sz="2800" dirty="0" err="1"/>
              <a:t>його</a:t>
            </a:r>
            <a:r>
              <a:rPr lang="ru-RU" sz="2800" dirty="0"/>
              <a:t> твори </a:t>
            </a:r>
            <a:r>
              <a:rPr lang="ru-RU" sz="2800" dirty="0" err="1"/>
              <a:t>переповнені</a:t>
            </a:r>
            <a:r>
              <a:rPr lang="ru-RU" sz="2800" dirty="0"/>
              <a:t> </a:t>
            </a:r>
            <a:r>
              <a:rPr lang="ru-RU" sz="2800" dirty="0" err="1"/>
              <a:t>гарячими</a:t>
            </a:r>
            <a:r>
              <a:rPr lang="ru-RU" sz="2800" dirty="0"/>
              <a:t> й часто </a:t>
            </a:r>
            <a:r>
              <a:rPr lang="ru-RU" sz="2800" dirty="0" err="1"/>
              <a:t>бурхливими</a:t>
            </a:r>
            <a:r>
              <a:rPr lang="ru-RU" sz="2800" dirty="0"/>
              <a:t> </a:t>
            </a:r>
            <a:r>
              <a:rPr lang="ru-RU" sz="2800" dirty="0" err="1"/>
              <a:t>почуттями</a:t>
            </a:r>
            <a:r>
              <a:rPr lang="ru-RU" sz="2800" dirty="0"/>
              <a:t>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31" y="1209920"/>
            <a:ext cx="4560276" cy="4541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3601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04800" y="879232"/>
            <a:ext cx="6611815" cy="5697414"/>
          </a:xfrm>
        </p:spPr>
        <p:txBody>
          <a:bodyPr>
            <a:normAutofit/>
          </a:bodyPr>
          <a:lstStyle/>
          <a:p>
            <a:r>
              <a:rPr lang="ru-RU" sz="2400" dirty="0" err="1"/>
              <a:t>Композиційна</a:t>
            </a:r>
            <a:r>
              <a:rPr lang="ru-RU" sz="2400" dirty="0"/>
              <a:t> </a:t>
            </a:r>
            <a:r>
              <a:rPr lang="ru-RU" sz="2400" dirty="0" err="1"/>
              <a:t>побудова</a:t>
            </a:r>
            <a:r>
              <a:rPr lang="ru-RU" sz="2400" dirty="0"/>
              <a:t> </a:t>
            </a:r>
            <a:r>
              <a:rPr lang="ru-RU" sz="2400" dirty="0" err="1"/>
              <a:t>повісті</a:t>
            </a:r>
            <a:r>
              <a:rPr lang="ru-RU" sz="2400" dirty="0"/>
              <a:t> "</a:t>
            </a:r>
            <a:r>
              <a:rPr lang="ru-RU" sz="2400" dirty="0" err="1"/>
              <a:t>Тисяча</a:t>
            </a:r>
            <a:r>
              <a:rPr lang="ru-RU" sz="2400" dirty="0"/>
              <a:t> </a:t>
            </a:r>
            <a:r>
              <a:rPr lang="ru-RU" sz="2400" dirty="0" err="1"/>
              <a:t>журавлів</a:t>
            </a:r>
            <a:r>
              <a:rPr lang="ru-RU" sz="2400" dirty="0"/>
              <a:t>" </a:t>
            </a:r>
            <a:r>
              <a:rPr lang="ru-RU" sz="2400" dirty="0" err="1"/>
              <a:t>пов'язана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 smtClean="0"/>
              <a:t>традицією</a:t>
            </a:r>
            <a:r>
              <a:rPr lang="ru-RU" sz="2400" dirty="0" smtClean="0"/>
              <a:t> </a:t>
            </a:r>
            <a:r>
              <a:rPr lang="ru-RU" sz="2400" dirty="0" err="1" smtClean="0"/>
              <a:t>чайної</a:t>
            </a:r>
            <a:r>
              <a:rPr lang="ru-RU" sz="2400" dirty="0" smtClean="0"/>
              <a:t> </a:t>
            </a:r>
            <a:r>
              <a:rPr lang="ru-RU" sz="2400" dirty="0" err="1"/>
              <a:t>церемонії</a:t>
            </a:r>
            <a:r>
              <a:rPr lang="ru-RU" sz="2400" dirty="0"/>
              <a:t>. </a:t>
            </a:r>
            <a:r>
              <a:rPr lang="ru-RU" sz="2400" dirty="0" err="1"/>
              <a:t>Саме</a:t>
            </a:r>
            <a:r>
              <a:rPr lang="ru-RU" sz="2400" dirty="0"/>
              <a:t> з </a:t>
            </a:r>
            <a:r>
              <a:rPr lang="ru-RU" sz="2400" dirty="0" err="1"/>
              <a:t>цього</a:t>
            </a:r>
            <a:r>
              <a:rPr lang="ru-RU" sz="2400" dirty="0"/>
              <a:t> ритуалу в </a:t>
            </a:r>
            <a:r>
              <a:rPr lang="ru-RU" sz="2400" dirty="0" err="1"/>
              <a:t>храмі</a:t>
            </a:r>
            <a:r>
              <a:rPr lang="ru-RU" sz="2400" dirty="0"/>
              <a:t> </a:t>
            </a:r>
            <a:r>
              <a:rPr lang="ru-RU" sz="2400" dirty="0" err="1"/>
              <a:t>древнього</a:t>
            </a:r>
            <a:r>
              <a:rPr lang="ru-RU" sz="2400" dirty="0"/>
              <a:t> </a:t>
            </a:r>
            <a:r>
              <a:rPr lang="ru-RU" sz="2400" dirty="0" err="1"/>
              <a:t>міста</a:t>
            </a:r>
            <a:r>
              <a:rPr lang="ru-RU" sz="2400" dirty="0"/>
              <a:t> </a:t>
            </a:r>
            <a:r>
              <a:rPr lang="ru-RU" sz="2400" dirty="0" err="1" smtClean="0"/>
              <a:t>Камакура</a:t>
            </a:r>
            <a:r>
              <a:rPr lang="ru-RU" sz="2400" dirty="0" smtClean="0"/>
              <a:t>(де </a:t>
            </a:r>
            <a:r>
              <a:rPr lang="ru-RU" sz="2400" dirty="0"/>
              <a:t>сам Кавабата жив </a:t>
            </a:r>
            <a:r>
              <a:rPr lang="ru-RU" sz="2400" dirty="0" err="1"/>
              <a:t>тривалий</a:t>
            </a:r>
            <a:r>
              <a:rPr lang="ru-RU" sz="2400" dirty="0"/>
              <a:t> час) і </a:t>
            </a:r>
            <a:r>
              <a:rPr lang="ru-RU" sz="2400" dirty="0" err="1"/>
              <a:t>починається</a:t>
            </a:r>
            <a:r>
              <a:rPr lang="ru-RU" sz="2400" dirty="0"/>
              <a:t> </a:t>
            </a:r>
            <a:r>
              <a:rPr lang="ru-RU" sz="2400" dirty="0" err="1"/>
              <a:t>знайомство</a:t>
            </a:r>
            <a:r>
              <a:rPr lang="ru-RU" sz="2400" dirty="0"/>
              <a:t> </a:t>
            </a:r>
            <a:r>
              <a:rPr lang="ru-RU" sz="2400" dirty="0" err="1"/>
              <a:t>читачів</a:t>
            </a:r>
            <a:r>
              <a:rPr lang="ru-RU" sz="2400" dirty="0"/>
              <a:t> </a:t>
            </a:r>
            <a:r>
              <a:rPr lang="ru-RU" sz="2400" dirty="0" smtClean="0"/>
              <a:t>з </a:t>
            </a:r>
            <a:r>
              <a:rPr lang="ru-RU" sz="2400" dirty="0" err="1" smtClean="0"/>
              <a:t>головними</a:t>
            </a:r>
            <a:r>
              <a:rPr lang="ru-RU" sz="2400" dirty="0" smtClean="0"/>
              <a:t> </a:t>
            </a:r>
            <a:r>
              <a:rPr lang="ru-RU" sz="2400" dirty="0"/>
              <a:t>героями: </a:t>
            </a:r>
            <a:r>
              <a:rPr lang="ru-RU" sz="2400" dirty="0" err="1"/>
              <a:t>Кікудзі</a:t>
            </a:r>
            <a:r>
              <a:rPr lang="ru-RU" sz="2400" dirty="0"/>
              <a:t> і </a:t>
            </a:r>
            <a:r>
              <a:rPr lang="ru-RU" sz="2400" dirty="0" err="1"/>
              <a:t>Юкіко</a:t>
            </a:r>
            <a:r>
              <a:rPr lang="ru-RU" sz="2400" dirty="0"/>
              <a:t>, </a:t>
            </a:r>
            <a:r>
              <a:rPr lang="ru-RU" sz="2400" dirty="0" err="1"/>
              <a:t>долі</a:t>
            </a:r>
            <a:r>
              <a:rPr lang="ru-RU" sz="2400" dirty="0"/>
              <a:t> </a:t>
            </a:r>
            <a:r>
              <a:rPr lang="ru-RU" sz="2400" dirty="0" err="1"/>
              <a:t>яких</a:t>
            </a:r>
            <a:r>
              <a:rPr lang="ru-RU" sz="2400" dirty="0"/>
              <a:t> і </a:t>
            </a:r>
            <a:r>
              <a:rPr lang="ru-RU" sz="2400" dirty="0" err="1"/>
              <a:t>становлять</a:t>
            </a:r>
            <a:r>
              <a:rPr lang="ru-RU" sz="2400" dirty="0"/>
              <a:t> </a:t>
            </a:r>
            <a:r>
              <a:rPr lang="ru-RU" sz="2400" dirty="0" smtClean="0"/>
              <a:t>основу сюжету</a:t>
            </a:r>
            <a:r>
              <a:rPr lang="ru-RU" sz="2400" dirty="0"/>
              <a:t>. </a:t>
            </a:r>
            <a:r>
              <a:rPr lang="ru-RU" sz="2400" dirty="0" err="1"/>
              <a:t>Чайна</a:t>
            </a:r>
            <a:r>
              <a:rPr lang="ru-RU" sz="2400" dirty="0"/>
              <a:t> </a:t>
            </a:r>
            <a:r>
              <a:rPr lang="ru-RU" sz="2400" dirty="0" err="1"/>
              <a:t>церемонія</a:t>
            </a:r>
            <a:r>
              <a:rPr lang="ru-RU" sz="2400" dirty="0"/>
              <a:t> - </a:t>
            </a:r>
            <a:r>
              <a:rPr lang="ru-RU" sz="2400" dirty="0" err="1"/>
              <a:t>загальний</a:t>
            </a:r>
            <a:r>
              <a:rPr lang="ru-RU" sz="2400" dirty="0"/>
              <a:t> фон, а </a:t>
            </a:r>
            <a:r>
              <a:rPr lang="ru-RU" sz="2400" dirty="0" err="1"/>
              <a:t>точніше</a:t>
            </a:r>
            <a:r>
              <a:rPr lang="ru-RU" sz="2400" dirty="0"/>
              <a:t>, </a:t>
            </a:r>
            <a:r>
              <a:rPr lang="ru-RU" sz="2400" dirty="0" err="1"/>
              <a:t>художня</a:t>
            </a:r>
            <a:r>
              <a:rPr lang="ru-RU" sz="2400" dirty="0"/>
              <a:t> </a:t>
            </a:r>
            <a:r>
              <a:rPr lang="ru-RU" sz="2400" dirty="0" smtClean="0"/>
              <a:t>тканина, </a:t>
            </a:r>
            <a:r>
              <a:rPr lang="ru-RU" sz="2400" dirty="0" err="1" smtClean="0"/>
              <a:t>переплетіння</a:t>
            </a:r>
            <a:r>
              <a:rPr lang="ru-RU" sz="2400" dirty="0" smtClean="0"/>
              <a:t> </a:t>
            </a:r>
            <a:r>
              <a:rPr lang="ru-RU" sz="2400" dirty="0"/>
              <a:t>"ниток" </a:t>
            </a:r>
            <a:r>
              <a:rPr lang="ru-RU" sz="2400" dirty="0" err="1"/>
              <a:t>якої</a:t>
            </a:r>
            <a:r>
              <a:rPr lang="ru-RU" sz="2400" dirty="0"/>
              <a:t> </a:t>
            </a:r>
            <a:r>
              <a:rPr lang="ru-RU" sz="2400" dirty="0" err="1"/>
              <a:t>з'єднує</a:t>
            </a:r>
            <a:r>
              <a:rPr lang="ru-RU" sz="2400" dirty="0"/>
              <a:t> </a:t>
            </a:r>
            <a:r>
              <a:rPr lang="ru-RU" sz="2400" dirty="0" err="1"/>
              <a:t>минуле</a:t>
            </a:r>
            <a:r>
              <a:rPr lang="ru-RU" sz="2400" dirty="0"/>
              <a:t> і </a:t>
            </a:r>
            <a:r>
              <a:rPr lang="ru-RU" sz="2400" dirty="0" err="1"/>
              <a:t>теперішнє</a:t>
            </a:r>
            <a:r>
              <a:rPr lang="ru-RU" sz="2400" dirty="0"/>
              <a:t> </a:t>
            </a:r>
            <a:r>
              <a:rPr lang="ru-RU" sz="2400" dirty="0" err="1"/>
              <a:t>всіх</a:t>
            </a:r>
            <a:r>
              <a:rPr lang="ru-RU" sz="2400" dirty="0"/>
              <a:t> </a:t>
            </a:r>
            <a:r>
              <a:rPr lang="ru-RU" sz="2400" dirty="0" err="1"/>
              <a:t>персонажів</a:t>
            </a:r>
            <a:r>
              <a:rPr lang="ru-RU" sz="2400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015" y="1375630"/>
            <a:ext cx="5715000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44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32" y="905241"/>
            <a:ext cx="9886950" cy="500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841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281354" y="1688123"/>
            <a:ext cx="5498123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2800" dirty="0" err="1" smtClean="0"/>
              <a:t>Огорнений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романтичним</a:t>
            </a:r>
            <a:r>
              <a:rPr lang="ru-RU" sz="2800" dirty="0" smtClean="0"/>
              <a:t> </a:t>
            </a:r>
            <a:r>
              <a:rPr lang="ru-RU" sz="2800" dirty="0" err="1" smtClean="0"/>
              <a:t>серпанком</a:t>
            </a:r>
            <a:r>
              <a:rPr lang="ru-RU" sz="2800" dirty="0" smtClean="0"/>
              <a:t> образ </a:t>
            </a:r>
            <a:r>
              <a:rPr lang="ru-RU" sz="2800" dirty="0" err="1" smtClean="0"/>
              <a:t>Юкіко</a:t>
            </a:r>
            <a:r>
              <a:rPr lang="ru-RU" sz="2800" dirty="0" smtClean="0"/>
              <a:t>, </a:t>
            </a:r>
            <a:r>
              <a:rPr lang="ru-RU" sz="2800" dirty="0" err="1" smtClean="0"/>
              <a:t>котра</a:t>
            </a:r>
            <a:r>
              <a:rPr lang="ru-RU" sz="2800" dirty="0" smtClean="0"/>
              <a:t> </a:t>
            </a:r>
            <a:r>
              <a:rPr lang="ru-RU" sz="2800" dirty="0" err="1" smtClean="0"/>
              <a:t>тримає</a:t>
            </a:r>
            <a:r>
              <a:rPr lang="ru-RU" sz="2800" dirty="0" smtClean="0"/>
              <a:t> в руках </a:t>
            </a:r>
            <a:r>
              <a:rPr lang="ru-RU" sz="2800" dirty="0" err="1" smtClean="0"/>
              <a:t>рожеву</a:t>
            </a:r>
            <a:r>
              <a:rPr lang="ru-RU" sz="2800" dirty="0" smtClean="0"/>
              <a:t> </a:t>
            </a:r>
            <a:r>
              <a:rPr lang="ru-RU" sz="2800" dirty="0" err="1" smtClean="0"/>
              <a:t>крепдешинову</a:t>
            </a:r>
            <a:r>
              <a:rPr lang="ru-RU" sz="2800" dirty="0" smtClean="0"/>
              <a:t> </a:t>
            </a:r>
            <a:r>
              <a:rPr lang="ru-RU" sz="2800" dirty="0" err="1" smtClean="0"/>
              <a:t>хустку</a:t>
            </a:r>
            <a:r>
              <a:rPr lang="ru-RU" sz="2800" dirty="0" smtClean="0"/>
              <a:t> (</a:t>
            </a:r>
            <a:r>
              <a:rPr lang="ru-RU" sz="2800" dirty="0" err="1" smtClean="0"/>
              <a:t>фуросікі</a:t>
            </a:r>
            <a:r>
              <a:rPr lang="ru-RU" sz="2800" dirty="0" smtClean="0"/>
              <a:t>) </a:t>
            </a:r>
            <a:r>
              <a:rPr lang="ru-RU" sz="2800" dirty="0" err="1" smtClean="0"/>
              <a:t>із</a:t>
            </a:r>
            <a:r>
              <a:rPr lang="ru-RU" sz="2800" dirty="0" smtClean="0"/>
              <a:t> </a:t>
            </a:r>
            <a:r>
              <a:rPr lang="ru-RU" sz="2800" dirty="0" err="1" smtClean="0"/>
              <a:t>зображенням</a:t>
            </a:r>
            <a:r>
              <a:rPr lang="ru-RU" sz="2800" dirty="0" smtClean="0"/>
              <a:t> </a:t>
            </a:r>
            <a:r>
              <a:rPr lang="ru-RU" sz="2800" dirty="0" err="1" smtClean="0"/>
              <a:t>літаючих</a:t>
            </a:r>
            <a:r>
              <a:rPr lang="ru-RU" sz="2800" dirty="0" smtClean="0"/>
              <a:t> </a:t>
            </a:r>
            <a:r>
              <a:rPr lang="ru-RU" sz="2800" dirty="0" err="1" smtClean="0"/>
              <a:t>журавлів</a:t>
            </a:r>
            <a:r>
              <a:rPr lang="ru-RU" sz="2800" dirty="0" smtClean="0"/>
              <a:t>, заполонив </a:t>
            </a:r>
            <a:r>
              <a:rPr lang="ru-RU" sz="2800" dirty="0" err="1" smtClean="0"/>
              <a:t>уяву</a:t>
            </a:r>
            <a:r>
              <a:rPr lang="ru-RU" sz="2800" dirty="0" smtClean="0"/>
              <a:t> </a:t>
            </a:r>
            <a:r>
              <a:rPr lang="ru-RU" sz="2800" dirty="0" err="1" smtClean="0"/>
              <a:t>Кікудзі</a:t>
            </a:r>
            <a:r>
              <a:rPr lang="ru-RU" sz="2800" dirty="0" smtClean="0"/>
              <a:t> </a:t>
            </a:r>
            <a:r>
              <a:rPr lang="ru-RU" sz="2800" dirty="0" err="1" smtClean="0"/>
              <a:t>із</a:t>
            </a:r>
            <a:r>
              <a:rPr lang="ru-RU" sz="2800" dirty="0" smtClean="0"/>
              <a:t> самого початку </a:t>
            </a:r>
            <a:r>
              <a:rPr lang="ru-RU" sz="2800" dirty="0" err="1" smtClean="0"/>
              <a:t>повісті</a:t>
            </a:r>
            <a:r>
              <a:rPr lang="ru-RU" sz="2800" dirty="0" smtClean="0"/>
              <a:t>. </a:t>
            </a:r>
            <a:r>
              <a:rPr lang="ru-RU" sz="2800" dirty="0" err="1" smtClean="0"/>
              <a:t>Він</a:t>
            </a:r>
            <a:r>
              <a:rPr lang="ru-RU" sz="2800" dirty="0" smtClean="0"/>
              <a:t> </a:t>
            </a:r>
            <a:r>
              <a:rPr lang="ru-RU" sz="2800" dirty="0" err="1" smtClean="0"/>
              <a:t>закохується</a:t>
            </a:r>
            <a:r>
              <a:rPr lang="ru-RU" sz="2800" dirty="0" smtClean="0"/>
              <a:t> в </a:t>
            </a:r>
            <a:r>
              <a:rPr lang="ru-RU" sz="2800" dirty="0" err="1" smtClean="0"/>
              <a:t>Юкіко</a:t>
            </a:r>
            <a:r>
              <a:rPr lang="ru-RU" sz="2800" dirty="0" smtClean="0"/>
              <a:t>, </a:t>
            </a:r>
            <a:r>
              <a:rPr lang="ru-RU" sz="2800" dirty="0" err="1" smtClean="0"/>
              <a:t>шукаючи</a:t>
            </a:r>
            <a:r>
              <a:rPr lang="ru-RU" sz="2800" dirty="0" smtClean="0"/>
              <a:t> в </a:t>
            </a:r>
            <a:r>
              <a:rPr lang="ru-RU" sz="2800" dirty="0" err="1" smtClean="0"/>
              <a:t>ній</a:t>
            </a:r>
            <a:r>
              <a:rPr lang="ru-RU" sz="2800" dirty="0" smtClean="0"/>
              <a:t> </a:t>
            </a:r>
            <a:r>
              <a:rPr lang="ru-RU" sz="2800" dirty="0" err="1" smtClean="0"/>
              <a:t>втілення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своїх</a:t>
            </a:r>
            <a:r>
              <a:rPr lang="ru-RU" sz="2800" dirty="0" smtClean="0"/>
              <a:t> </a:t>
            </a:r>
            <a:r>
              <a:rPr lang="ru-RU" sz="2800" dirty="0" err="1" smtClean="0"/>
              <a:t>мрій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49" y="1547447"/>
            <a:ext cx="5357933" cy="401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4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64677"/>
            <a:ext cx="10609384" cy="4161692"/>
          </a:xfrm>
        </p:spPr>
        <p:txBody>
          <a:bodyPr>
            <a:normAutofit/>
          </a:bodyPr>
          <a:lstStyle/>
          <a:p>
            <a:r>
              <a:rPr lang="ru-RU" sz="2800" dirty="0" err="1"/>
              <a:t>Іншу</a:t>
            </a:r>
            <a:r>
              <a:rPr lang="ru-RU" sz="2800" dirty="0"/>
              <a:t> </a:t>
            </a:r>
            <a:r>
              <a:rPr lang="ru-RU" sz="2800" dirty="0" err="1"/>
              <a:t>сюжетну</a:t>
            </a:r>
            <a:r>
              <a:rPr lang="ru-RU" sz="2800" dirty="0"/>
              <a:t> </a:t>
            </a:r>
            <a:r>
              <a:rPr lang="ru-RU" sz="2800" dirty="0" err="1"/>
              <a:t>лінію</a:t>
            </a:r>
            <a:r>
              <a:rPr lang="ru-RU" sz="2800" dirty="0"/>
              <a:t> </a:t>
            </a:r>
            <a:r>
              <a:rPr lang="ru-RU" sz="2800" dirty="0" err="1"/>
              <a:t>повісті</a:t>
            </a:r>
            <a:r>
              <a:rPr lang="ru-RU" sz="2800" dirty="0"/>
              <a:t> </a:t>
            </a:r>
            <a:r>
              <a:rPr lang="ru-RU" sz="2800" dirty="0" err="1"/>
              <a:t>складають</a:t>
            </a:r>
            <a:r>
              <a:rPr lang="ru-RU" sz="2800" dirty="0"/>
              <a:t>  </a:t>
            </a:r>
            <a:r>
              <a:rPr lang="ru-RU" sz="2800" dirty="0" err="1"/>
              <a:t>досить</a:t>
            </a:r>
            <a:r>
              <a:rPr lang="ru-RU" sz="2800" dirty="0"/>
              <a:t> </a:t>
            </a:r>
            <a:r>
              <a:rPr lang="ru-RU" sz="2800" dirty="0" err="1"/>
              <a:t>складні</a:t>
            </a:r>
            <a:r>
              <a:rPr lang="ru-RU" sz="2800" dirty="0"/>
              <a:t> </a:t>
            </a:r>
            <a:r>
              <a:rPr lang="ru-RU" sz="2800" dirty="0" err="1"/>
              <a:t>стосунки</a:t>
            </a:r>
            <a:r>
              <a:rPr lang="ru-RU" sz="2800" dirty="0"/>
              <a:t> (у тому </a:t>
            </a:r>
            <a:r>
              <a:rPr lang="ru-RU" sz="2800" dirty="0" err="1"/>
              <a:t>числі</a:t>
            </a:r>
            <a:r>
              <a:rPr lang="ru-RU" sz="2800" dirty="0"/>
              <a:t> й </a:t>
            </a:r>
            <a:r>
              <a:rPr lang="ru-RU" sz="2800" dirty="0" err="1"/>
              <a:t>любовні</a:t>
            </a:r>
            <a:r>
              <a:rPr lang="ru-RU" sz="2800" dirty="0"/>
              <a:t>) </a:t>
            </a:r>
            <a:r>
              <a:rPr lang="ru-RU" sz="2800" dirty="0" err="1"/>
              <a:t>Кікудзі</a:t>
            </a:r>
            <a:r>
              <a:rPr lang="ru-RU" sz="2800" dirty="0"/>
              <a:t> з </a:t>
            </a:r>
            <a:r>
              <a:rPr lang="ru-RU" sz="2800" dirty="0" err="1"/>
              <a:t>пані</a:t>
            </a:r>
            <a:r>
              <a:rPr lang="ru-RU" sz="2800" dirty="0"/>
              <a:t> </a:t>
            </a:r>
            <a:r>
              <a:rPr lang="ru-RU" sz="2800" dirty="0" err="1"/>
              <a:t>Оота</a:t>
            </a:r>
            <a:r>
              <a:rPr lang="ru-RU" sz="2800" dirty="0"/>
              <a:t> та </a:t>
            </a:r>
            <a:r>
              <a:rPr lang="ru-RU" sz="2800" dirty="0" err="1"/>
              <a:t>її</a:t>
            </a:r>
            <a:r>
              <a:rPr lang="ru-RU" sz="2800" dirty="0"/>
              <a:t> дочкою </a:t>
            </a:r>
            <a:r>
              <a:rPr lang="ru-RU" sz="2800" dirty="0" err="1"/>
              <a:t>Фуміко</a:t>
            </a:r>
            <a:r>
              <a:rPr lang="ru-RU" sz="2800" dirty="0"/>
              <a:t>.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пані</a:t>
            </a:r>
            <a:r>
              <a:rPr lang="ru-RU" sz="2800" dirty="0"/>
              <a:t> </a:t>
            </a:r>
            <a:r>
              <a:rPr lang="ru-RU" sz="2800" dirty="0" err="1"/>
              <a:t>Оота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пов'язують</a:t>
            </a:r>
            <a:r>
              <a:rPr lang="ru-RU" sz="2800" dirty="0"/>
              <a:t> </a:t>
            </a:r>
            <a:r>
              <a:rPr lang="ru-RU" sz="2800" dirty="0" err="1"/>
              <a:t>спогади</a:t>
            </a:r>
            <a:r>
              <a:rPr lang="ru-RU" sz="2800" dirty="0"/>
              <a:t> про батька (</a:t>
            </a:r>
            <a:r>
              <a:rPr lang="ru-RU" sz="2800" dirty="0" err="1"/>
              <a:t>котрий</a:t>
            </a:r>
            <a:r>
              <a:rPr lang="ru-RU" sz="2800" dirty="0"/>
              <a:t> </a:t>
            </a:r>
            <a:r>
              <a:rPr lang="ru-RU" sz="2800" dirty="0" err="1"/>
              <a:t>зближується</a:t>
            </a:r>
            <a:r>
              <a:rPr lang="ru-RU" sz="2800" dirty="0"/>
              <a:t> з нею </a:t>
            </a:r>
            <a:r>
              <a:rPr lang="ru-RU" sz="2800" dirty="0" err="1"/>
              <a:t>після</a:t>
            </a:r>
            <a:r>
              <a:rPr lang="ru-RU" sz="2800" dirty="0"/>
              <a:t> </a:t>
            </a:r>
            <a:r>
              <a:rPr lang="ru-RU" sz="2800" dirty="0" err="1"/>
              <a:t>Тікако</a:t>
            </a:r>
            <a:r>
              <a:rPr lang="ru-RU" sz="2800" dirty="0"/>
              <a:t>). </a:t>
            </a:r>
            <a:r>
              <a:rPr lang="ru-RU" sz="2800" dirty="0" err="1"/>
              <a:t>Оота</a:t>
            </a:r>
            <a:r>
              <a:rPr lang="ru-RU" sz="2800" dirty="0"/>
              <a:t>-сан </a:t>
            </a:r>
            <a:r>
              <a:rPr lang="ru-RU" sz="2800" dirty="0" err="1"/>
              <a:t>шукає</a:t>
            </a:r>
            <a:r>
              <a:rPr lang="ru-RU" sz="2800" dirty="0"/>
              <a:t> у </a:t>
            </a:r>
            <a:r>
              <a:rPr lang="ru-RU" sz="2800" dirty="0" err="1"/>
              <a:t>синові</a:t>
            </a:r>
            <a:r>
              <a:rPr lang="ru-RU" sz="2800" dirty="0"/>
              <a:t> </a:t>
            </a:r>
            <a:r>
              <a:rPr lang="ru-RU" sz="2800" dirty="0" err="1"/>
              <a:t>риси</a:t>
            </a:r>
            <a:r>
              <a:rPr lang="ru-RU" sz="2800" dirty="0"/>
              <a:t> батька, </a:t>
            </a:r>
            <a:r>
              <a:rPr lang="ru-RU" sz="2800" dirty="0" err="1"/>
              <a:t>люблячи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і </a:t>
            </a:r>
            <a:r>
              <a:rPr lang="ru-RU" sz="2800" dirty="0" err="1"/>
              <a:t>шануючи</a:t>
            </a:r>
            <a:r>
              <a:rPr lang="ru-RU" sz="2800" dirty="0"/>
              <a:t> </a:t>
            </a:r>
            <a:r>
              <a:rPr lang="ru-RU" sz="2800" dirty="0" err="1"/>
              <a:t>пам'ять</a:t>
            </a:r>
            <a:r>
              <a:rPr lang="ru-RU" sz="2800" dirty="0"/>
              <a:t> про </a:t>
            </a:r>
            <a:r>
              <a:rPr lang="ru-RU" sz="2800" dirty="0" err="1"/>
              <a:t>нього</a:t>
            </a:r>
            <a:r>
              <a:rPr lang="ru-RU" sz="2800" dirty="0"/>
              <a:t>. </a:t>
            </a:r>
            <a:r>
              <a:rPr lang="ru-RU" sz="2800" dirty="0" err="1"/>
              <a:t>Зближення</a:t>
            </a:r>
            <a:r>
              <a:rPr lang="ru-RU" sz="2800" dirty="0"/>
              <a:t> з </a:t>
            </a:r>
            <a:r>
              <a:rPr lang="ru-RU" sz="2800" dirty="0" err="1"/>
              <a:t>Кікудзі</a:t>
            </a:r>
            <a:r>
              <a:rPr lang="ru-RU" sz="2800" dirty="0"/>
              <a:t> </a:t>
            </a:r>
            <a:r>
              <a:rPr lang="ru-RU" sz="2800" dirty="0" err="1"/>
              <a:t>викликає</a:t>
            </a:r>
            <a:r>
              <a:rPr lang="ru-RU" sz="2800" dirty="0"/>
              <a:t> в </a:t>
            </a:r>
            <a:r>
              <a:rPr lang="ru-RU" sz="2800" dirty="0" err="1"/>
              <a:t>неї</a:t>
            </a:r>
            <a:r>
              <a:rPr lang="ru-RU" sz="2800" dirty="0"/>
              <a:t> </a:t>
            </a:r>
            <a:r>
              <a:rPr lang="ru-RU" sz="2800" dirty="0" err="1"/>
              <a:t>почуття</a:t>
            </a:r>
            <a:r>
              <a:rPr lang="ru-RU" sz="2800" dirty="0"/>
              <a:t> </a:t>
            </a:r>
            <a:r>
              <a:rPr lang="ru-RU" sz="2800" dirty="0" err="1"/>
              <a:t>провини</a:t>
            </a:r>
            <a:r>
              <a:rPr lang="ru-RU" sz="2800" dirty="0"/>
              <a:t>, а сам </a:t>
            </a:r>
            <a:r>
              <a:rPr lang="ru-RU" sz="2800" dirty="0" err="1"/>
              <a:t>Кікудзі</a:t>
            </a:r>
            <a:r>
              <a:rPr lang="ru-RU" sz="2800" dirty="0"/>
              <a:t> </a:t>
            </a:r>
            <a:r>
              <a:rPr lang="ru-RU" sz="2800" dirty="0" err="1"/>
              <a:t>відкриває</a:t>
            </a:r>
            <a:r>
              <a:rPr lang="ru-RU" sz="2800" dirty="0"/>
              <a:t> в </a:t>
            </a:r>
            <a:r>
              <a:rPr lang="ru-RU" sz="2800" dirty="0" err="1"/>
              <a:t>Оота</a:t>
            </a:r>
            <a:r>
              <a:rPr lang="ru-RU" sz="2800" dirty="0"/>
              <a:t> </a:t>
            </a:r>
            <a:r>
              <a:rPr lang="ru-RU" sz="2800" dirty="0" err="1"/>
              <a:t>невідомі</a:t>
            </a:r>
            <a:r>
              <a:rPr lang="ru-RU" sz="2800" dirty="0"/>
              <a:t> </a:t>
            </a:r>
            <a:r>
              <a:rPr lang="ru-RU" sz="2800" dirty="0" err="1"/>
              <a:t>раніше</a:t>
            </a:r>
            <a:r>
              <a:rPr lang="ru-RU" sz="2800" dirty="0"/>
              <a:t> </a:t>
            </a:r>
            <a:r>
              <a:rPr lang="ru-RU" sz="2800" dirty="0" err="1"/>
              <a:t>її</a:t>
            </a:r>
            <a:r>
              <a:rPr lang="ru-RU" sz="2800" dirty="0"/>
              <a:t> </a:t>
            </a:r>
            <a:r>
              <a:rPr lang="ru-RU" sz="2800" dirty="0" err="1"/>
              <a:t>привабливі</a:t>
            </a:r>
            <a:r>
              <a:rPr lang="ru-RU" sz="2800" dirty="0"/>
              <a:t> </a:t>
            </a:r>
            <a:r>
              <a:rPr lang="ru-RU" sz="2800" dirty="0" err="1"/>
              <a:t>риси</a:t>
            </a:r>
            <a:r>
              <a:rPr lang="ru-RU" sz="2800" dirty="0"/>
              <a:t> і </a:t>
            </a:r>
            <a:r>
              <a:rPr lang="ru-RU" sz="2800" dirty="0" err="1"/>
              <a:t>краще</a:t>
            </a:r>
            <a:r>
              <a:rPr lang="ru-RU" sz="2800" dirty="0"/>
              <a:t> </a:t>
            </a:r>
            <a:r>
              <a:rPr lang="ru-RU" sz="2800" dirty="0" err="1"/>
              <a:t>розуміє</a:t>
            </a:r>
            <a:r>
              <a:rPr lang="ru-RU" sz="2800" dirty="0"/>
              <a:t> </a:t>
            </a:r>
            <a:r>
              <a:rPr lang="ru-RU" sz="2800" dirty="0" err="1"/>
              <a:t>тепер</a:t>
            </a:r>
            <a:r>
              <a:rPr lang="ru-RU" sz="2800" dirty="0"/>
              <a:t> </a:t>
            </a:r>
            <a:r>
              <a:rPr lang="ru-RU" sz="2800" dirty="0" err="1"/>
              <a:t>почуття</a:t>
            </a:r>
            <a:r>
              <a:rPr lang="ru-RU" sz="2800" dirty="0"/>
              <a:t> </a:t>
            </a:r>
            <a:r>
              <a:rPr lang="ru-RU" sz="2800" dirty="0" err="1"/>
              <a:t>свого</a:t>
            </a:r>
            <a:r>
              <a:rPr lang="ru-RU" sz="2800" dirty="0"/>
              <a:t> </a:t>
            </a:r>
            <a:r>
              <a:rPr lang="ru-RU" sz="2800" dirty="0" smtClean="0"/>
              <a:t>батька 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754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508" y="984738"/>
            <a:ext cx="6764215" cy="5263661"/>
          </a:xfrm>
        </p:spPr>
        <p:txBody>
          <a:bodyPr/>
          <a:lstStyle/>
          <a:p>
            <a:r>
              <a:rPr lang="ru-RU" sz="2400" dirty="0" err="1"/>
              <a:t>Оота</a:t>
            </a:r>
            <a:r>
              <a:rPr lang="ru-RU" sz="2400" dirty="0"/>
              <a:t> не чинить </a:t>
            </a:r>
            <a:r>
              <a:rPr lang="ru-RU" sz="2400" dirty="0" err="1"/>
              <a:t>перешкод</a:t>
            </a:r>
            <a:r>
              <a:rPr lang="ru-RU" sz="2400" dirty="0"/>
              <a:t> </a:t>
            </a:r>
            <a:r>
              <a:rPr lang="ru-RU" sz="2400" dirty="0" err="1"/>
              <a:t>запланованому</a:t>
            </a:r>
            <a:r>
              <a:rPr lang="ru-RU" sz="2400" dirty="0"/>
              <a:t> </a:t>
            </a:r>
            <a:r>
              <a:rPr lang="ru-RU" sz="2400" dirty="0" err="1"/>
              <a:t>шлюбу</a:t>
            </a:r>
            <a:r>
              <a:rPr lang="ru-RU" sz="2400" dirty="0"/>
              <a:t> </a:t>
            </a:r>
            <a:r>
              <a:rPr lang="ru-RU" sz="2400" dirty="0" err="1"/>
              <a:t>Кікудзі</a:t>
            </a:r>
            <a:r>
              <a:rPr lang="ru-RU" sz="2400" dirty="0"/>
              <a:t> з </a:t>
            </a:r>
            <a:r>
              <a:rPr lang="ru-RU" sz="2400" dirty="0" err="1"/>
              <a:t>Юкіко</a:t>
            </a:r>
            <a:r>
              <a:rPr lang="ru-RU" sz="2400" dirty="0"/>
              <a:t>. </a:t>
            </a:r>
            <a:r>
              <a:rPr lang="ru-RU" sz="2400" dirty="0" err="1"/>
              <a:t>Однак</a:t>
            </a:r>
            <a:r>
              <a:rPr lang="ru-RU" sz="2400" dirty="0"/>
              <a:t> </a:t>
            </a:r>
            <a:r>
              <a:rPr lang="ru-RU" sz="2400" dirty="0" err="1"/>
              <a:t>піклування</a:t>
            </a:r>
            <a:r>
              <a:rPr lang="ru-RU" sz="2400" dirty="0"/>
              <a:t> і </a:t>
            </a:r>
            <a:r>
              <a:rPr lang="ru-RU" sz="2400" dirty="0" err="1"/>
              <a:t>співчуття</a:t>
            </a:r>
            <a:r>
              <a:rPr lang="ru-RU" sz="2400" dirty="0"/>
              <a:t> самого </a:t>
            </a:r>
            <a:r>
              <a:rPr lang="ru-RU" sz="2400" dirty="0" err="1"/>
              <a:t>Кікудзі</a:t>
            </a:r>
            <a:r>
              <a:rPr lang="ru-RU" sz="2400" dirty="0"/>
              <a:t> до дочки </a:t>
            </a:r>
            <a:r>
              <a:rPr lang="ru-RU" sz="2400" dirty="0" err="1"/>
              <a:t>Оота</a:t>
            </a:r>
            <a:r>
              <a:rPr lang="ru-RU" sz="2400" dirty="0"/>
              <a:t> – </a:t>
            </a:r>
            <a:r>
              <a:rPr lang="ru-RU" sz="2400" dirty="0" err="1"/>
              <a:t>Фуміко</a:t>
            </a:r>
            <a:r>
              <a:rPr lang="ru-RU" sz="2400" dirty="0"/>
              <a:t> (</a:t>
            </a:r>
            <a:r>
              <a:rPr lang="ru-RU" sz="2400" dirty="0" err="1"/>
              <a:t>після</a:t>
            </a:r>
            <a:r>
              <a:rPr lang="ru-RU" sz="2400" dirty="0"/>
              <a:t> </a:t>
            </a:r>
            <a:r>
              <a:rPr lang="ru-RU" sz="2400" dirty="0" err="1"/>
              <a:t>раптової</a:t>
            </a:r>
            <a:r>
              <a:rPr lang="ru-RU" sz="2400" dirty="0"/>
              <a:t> </a:t>
            </a:r>
            <a:r>
              <a:rPr lang="ru-RU" sz="2400" dirty="0" err="1"/>
              <a:t>смерті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матері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паралічу</a:t>
            </a:r>
            <a:r>
              <a:rPr lang="ru-RU" sz="2400" dirty="0"/>
              <a:t> </a:t>
            </a:r>
            <a:r>
              <a:rPr lang="ru-RU" sz="2400" dirty="0" err="1"/>
              <a:t>серця</a:t>
            </a:r>
            <a:r>
              <a:rPr lang="ru-RU" sz="2400" dirty="0"/>
              <a:t>) і </a:t>
            </a:r>
            <a:r>
              <a:rPr lang="ru-RU" sz="2400" dirty="0" err="1"/>
              <a:t>зближення</a:t>
            </a:r>
            <a:r>
              <a:rPr lang="ru-RU" sz="2400" dirty="0"/>
              <a:t> з нею,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наполеглива</a:t>
            </a:r>
            <a:r>
              <a:rPr lang="ru-RU" sz="2400" dirty="0"/>
              <a:t> "</a:t>
            </a:r>
            <a:r>
              <a:rPr lang="ru-RU" sz="2400" dirty="0" err="1"/>
              <a:t>турбота</a:t>
            </a:r>
            <a:r>
              <a:rPr lang="ru-RU" sz="2400" dirty="0"/>
              <a:t>" </a:t>
            </a:r>
            <a:r>
              <a:rPr lang="ru-RU" sz="2400" dirty="0" err="1"/>
              <a:t>Тікако</a:t>
            </a:r>
            <a:r>
              <a:rPr lang="ru-RU" sz="2400" dirty="0"/>
              <a:t> про </a:t>
            </a:r>
            <a:r>
              <a:rPr lang="ru-RU" sz="2400" dirty="0" err="1"/>
              <a:t>Кікудзі</a:t>
            </a:r>
            <a:r>
              <a:rPr lang="ru-RU" sz="2400" dirty="0"/>
              <a:t> </a:t>
            </a:r>
            <a:r>
              <a:rPr lang="ru-RU" sz="2400" dirty="0" err="1"/>
              <a:t>роблять</a:t>
            </a:r>
            <a:r>
              <a:rPr lang="ru-RU" sz="2400" dirty="0"/>
              <a:t> </a:t>
            </a:r>
            <a:r>
              <a:rPr lang="ru-RU" sz="2400" dirty="0" err="1"/>
              <a:t>дівчину</a:t>
            </a:r>
            <a:r>
              <a:rPr lang="ru-RU" sz="2400" dirty="0"/>
              <a:t> з </a:t>
            </a:r>
            <a:r>
              <a:rPr lang="ru-RU" sz="2400" dirty="0" err="1"/>
              <a:t>літаючими</a:t>
            </a:r>
            <a:r>
              <a:rPr lang="ru-RU" sz="2400" dirty="0"/>
              <a:t> журавлями на </a:t>
            </a:r>
            <a:r>
              <a:rPr lang="ru-RU" sz="2400" dirty="0" err="1"/>
              <a:t>фуросікі</a:t>
            </a:r>
            <a:r>
              <a:rPr lang="ru-RU" sz="2400" dirty="0"/>
              <a:t> </a:t>
            </a:r>
            <a:r>
              <a:rPr lang="ru-RU" sz="2400" dirty="0" err="1"/>
              <a:t>недосяжною</a:t>
            </a:r>
            <a:r>
              <a:rPr lang="ru-RU" sz="2400" dirty="0"/>
              <a:t> </a:t>
            </a:r>
            <a:r>
              <a:rPr lang="ru-RU" sz="2400" dirty="0" err="1"/>
              <a:t>мрією</a:t>
            </a:r>
            <a:r>
              <a:rPr lang="ru-RU" sz="2400" dirty="0"/>
              <a:t> для </a:t>
            </a:r>
            <a:r>
              <a:rPr lang="ru-RU" sz="2400" dirty="0" err="1"/>
              <a:t>хлопця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827" y="1225062"/>
            <a:ext cx="3086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8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158" y="1500554"/>
            <a:ext cx="10830781" cy="5146429"/>
          </a:xfrm>
        </p:spPr>
        <p:txBody>
          <a:bodyPr>
            <a:normAutofit/>
          </a:bodyPr>
          <a:lstStyle/>
          <a:p>
            <a:r>
              <a:rPr lang="ru-RU" sz="3200" dirty="0"/>
              <a:t>У </a:t>
            </a:r>
            <a:r>
              <a:rPr lang="ru-RU" sz="3200" dirty="0" err="1"/>
              <a:t>японській</a:t>
            </a:r>
            <a:r>
              <a:rPr lang="ru-RU" sz="3200" dirty="0"/>
              <a:t> </a:t>
            </a:r>
            <a:r>
              <a:rPr lang="ru-RU" sz="3200" dirty="0" err="1"/>
              <a:t>символіці</a:t>
            </a:r>
            <a:r>
              <a:rPr lang="ru-RU" sz="3200" dirty="0"/>
              <a:t> </a:t>
            </a:r>
            <a:r>
              <a:rPr lang="ru-RU" sz="3200" dirty="0" err="1"/>
              <a:t>журавлі</a:t>
            </a:r>
            <a:r>
              <a:rPr lang="ru-RU" sz="3200" dirty="0"/>
              <a:t> - символ </a:t>
            </a:r>
            <a:r>
              <a:rPr lang="ru-RU" sz="3200" dirty="0" err="1"/>
              <a:t>надії</a:t>
            </a:r>
            <a:r>
              <a:rPr lang="ru-RU" sz="3200" dirty="0"/>
              <a:t>, </a:t>
            </a:r>
            <a:r>
              <a:rPr lang="ru-RU" sz="3200" dirty="0" err="1"/>
              <a:t>благополуччя</a:t>
            </a:r>
            <a:r>
              <a:rPr lang="ru-RU" sz="3200" dirty="0"/>
              <a:t> і </a:t>
            </a:r>
            <a:r>
              <a:rPr lang="ru-RU" sz="3200" dirty="0" err="1" smtClean="0"/>
              <a:t>щастя.Малюнок</a:t>
            </a:r>
            <a:r>
              <a:rPr lang="ru-RU" sz="3200" dirty="0" smtClean="0"/>
              <a:t>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зображенням</a:t>
            </a:r>
            <a:r>
              <a:rPr lang="ru-RU" sz="3200" dirty="0"/>
              <a:t> </a:t>
            </a:r>
            <a:r>
              <a:rPr lang="ru-RU" sz="3200" dirty="0" err="1"/>
              <a:t>білосніжних</a:t>
            </a:r>
            <a:r>
              <a:rPr lang="ru-RU" sz="3200" dirty="0"/>
              <a:t> </a:t>
            </a:r>
            <a:r>
              <a:rPr lang="ru-RU" sz="3200" dirty="0" err="1"/>
              <a:t>птахів</a:t>
            </a:r>
            <a:r>
              <a:rPr lang="ru-RU" sz="3200" dirty="0"/>
              <a:t> на </a:t>
            </a:r>
            <a:r>
              <a:rPr lang="ru-RU" sz="3200" dirty="0" err="1"/>
              <a:t>рожевому</a:t>
            </a:r>
            <a:r>
              <a:rPr lang="ru-RU" sz="3200" dirty="0"/>
              <a:t> </a:t>
            </a:r>
            <a:r>
              <a:rPr lang="ru-RU" sz="3200" dirty="0" err="1"/>
              <a:t>фоні</a:t>
            </a:r>
            <a:r>
              <a:rPr lang="ru-RU" sz="3200" dirty="0"/>
              <a:t> </a:t>
            </a:r>
            <a:r>
              <a:rPr lang="ru-RU" sz="3200" dirty="0" err="1"/>
              <a:t>має</a:t>
            </a:r>
            <a:r>
              <a:rPr lang="ru-RU" sz="3200" dirty="0"/>
              <a:t> </a:t>
            </a:r>
            <a:r>
              <a:rPr lang="ru-RU" sz="3200" dirty="0" err="1" smtClean="0"/>
              <a:t>глибокий</a:t>
            </a:r>
            <a:r>
              <a:rPr lang="ru-RU" sz="3200" dirty="0" smtClean="0"/>
              <a:t> </a:t>
            </a:r>
            <a:r>
              <a:rPr lang="ru-RU" sz="3200" dirty="0" err="1" smtClean="0"/>
              <a:t>смисл</a:t>
            </a:r>
            <a:r>
              <a:rPr lang="ru-RU" sz="3200" dirty="0"/>
              <a:t>: </a:t>
            </a:r>
            <a:r>
              <a:rPr lang="ru-RU" sz="3200" dirty="0" err="1"/>
              <a:t>героїня</a:t>
            </a:r>
            <a:r>
              <a:rPr lang="ru-RU" sz="3200" dirty="0"/>
              <a:t> </a:t>
            </a:r>
            <a:r>
              <a:rPr lang="ru-RU" sz="3200" dirty="0" err="1"/>
              <a:t>повісті</a:t>
            </a:r>
            <a:r>
              <a:rPr lang="ru-RU" sz="3200" dirty="0"/>
              <a:t> повинна </a:t>
            </a:r>
            <a:r>
              <a:rPr lang="ru-RU" sz="3200" dirty="0" err="1"/>
              <a:t>мати</a:t>
            </a:r>
            <a:r>
              <a:rPr lang="ru-RU" sz="3200" dirty="0"/>
              <a:t> </a:t>
            </a:r>
            <a:r>
              <a:rPr lang="ru-RU" sz="3200" dirty="0" err="1"/>
              <a:t>щасливу</a:t>
            </a:r>
            <a:r>
              <a:rPr lang="ru-RU" sz="3200" dirty="0"/>
              <a:t> долю. </a:t>
            </a:r>
            <a:r>
              <a:rPr lang="ru-RU" sz="3200" dirty="0" err="1"/>
              <a:t>Мрія</a:t>
            </a:r>
            <a:r>
              <a:rPr lang="ru-RU" sz="3200" dirty="0"/>
              <a:t> про </a:t>
            </a:r>
            <a:r>
              <a:rPr lang="ru-RU" sz="3200" dirty="0" err="1"/>
              <a:t>щастя</a:t>
            </a:r>
            <a:r>
              <a:rPr lang="ru-RU" sz="3200" dirty="0"/>
              <a:t> </a:t>
            </a:r>
            <a:r>
              <a:rPr lang="ru-RU" sz="3200" dirty="0" err="1" smtClean="0"/>
              <a:t>взагалі</a:t>
            </a:r>
            <a:r>
              <a:rPr lang="ru-RU" sz="3200" dirty="0" smtClean="0"/>
              <a:t> є </a:t>
            </a:r>
            <a:r>
              <a:rPr lang="ru-RU" sz="3200" dirty="0" err="1"/>
              <a:t>провідною</a:t>
            </a:r>
            <a:r>
              <a:rPr lang="ru-RU" sz="3200" dirty="0"/>
              <a:t> </a:t>
            </a:r>
            <a:r>
              <a:rPr lang="ru-RU" sz="3200" dirty="0" err="1"/>
              <a:t>ідеєю</a:t>
            </a:r>
            <a:r>
              <a:rPr lang="ru-RU" sz="3200" dirty="0"/>
              <a:t> </a:t>
            </a:r>
            <a:r>
              <a:rPr lang="ru-RU" sz="3200" dirty="0" err="1"/>
              <a:t>твору</a:t>
            </a:r>
            <a:r>
              <a:rPr lang="ru-RU" sz="3200" dirty="0"/>
              <a:t>, але вона </a:t>
            </a:r>
            <a:r>
              <a:rPr lang="ru-RU" sz="3200" dirty="0" err="1"/>
              <a:t>лишається</a:t>
            </a:r>
            <a:r>
              <a:rPr lang="ru-RU" sz="3200" dirty="0"/>
              <a:t> </a:t>
            </a:r>
            <a:r>
              <a:rPr lang="ru-RU" sz="3200" dirty="0" err="1" smtClean="0"/>
              <a:t>недосяжною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2716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65" y="892053"/>
            <a:ext cx="104775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8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110</TotalTime>
  <Words>652</Words>
  <Application>Microsoft Office PowerPoint</Application>
  <PresentationFormat>Широкоэкранный</PresentationFormat>
  <Paragraphs>15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Ион</vt:lpstr>
      <vt:lpstr>Презинтація на тему :  « Характеристика жіночого образу у творі «Тисяча журавлів».Юкіко»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Презинтація на тему :  « Характеристика жіночого образу у творі «Тисяча журавлів».Пані Оота »</dc:title>
  <dc:creator>Вікторія Демчик</dc:creator>
  <cp:lastModifiedBy>Вікторія Демчик</cp:lastModifiedBy>
  <cp:revision>10</cp:revision>
  <dcterms:created xsi:type="dcterms:W3CDTF">2015-03-03T13:44:20Z</dcterms:created>
  <dcterms:modified xsi:type="dcterms:W3CDTF">2015-03-03T18:11:25Z</dcterms:modified>
</cp:coreProperties>
</file>