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8" r:id="rId11"/>
    <p:sldId id="269" r:id="rId12"/>
    <p:sldId id="270" r:id="rId13"/>
    <p:sldId id="265" r:id="rId14"/>
    <p:sldId id="266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1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5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9EE8C-17A8-486B-9E00-8639A928B3EC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4505-F873-4FDB-A409-1DBF8136CDC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1E3E9-4E6D-47F9-B44B-2E0BE932618F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8316-01E8-4005-A363-7039E25DAD1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8316-01E8-4005-A363-7039E25DAD13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869C-0E4A-4DA9-9233-8EECCD5ABDA9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5C455-E601-4766-805F-3238BD625AC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0%BC%D0%B0%D0%BD_(%D0%B6%D0%B0%D0%BD%D1%80)" TargetMode="External"/><Relationship Id="rId7" Type="http://schemas.openxmlformats.org/officeDocument/2006/relationships/hyperlink" Target="http://uk.wikipedia.org/wiki/189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1890" TargetMode="External"/><Relationship Id="rId5" Type="http://schemas.openxmlformats.org/officeDocument/2006/relationships/hyperlink" Target="http://uk.wikipedia.org/wiki/20_%D1%87%D0%B5%D1%80%D0%B2%D0%BD%D1%8F" TargetMode="External"/><Relationship Id="rId4" Type="http://schemas.openxmlformats.org/officeDocument/2006/relationships/hyperlink" Target="http://uk.wikipedia.org/wiki/%D0%9E%D1%81%D0%BA%D0%B0%D1%80_%D0%A3%D0%B0%D0%B9%D0%BB%D1%8C%D0%B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80%D0%B0%D1%81%D0%B0" TargetMode="External"/><Relationship Id="rId2" Type="http://schemas.openxmlformats.org/officeDocument/2006/relationships/hyperlink" Target="http://uk.wikipedia.org/wiki/%D0%93%D0%B5%D0%B4%D0%BE%D0%BD%D1%96%D0%B7%D0%BC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6944816" cy="1470025"/>
          </a:xfrm>
        </p:spPr>
        <p:txBody>
          <a:bodyPr>
            <a:normAutofit/>
          </a:bodyPr>
          <a:lstStyle/>
          <a:p>
            <a:r>
              <a:rPr lang="uk-UA" sz="8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Оскар Уайльд</a:t>
            </a:r>
            <a:endParaRPr lang="uk-UA" sz="80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4392488" cy="3528392"/>
          </a:xfrm>
        </p:spPr>
        <p:txBody>
          <a:bodyPr>
            <a:noAutofit/>
          </a:bodyPr>
          <a:lstStyle/>
          <a:p>
            <a:pPr algn="l"/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Бажаєте знати у чому полягає найбільша драма мого життя? – Вона у тому, що свій геній я вклав у моє життя, і тільки талант – у мої твори</a:t>
            </a:r>
          </a:p>
          <a:p>
            <a:pPr algn="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ea typeface="DFKai-SB" pitchFamily="65" charset="-120"/>
              </a:rPr>
              <a:t>Оскар Уайльд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  <a:ea typeface="DFKai-SB" pitchFamily="65" charset="-120"/>
            </a:endParaRPr>
          </a:p>
        </p:txBody>
      </p:sp>
      <p:pic>
        <p:nvPicPr>
          <p:cNvPr id="11266" name="Picture 2" descr="http://cs407724.vk.me/v407724208/2ce9/21rd8fQit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320480" cy="4320481"/>
          </a:xfrm>
          <a:prstGeom prst="ellipse">
            <a:avLst/>
          </a:prstGeom>
          <a:ln w="381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ustunchik.ua/images/news/Novyna/2012/Zhovten/16/oscar_wil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0877">
            <a:off x="5940152" y="3645024"/>
            <a:ext cx="2009031" cy="2894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043608" y="188640"/>
            <a:ext cx="8100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Уайльд </a:t>
            </a:r>
            <a:r>
              <a:rPr lang="ru-RU" sz="2800" dirty="0" err="1" smtClean="0">
                <a:latin typeface="Monotype Corsiva" pitchFamily="66" charset="0"/>
              </a:rPr>
              <a:t>рішуче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відкидав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утилітарне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розуміння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мистецтва</a:t>
            </a:r>
            <a:r>
              <a:rPr lang="ru-RU" sz="2800" dirty="0" smtClean="0">
                <a:latin typeface="Monotype Corsiva" pitchFamily="66" charset="0"/>
              </a:rPr>
              <a:t>: «Картина не </a:t>
            </a:r>
            <a:r>
              <a:rPr lang="ru-RU" sz="2800" dirty="0" err="1" smtClean="0">
                <a:latin typeface="Monotype Corsiva" pitchFamily="66" charset="0"/>
              </a:rPr>
              <a:t>має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іншого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змісту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крім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власної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краси</a:t>
            </a:r>
            <a:r>
              <a:rPr lang="ru-RU" sz="2800" dirty="0" smtClean="0">
                <a:latin typeface="Monotype Corsiva" pitchFamily="66" charset="0"/>
              </a:rPr>
              <a:t>». У </a:t>
            </a:r>
            <a:r>
              <a:rPr lang="ru-RU" sz="2800" dirty="0" err="1" smtClean="0">
                <a:latin typeface="Monotype Corsiva" pitchFamily="66" charset="0"/>
              </a:rPr>
              <a:t>його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поданні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мистецтво</a:t>
            </a:r>
            <a:r>
              <a:rPr lang="ru-RU" sz="2800" dirty="0" smtClean="0">
                <a:latin typeface="Monotype Corsiva" pitchFamily="66" charset="0"/>
              </a:rPr>
              <a:t> не </a:t>
            </a:r>
            <a:r>
              <a:rPr lang="ru-RU" sz="2800" dirty="0" err="1" smtClean="0">
                <a:latin typeface="Monotype Corsiva" pitchFamily="66" charset="0"/>
              </a:rPr>
              <a:t>тільки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самокоштовне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але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первинно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стосовно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життя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 err="1" smtClean="0">
                <a:latin typeface="Monotype Corsiva" pitchFamily="66" charset="0"/>
              </a:rPr>
              <a:t>Декларації</a:t>
            </a:r>
            <a:r>
              <a:rPr lang="ru-RU" sz="2800" dirty="0" smtClean="0">
                <a:latin typeface="Monotype Corsiva" pitchFamily="66" charset="0"/>
              </a:rPr>
              <a:t> Уайльда </a:t>
            </a:r>
            <a:r>
              <a:rPr lang="ru-RU" sz="2800" dirty="0" err="1" smtClean="0">
                <a:latin typeface="Monotype Corsiva" pitchFamily="66" charset="0"/>
              </a:rPr>
              <a:t>зближають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його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прихильниками</a:t>
            </a:r>
            <a:r>
              <a:rPr lang="ru-RU" sz="2800" dirty="0" smtClean="0">
                <a:latin typeface="Monotype Corsiva" pitchFamily="66" charset="0"/>
              </a:rPr>
              <a:t> «</a:t>
            </a:r>
            <a:r>
              <a:rPr lang="ru-RU" sz="2800" dirty="0" err="1" smtClean="0">
                <a:latin typeface="Monotype Corsiva" pitchFamily="66" charset="0"/>
              </a:rPr>
              <a:t>мистецтва</a:t>
            </a:r>
            <a:r>
              <a:rPr lang="ru-RU" sz="2800" dirty="0" smtClean="0">
                <a:latin typeface="Monotype Corsiva" pitchFamily="66" charset="0"/>
              </a:rPr>
              <a:t> для </a:t>
            </a:r>
            <a:r>
              <a:rPr lang="ru-RU" sz="2800" dirty="0" err="1" smtClean="0">
                <a:latin typeface="Monotype Corsiva" pitchFamily="66" charset="0"/>
              </a:rPr>
              <a:t>мистецтва</a:t>
            </a:r>
            <a:r>
              <a:rPr lang="ru-RU" sz="2800" dirty="0" smtClean="0">
                <a:latin typeface="Monotype Corsiva" pitchFamily="66" charset="0"/>
              </a:rPr>
              <a:t>». </a:t>
            </a:r>
            <a:r>
              <a:rPr lang="ru-RU" sz="2800" dirty="0" err="1" smtClean="0">
                <a:latin typeface="Monotype Corsiva" pitchFamily="66" charset="0"/>
              </a:rPr>
              <a:t>Однак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творчість</a:t>
            </a:r>
            <a:r>
              <a:rPr lang="ru-RU" sz="2800" dirty="0" smtClean="0">
                <a:latin typeface="Monotype Corsiva" pitchFamily="66" charset="0"/>
              </a:rPr>
              <a:t> самого Уайльда, </a:t>
            </a:r>
            <a:r>
              <a:rPr lang="ru-RU" sz="2800" dirty="0" err="1" smtClean="0">
                <a:latin typeface="Monotype Corsiva" pitchFamily="66" charset="0"/>
              </a:rPr>
              <a:t>дійсно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далеке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прозаїзму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повсякденності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виконане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краси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форми</a:t>
            </a:r>
            <a:r>
              <a:rPr lang="ru-RU" sz="2800" dirty="0" smtClean="0">
                <a:latin typeface="Monotype Corsiva" pitchFamily="66" charset="0"/>
              </a:rPr>
              <a:t>, не </a:t>
            </a:r>
            <a:r>
              <a:rPr lang="ru-RU" sz="2800" dirty="0" err="1" smtClean="0">
                <a:latin typeface="Monotype Corsiva" pitchFamily="66" charset="0"/>
              </a:rPr>
              <a:t>позбавленоі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значні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життєві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змісти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28674" name="AutoShape 2" descr="data:image/jpeg;base64,/9j/4AAQSkZJRgABAQAAAQABAAD/2wBDAAkGBwgHBgkIBwgKCgkLDRYPDQwMDRsUFRAWIB0iIiAdHx8kKDQsJCYxJx8fLT0tMTU3Ojo6Iys/RD84QzQ5Ojf/2wBDAQoKCg0MDRoPDxo3JR8lNzc3Nzc3Nzc3Nzc3Nzc3Nzc3Nzc3Nzc3Nzc3Nzc3Nzc3Nzc3Nzc3Nzc3Nzc3Nzc3Nzf/wAARCAEPALoDASIAAhEBAxEB/8QAHAAAAQUBAQEAAAAAAAAAAAAABgECAwQFBwAI/8QASRAAAQMCBAIFBwYMBQQDAAAAAQACEQMEBRIhMQZBBxNRYXEUIoGRobGyFSMywdHSFiQlM0JSU2JzkuHwQ2NygpMXJjQ1g6LC/8QAFwEBAQEBAAAAAAAAAAAAAAAAAAECA//EAB4RAQEAAwEBAAMBAAAAAAAAAAABAhExIRIDMlFB/9oADAMBAAIRAxEAPwDpmK4xWsrx1GnSpuAa0y4mdVSPEVyNrej7ftUfEQ/Kb9dMjPcVmuAgLEkS2tM8S3IB/F6U+B+1K3iS7dtb0PUftWVlkz7U9lMwmobrRPEd3p+L0fU77Uh4kuonyej6nfas3q9dCEhZuAmobrU/CW5/Y0f5XfeS/hHd/saH8rvvLG6vnGqfkIE7JqG61fwjuzI6mhP+l33kh4ku+dGj/KfvLLG+oCc4bkAH0pqG61G8RXZH5miP9p+8l/CC6Jjq6Ov7jvvLMY0RruvHQ7apqG61fly70IZQ/kP3k04/dj/Dok/6D95Z4IGyY4TqmobrU+XruJyUf5D95Pbjt2f0KP8AIfvLJAT2CJ0TUXdany5dz9Gh/wAbvvJDjt20SRR/4z95ZzvCE17Zbomobq+eILyfoUP+M/eXvl+9P6ND/jd95Z0do9qdCaibq4/iG+Gzbc//ABu+8vDiK+kDJb+PVn7ypFomI9SfkAEwJCahutG2x28qXdCk5lDLUqNa6KZEAuA087vRKBpsEG2YBvLYgA/PU/jCMgdOazWoEeJIGKv/AIbNPWs7Qgdq0uJBOKu3/Ns5eKosaFucZvTQII15qWnpuvFsnROI1RCck0ROykAgbppGvcgaAJ0XnCYlKwADwTiByQQ5CDPNOLSWynuaAkdqDGgCCJxOw3SGQBr6FE6vRD8prU2nYS4Jz8rAC5wjvQPaSYMp4IPcoqWR0xDoOymY0wNdkDgdJ5JRqdUrWmFIxun1Ipsdp2SO5gDlupYHNey9iCJ39ykPipXCdE0t5IGNAgp4cA3RJkTgw8kElkIu7eRHz1P4wi9CNqIvLaf21P42owAWcmoE+IQTijo/Zs//AEs9recrS4ggYo+f2TPe5UWx3rU4zekDU7aNE6AdE12+hRCxJHYmwPBLEqJ74J5jtQOI1gJ22qrVa7aLC95AHeg7G+IL25dUo2TxSYRBfOsfUrIbbOO8WWOFF1JoNe4A1a3YeJQZivGOKX7HMpuFCmR9Gnv61kXdnlJdUr53EyTBhVPNHmskwtzGOdtI6pW6zOXOLidyTqrYvb2GirXqHIIAcSY7lNYW7Kj2l30AdZ2K0hhZxK7Y22Eue4z4K7hIr/KVaiGOpXFQOI1hxB9S3MP4qxC1ax9xFxQJhwd9IelXG8DVajcorZTH0oWJjuD3WCUiy6cHtOlNzRv4rPlb9jouF4hQxK3Fa2eC06Ec2nsIV8A+lck4Yx04VfMe8zRf5tRo9665bvZXpMqU3BzHtkEcwVmzSy7egz70uwkqQN5pr4ywoqN5G4SNJHgvPGiWAgeBz9yUjRICEpmIlA61/wDLt9dOup/GEWwUJ2w/G7f+NT+MItBWasCvETZxQ/wme9yogbTzWjj4/Kbv4TPe5URvBCs4l6WNNE05RqlJIGkJr9Y7lUNJEEBRxvI29qedFDcvFO3qPmIaSgE+JcSz1alBj4bTIaYO6DjiM3OUxkdtuJ8Vbxh9Sm19UmczwfFDtxOUOAMCdgukjnlWnfVaZAa0yY3DYhZ9Jhc/zZcexEOBcM3mL02vtrcv7Xv0AR1gnR6KZbUvnMa3nTYNT6U3IvzaE+H+HbzFMtOk0hu7ncmjvK6Tg3DlthNLQh9U7uj2Bb1raULKgKNtTaxg5BQ14Bnt7Fzt26SaVzTLSYKD+kGxfeWYLBJZrCMi9uXUrKxg0ntiQYSFcQbSLXkagj2LqHR9irbjCDbVnxUoPgT+qdljY/hNvXpuq0mNbVGoIG6GsOxGvYXQcwNaQYIjQ+IW77GJ5XagUsSh7h3G6mI0wK9LK4aZm7StwuWG3nN1idE0+KdmJMFJl9qBRG2spS6AU2I3TXCAZ3QWLPW7ofxqfxhGA2QdYj8aoEz+ep/GEYLNagbx9v5Rcf8AKZ73LNiAZWnxAcuInvpM971ll4PuWoxeoyfUlDtYSQNY96VneECOIA1hUsVDnWFYN3jRXCeWm6gvCBaVCdgJhUcxxSrTdQqUapiJM/33ysG2oG4r06TTIcYWjfvNy+sKe5cdzGivcG2Au8WpUmw8AgGNl05HO+12rhq0p2WE29JjQ0BgnTcq7e3dCzomrXeGMHMr1Jgo0GtGzRCFuIct3cRdVuqtaZA31eTyA5rl114TEePMMoEtp56hBjQKnR4op4k+KII10BQ9jd1gwe2zsLUvrl0F+WR65j1T4p/CWHVK2IOPUkMpnzjEDda1GdiC+va1vSz1JaEK3/EbsxFAF75hdB4usG1cDe9jYLGyFznh20q0S+vTtG3DmU85zGB4DtKQqk/Fr4Sa9M5D2hY16G+UZ2iGnULbv8Tq32cVbdtGTAY0kj2rKuaPzDXNmWmPQtRK6H0fD8idYX7vOiI3GexDfR47PgRYNMtU8t0S5Qe9YvWpwgEc0+B2lIQCAmmJUU922npTC2SOSclER3IJrRoFzQP+dT+MIuGyEbTW5t9f8an8QReNlKsC/EpDb+T+yZ73rGz5ttddVpcYPyXrInWm33uWJRfB8FqcZvV1mrtYMp1QQYTaDtAeakd5xUDAwc/cm3NEVLepT/WEKU9yjfLmOHI6aIOK4ha1be4q9ccpa9wazme+OxGHRXSDsWDjoGtJ9K9i9jf1n1adtSg3dcshwmGNbOp7d1S4Uf8AJ2LUq9s5z6VN4ZUdlIidvrXS+xjWq7S85gQEPVuGRf3flV+/MGk5KXISt6k8EA8jqpc4I0K5bdOhi44Xp1KoeG0m5T5pyAkDuW1hmGUrKkQ0y5xlx7VcdCifXFNzWjdxAV3RJe24uLKtQOz2ELlFFjqFWtavzNdTcRpousPuaLA7NUbI312XLuIbug/iFz6BEO0PerilVLnDalwfOe6O9ZuJWXk9m9pMmBqidtT5vl6li4k3yusy3LgwVHhmYjaStI2ujsk4PVOwFYgD0BFRO6q4dY2+GWjLW3ENYNTzce1SnXUFZvtU8STCXnumM1ASukGNNVA7MBpzSE6hI0x3r3Od0FuxM3VCf2rPiCL0HWDgby3A/as+IIy9ClagL4z/APYM/hN97ljUCDqTzWpxy4tv6RH7NvvcsOg4HsWpxm9arCBp6lOJywqdCpmEHcK4AQAoGyZ2GyjqEkHWB3KVzY1Crk696DPwm6Hy2+2vGtaKjg63dOpcGkEekH2K5w7w63DKV9b3NIPp3NbMDvoNjKEeK72tQxS3Nu0tqW7xVD3CAY1RhY8ZYTfWoqG6bRqFsvpO0Le5W7SWCJgyANjQbKSdNFUsLqne2dK5pGadRuYKwXb+5Rp6o8hqoXFKtWHzT8tQSWk8irjjoZUBuaNEOfVqta1upkojn9fhXF8Pp176tdvqVqhOZoeS3+qE6bK7b/rLiS4HnyXT8Z4ls3M6um2o+nMmoAADHYDqVz7FMVtKt7UqU6DqbC7TUH2LcZum7RrB1HXsWZeVGsuab3glrXgkDfQpLa9ZUok0yD4KzgdpTxTFRSuA7qqbTUIHOI0RR3TcKrWvEw5sie9eMDZOaIAAAAjZI+AJMLCkLi3tXs2YyZlRvqclCakFBZNQNHf2KPrddFWfUkyUrDI3VGnhrvyhQHbVZ8QRrJ7ED4U6b+3/AIjPiCOFmtYgHj90YjRE70h73IfovDSiDpCAGIUDz6oe9yGWHNErU4zetWhXDNjt2rRo1mvGh9qwqboGqtUHkOCI1nmFGACZBhMNUFm4lIHEaSNe9RT69ha3lMi4pMeY3PJcr4twithV+/LTqG3cfMqRour06ktEEFeq02VmFlZjXs5hwkepWXSWbZ/RzcmrwxatcfoFzPUUUuII71k4XYssrd4t6YZTfULgBprzVvrwBB0MKVZwt3ULaRg6oYHDz8QunVsRuKvUTLaLXQD4rer1cwgaFNfVf1IawckiBvGMFwBoLqlEB47Kr9fehO/sMKBItqO57Sfeja7w2vdhxa05ebjssK6wapTJkArUNMq0tqVCgcoLfStvgjzr27f+rTA9Z/osq6Z1FMh2/YtPgy7tbZ1WjcVBTr3Dh1YOgcB3+lW8QYuqAAKGpUPJLU15Ku8kHQFYaMfUPgmFw7ZSkb6JmsKhM0nT1Kek4aBV8pBn2JwfBAQa2FkeX2/8RnxtRyue4S/8p24POsz42roIOizk1iAukQxf2+hnqx73IVaeXYirpDjy62/h6+soYpgHwWpxm9TU9QCrFNxkEFQNaNgpKc5tjEdiqLYqlSMJcN9lDlJPepKcj0KCVjiDp7FYFVrKLn1DlY0EuPIBUw6Vg8Y4syjZ/J9Gp87UPzkcm9iaL4MeDcRGM4VdPcRLLlwaI+i2BCkxS0qQTT0cNQhbokrHyrEKJd5rqbHgd8kfWuiXNEVWEc+Sl8qz2AmleVKbyysCDK0qF9Qc3z3CQmYpZZSXRrzlD17ScxhLHERyVQQYjjdGhQIpkbIVuMVzNzF2qw7x1ao4tdUJVctLB57iY9qsgsXVy+6qjLtzKz+InupW1m1uhaXQ6YWpYWzqjxpE8lb40wR1Dhy1v9iytkdpycNPaFZWbPFvg3iny9jbHEXBty3SnUcfzn9UVVGlxlcRaw0yCHQRsQZKMcE40uLKg2jf0zcsGgeD5wH1pcf4TL+josUL5Gqgw7GbHE2ZrWsC+NabtHD0KWq6CVlo0kzB7UwujdJnmSFGXTuUVqYO6cUttvzrPjauhgGN1zfAzOKWw/zGfG1dIkdhWclxAXSIQL627cg97kN0tNER9Ik/KFsP8se9yHKbdNVqcS9WGR2qzTG2ipUzBVugdt0Rda0QJJ0TupEFziGsG5JWHi3EdphYLcwq3AGlJuw8SgvFMdvsVeTXrObQH+G0w0BWS1LRfj3EdpY0XUrNza9wdA4fRYgTrTWe+pUeXOJkuOqjc7XedNF6nA0Pp7lqTTNux/0UEjGLls72x+Jq6jyhct6Ko+Wq5G5tyPa1dU8Fzy66Y8UcQsxc0yB5ro0KAMXL7as+lV0eNwV0t09hQ/xTg9HE7UvbUp0rmmJa9zgAR2Hu7+SSljmFc7nZauEcLXt7Sp3lZhbTfrTaezkfSqNncYWL9jcSrkUGOmrkaXTH6IjtRFiPSnYW4yYdhtWrlEA1HCmPUJWvf8Z3GphnDRpPbnELQ41w0XXB9/QY2TTpdY0DtaZ9wKBHdK2JvqAUsNs2A6CXOJ94Va76TcauKVSh1Nm1j2Fropk6ERzPep85H1AXlykx714jxlMGZ2h071PTpEiJPiurBWOqMcC15DtwWlbdhxPfW8MrubXpjbOdfWsd9J1Iw4JjQY5CFOno8s+ILK5ytc7qnnk/b1rQNVhEsII7RzXNxMSHK5Z3lxbR1VUjunT1LOmpk6Zw86cXtv4jPjaum/3suOcEYr5VjVrRqsh5e05hsfOauxx3rnl10xAPSLpiNtPKkD7XIbaZGmyI+kmrSo31sa1RrAaQguPe5c8vMfcHGnaMED9Ny3jxnK+t+vXpW1I1Kzw0BDOL8SVqrDSsnGkzbNPnH7Fl313XuH561RzteewVCq47a9y1IxaVxc9xkyTvKnptilrqCq9Kcw+xXBoI3EK1IjiXCRoByT2gb+5RNbcOrwG0yHaAkwrDLWtAD3NBG4bJUGxgOKXWDEXNk9rKjmlsloOh8fAK/ecT43c0nZsTuGz+zIZ8MLIbT+aYxpmBBMJr8zWQezSFNNPNs+JMQt3XRq39zQBIc8VHO29KhtqFxSqtbWpVSH6F1UEQjDo+xv5Ov/ILp/4tdOABOzKnL0Hb1LouKYda3eH3FKtSa5rmGdIMjUa+IlS5aWYyuO4ph/UWFGrSJqU69LPnDCA0yQWzzIhBdVx6wgumCUf317XODU6FdrAGNGUiZIAIbPoJ9aBTSD6pkmBqVrFjJZs6DBa1a7zD8waxvjufYqwbIEaq9VZka2m4kkau8VXa0O0AgntVEltRqvr03MaXvDgQAJ5oxHDPkmLvZdNNK3dSNXrHtIZTl30fEBHXAXD1LCsGoXFxZmjf1GHrS4ycuYlvhpCIb9jKtAtqNpvp82vEgrFydJj45dgfD9DiPFMQvrrOzD2yWZSGF3Ib7CBKEb6zFK4rtouL6VN5aH7z6V07GLOrQwN2HYYcluapN1WMuIaYOkbju8Fzq/c2k1tBjX5ADDnaTrvCuNSswNIPcVKG6+Ca4x4clI1bZE3R60/hRaQdnD4mrvMFcI6PYHE9pJk5xE/6mrvC459dMOOR9OTiKmHkfq/W5c2tyTDu0Suj9OP08PkjaPiXMrWpFE9w2ldMeMZ/sdcOI5nXVVSYJkqW5ObKe7eVBGoGnrV0xVm1bMzqQN1Pm3PsUdswhhJ7UtRg3bAIOxUU92u2/ir1rcyMjye49qzhJI2nuKdJABOgPeitdktdBJhOIBKzre5dID5I2lXyXZdPUjXSObBBHoK6zwZjgxnChTrum6oQyqDu4cnen3grlIU2E4q/Br83AD3UKlN1Ks1hglrhuO8bjwWbNnEF7bVXvcHvluZzWs/Vg8/ELJFIU70uqjzKbS6ANCeQV2zfa0Blo3JrVav03uEZe4faquLvZSApNdqTJM+paZ/xSq1s5zE6kyvW74rU3EQQQQFWDpIbEwFNRgOHvlVB/T47xa8u3s+ZoWuTzmBpcRH7x1JlHNvWrX+BvxDyjIyuA4Gg0uytHKN5mdVxYOFEZh9I8wVoM4lxZtmbSjfVWW23VMIAjs8Fi4/xqX+uh07+he0m2huGNZVaM1QEtiJ0InT+q5heNyXNSjmBDHESOequ3WImh1XkdUatl7soJJ9Pgslz3VajnvMvJkk6yStSFqQbxJPancgU2BpqlYIJEqoJ+j0/90WW/wCcHxBd8AXA+j4D8J7I/wCY3n+8F3qVyz66Yccg6cdTh/h95cra7KIPMRouo9OB1sOen3lyd7gGZhErphxz/J+yzVdLWxzCibJGyUHNSY6ZBGwS0Ic5oHbqYWmV0Oy02tTcw5nVMrPaTDU1lQOEf1UVNUPYRpsUwkVQImRySF4ABnlz1XjGmoBidED5JEZo7O5Wre4NNsEyD37KkHgujn7E/OIgCUXbZp1G1AC0yO1NumZqZ5FZdKs+m6WHTsV6ldsrNLSQD2KLKzrS2zXpzaNbL3KteVetrucRpmWrc1G0KLjs5+57liPIB30J1lWM0kiROmqnYWNIDQmAs0eGjQ9qQkDztIG5VRYfVDyTJmF4VoBaOxVs7c0NAk96npU8wmBJ7UVOB5kzuUrRl8ClYAGj3J2URtHNQKAJHepGgNGplI0DfRK2B6VVEvR+I4psjP8AiN+Jq70uLcC4Le0sRw7FHUx5LUqgAg6jzwASOxdoB0XH8nXXCeONdOTjNgAdx99cmccrCHDZdW6cfz2HjT6I3/3rktY5QSSYnYLph+rln+y5by6kG6xttCna3qqZdzhU8MOfM06R2J+IXWopsE6LSEdcaxuJ5qVjxl806BZ9MuMB2gns3VulEHtCIsNdlG06p4Jy6iD70xhnfYJznhoGnJFPOV403Tc4bo8jfRyaHAiIMT2pwI1AjXtCg8+p55HLbdS0PnKgB0EyVUe1zJLde7sVkvFC3DTo92rj9SBuIXHWP1gAbDkqUiBIkEpr3S4kbbynACJMgKo8N9oEpXHQsb3JmfPApyBOpU1CGNAaPSgSk2BI37eYV2mdJA27lXEkREElTMIjnCVYnkEDtHai/o6wq3xTFa3ltKnWpUaM9W8TJJgH0IZwexrYrf0LK3yipWdlBdsO8rqfBfC17gF7XrXVWg9lSlkApkkzIPMLFvjWM9S3/AuDVw7qKdS2edjTdIB8Cs+36OrUMaa99WL/ANLIwAeiUb1qjacDSVUucVw+0YX3F3QpiJINQT6ljddNQtlYsw6zs7Si5zmUqtJoLt/phEw22Qdb8S4ViF9b2lndCrWdWpmGtMQHt5oxA02WascW6dJ6+wgSMvPxcuTVNWawV1rp1cW3VgB+oPe5coc7O05gfQF3w44Z/sjs35KjgIGiVwzuJ15r1sB1rhqCWzJUuQgTMLTKBv0gDy5K2ySCI35qs2M4J35DbVWg8hoiAO/koHgmDKmBGWQoC+NP7KdTqBwA5diKkzQTA15L2YDmZ8VG53nCJ0TX1ORnQ6SgsUCXuc7WGmT3qrd1XVKstkDdWn/M0okNaPpeKzn13Ocep2G7ikKeCGgZt9dBuU9rHO1cCBuAOSZSpgau9JVrUGCBAEoGDzPNIJ31XmGJmSR3J4IkEAlISZ25IPNfLttkrXOAJPJRmS5wGo5JZJBzaujtQa2E4nc4ZeU7uzeGVmAgOLQ6JEHfuW67jjHqh/8AYOAI5MaPqQk0OaJkxAkKQudzCmou62L3HsSvI8qva9TuNQx6lnOruiTJ1VcuOg1ntK84w2Dr9aahsXdHVTPxTadz2/G1d+Ewvnjo1fm4rsyd87dv9bV9Dhcvyddfx8cZ6eBF1h8fqcvFy5K4w2IA0nxXaumTCb7FL2ybY2762SnLsukau7VzZ/B+OOGmHVNeyPtXTCzTnnjdh2iDnLtoEFPqvcOQ2Gq32cGcRAj8m1S30fanP4J4ic4kYbWnxH2rW4z80NH6YmCRopSS2CCdAiH8BOIcojC6237v2p44E4lJk4ZXPZqPtU3D5obY9xcCYlK17QSToQIhEzeA+JdCcMrf/X7Ujuj/AIlfH5LqgeLftTcPmhd1w7MTO2van0azspqNYCW/rIlPR3xK5pPyXUmZkFoSHo84rywMMeO6W/am4vzQnUe+o/zy4zrP2J7Q7TTvRZS6N+J80uwyoOzzm/apR0dcTEz8nPnxH2puHzQtRcMozT6FKazSdZPJEv8A044n3GGvnveEjejbimDmw4/zhNw+aGHVYdr4CEuYxJjkicdG3FZAAsPTnCe3o04pI1sZ/wB4T6n9PnILte3JniZJABTC7K7vnTVFx6M+KC2PI2xvGZOb0ZcUB0iyZr2u/opuf0+aE2v83U+tK2pOqLj0ZcTkAeRsEfv7+xKOjLiYN/8ADpzt9P8Aor9Q+aE+sALjyPNMdUG0IwHRjxMRrb0m/wC/+icOi/iQj8zR1/e/on1j/T5qv0aEfhbaAbZm6zyztX0QNlx7gngHGsGx62vbuiw0mObOV2o85p+orsMdy5Z2W+Ov45ZPTyk9K92pJWGyr0aLy8oPJEqy32mICrXLLsFlRxyhxMtGug005INNKs00MSgAXNPQ8hB38OxS29K+Bd19wxwykDK2IOkHbxVHrvEaNpWZSqtfLml0gCIEn6insvqD7etWbOSkTm07Oahp29/1rDcVqD2CMwyCSI15dqYbO9Fas4XA6t7wWtnUN1kbeHqRPU1ridvdVuqptqB0H6TYCddX1K2qFlRphtPrHOEaDX17JlrQvG12Or1abmBpzNa0anSDsOc/3tWpWOINcDVuKdQydXGdNO7u9qC43ELVzmNDzmdsMp11j3qJ+LW7Lp9u5tQOY7KTGhOn2hPp29yGWwc+i57XTWdl+l4af3CrVLK/8srVmVqRY4nIH6wNNNvtQ9XLa+t7l+SmXZ4mCOXjtzVmFnC2vmiW1KMicsNG+kbjx9isuZdeWBzajPJ/0mnfblooqxCUDwWcKWKNLstellLnEZjOk6cuyU5tPE2ls1qJAOoI1Ik847I/vcNCEkSlEwJ3SoGFsr0Jy9GiBAAlkL0JdF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data:image/jpeg;base64,/9j/4AAQSkZJRgABAQAAAQABAAD/2wBDAAkGBwgHBgkIBwgKCgkLDRYPDQwMDRsUFRAWIB0iIiAdHx8kKDQsJCYxJx8fLT0tMTU3Ojo6Iys/RD84QzQ5Ojf/2wBDAQoKCg0MDRoPDxo3JR8lNzc3Nzc3Nzc3Nzc3Nzc3Nzc3Nzc3Nzc3Nzc3Nzc3Nzc3Nzc3Nzc3Nzc3Nzc3Nzc3Nzf/wAARCAEPALoDASIAAhEBAxEB/8QAHAAAAQUBAQEAAAAAAAAAAAAABgECAwQFBwAI/8QASRAAAQMCBAIFBwYMBQQDAAAAAQACEQMEBRIhMQZBBxNRYXEUIoGRobGyFSMywdHSFiQlM0JSU2JzkuHwQ2NygpMXJjQ1g6LC/8QAFwEBAQEBAAAAAAAAAAAAAAAAAAECA//EAB4RAQEAAwEBAAMBAAAAAAAAAAABAhExIRIDMlFB/9oADAMBAAIRAxEAPwDpmK4xWsrx1GnSpuAa0y4mdVSPEVyNrej7ftUfEQ/Kb9dMjPcVmuAgLEkS2tM8S3IB/F6U+B+1K3iS7dtb0PUftWVlkz7U9lMwmobrRPEd3p+L0fU77Uh4kuonyej6nfas3q9dCEhZuAmobrU/CW5/Y0f5XfeS/hHd/saH8rvvLG6vnGqfkIE7JqG61fwjuzI6mhP+l33kh4ku+dGj/KfvLLG+oCc4bkAH0pqG61G8RXZH5miP9p+8l/CC6Jjq6Ov7jvvLMY0RruvHQ7apqG61fly70IZQ/kP3k04/dj/Dok/6D95Z4IGyY4TqmobrU+XruJyUf5D95Pbjt2f0KP8AIfvLJAT2CJ0TUXdany5dz9Gh/wAbvvJDjt20SRR/4z95ZzvCE17Zbomobq+eILyfoUP+M/eXvl+9P6ND/jd95Z0do9qdCaibq4/iG+Gzbc//ABu+8vDiK+kDJb+PVn7ypFomI9SfkAEwJCahutG2x28qXdCk5lDLUqNa6KZEAuA087vRKBpsEG2YBvLYgA/PU/jCMgdOazWoEeJIGKv/AIbNPWs7Qgdq0uJBOKu3/Ns5eKosaFucZvTQII15qWnpuvFsnROI1RCck0ROykAgbppGvcgaAJ0XnCYlKwADwTiByQQ5CDPNOLSWynuaAkdqDGgCCJxOw3SGQBr6FE6vRD8prU2nYS4Jz8rAC5wjvQPaSYMp4IPcoqWR0xDoOymY0wNdkDgdJ5JRqdUrWmFIxun1Ipsdp2SO5gDlupYHNey9iCJ39ykPipXCdE0t5IGNAgp4cA3RJkTgw8kElkIu7eRHz1P4wi9CNqIvLaf21P42owAWcmoE+IQTijo/Zs//AEs9recrS4ggYo+f2TPe5UWx3rU4zekDU7aNE6AdE12+hRCxJHYmwPBLEqJ74J5jtQOI1gJ22qrVa7aLC95AHeg7G+IL25dUo2TxSYRBfOsfUrIbbOO8WWOFF1JoNe4A1a3YeJQZivGOKX7HMpuFCmR9Gnv61kXdnlJdUr53EyTBhVPNHmskwtzGOdtI6pW6zOXOLidyTqrYvb2GirXqHIIAcSY7lNYW7Kj2l30AdZ2K0hhZxK7Y22Eue4z4K7hIr/KVaiGOpXFQOI1hxB9S3MP4qxC1ax9xFxQJhwd9IelXG8DVajcorZTH0oWJjuD3WCUiy6cHtOlNzRv4rPlb9jouF4hQxK3Fa2eC06Ec2nsIV8A+lck4Yx04VfMe8zRf5tRo9665bvZXpMqU3BzHtkEcwVmzSy7egz70uwkqQN5pr4ywoqN5G4SNJHgvPGiWAgeBz9yUjRICEpmIlA61/wDLt9dOup/GEWwUJ2w/G7f+NT+MItBWasCvETZxQ/wme9yogbTzWjj4/Kbv4TPe5URvBCs4l6WNNE05RqlJIGkJr9Y7lUNJEEBRxvI29qedFDcvFO3qPmIaSgE+JcSz1alBj4bTIaYO6DjiM3OUxkdtuJ8Vbxh9Sm19UmczwfFDtxOUOAMCdgukjnlWnfVaZAa0yY3DYhZ9Jhc/zZcexEOBcM3mL02vtrcv7Xv0AR1gnR6KZbUvnMa3nTYNT6U3IvzaE+H+HbzFMtOk0hu7ncmjvK6Tg3DlthNLQh9U7uj2Bb1raULKgKNtTaxg5BQ14Bnt7Fzt26SaVzTLSYKD+kGxfeWYLBJZrCMi9uXUrKxg0ntiQYSFcQbSLXkagj2LqHR9irbjCDbVnxUoPgT+qdljY/hNvXpuq0mNbVGoIG6GsOxGvYXQcwNaQYIjQ+IW77GJ5XagUsSh7h3G6mI0wK9LK4aZm7StwuWG3nN1idE0+KdmJMFJl9qBRG2spS6AU2I3TXCAZ3QWLPW7ofxqfxhGA2QdYj8aoEz+ep/GEYLNagbx9v5Rcf8AKZ73LNiAZWnxAcuInvpM971ll4PuWoxeoyfUlDtYSQNY96VneECOIA1hUsVDnWFYN3jRXCeWm6gvCBaVCdgJhUcxxSrTdQqUapiJM/33ysG2oG4r06TTIcYWjfvNy+sKe5cdzGivcG2Au8WpUmw8AgGNl05HO+12rhq0p2WE29JjQ0BgnTcq7e3dCzomrXeGMHMr1Jgo0GtGzRCFuIct3cRdVuqtaZA31eTyA5rl114TEePMMoEtp56hBjQKnR4op4k+KII10BQ9jd1gwe2zsLUvrl0F+WR65j1T4p/CWHVK2IOPUkMpnzjEDda1GdiC+va1vSz1JaEK3/EbsxFAF75hdB4usG1cDe9jYLGyFznh20q0S+vTtG3DmU85zGB4DtKQqk/Fr4Sa9M5D2hY16G+UZ2iGnULbv8Tq32cVbdtGTAY0kj2rKuaPzDXNmWmPQtRK6H0fD8idYX7vOiI3GexDfR47PgRYNMtU8t0S5Qe9YvWpwgEc0+B2lIQCAmmJUU922npTC2SOSclER3IJrRoFzQP+dT+MIuGyEbTW5t9f8an8QReNlKsC/EpDb+T+yZ73rGz5ttddVpcYPyXrInWm33uWJRfB8FqcZvV1mrtYMp1QQYTaDtAeakd5xUDAwc/cm3NEVLepT/WEKU9yjfLmOHI6aIOK4ha1be4q9ccpa9wazme+OxGHRXSDsWDjoGtJ9K9i9jf1n1adtSg3dcshwmGNbOp7d1S4Uf8AJ2LUq9s5z6VN4ZUdlIidvrXS+xjWq7S85gQEPVuGRf3flV+/MGk5KXISt6k8EA8jqpc4I0K5bdOhi44Xp1KoeG0m5T5pyAkDuW1hmGUrKkQ0y5xlx7VcdCifXFNzWjdxAV3RJe24uLKtQOz2ELlFFjqFWtavzNdTcRpousPuaLA7NUbI312XLuIbug/iFz6BEO0PerilVLnDalwfOe6O9ZuJWXk9m9pMmBqidtT5vl6li4k3yusy3LgwVHhmYjaStI2ujsk4PVOwFYgD0BFRO6q4dY2+GWjLW3ENYNTzce1SnXUFZvtU8STCXnumM1ASukGNNVA7MBpzSE6hI0x3r3Od0FuxM3VCf2rPiCL0HWDgby3A/as+IIy9ClagL4z/APYM/hN97ljUCDqTzWpxy4tv6RH7NvvcsOg4HsWpxm9arCBp6lOJywqdCpmEHcK4AQAoGyZ2GyjqEkHWB3KVzY1Crk696DPwm6Hy2+2vGtaKjg63dOpcGkEekH2K5w7w63DKV9b3NIPp3NbMDvoNjKEeK72tQxS3Nu0tqW7xVD3CAY1RhY8ZYTfWoqG6bRqFsvpO0Le5W7SWCJgyANjQbKSdNFUsLqne2dK5pGadRuYKwXb+5Rp6o8hqoXFKtWHzT8tQSWk8irjjoZUBuaNEOfVqta1upkojn9fhXF8Pp176tdvqVqhOZoeS3+qE6bK7b/rLiS4HnyXT8Z4ls3M6um2o+nMmoAADHYDqVz7FMVtKt7UqU6DqbC7TUH2LcZum7RrB1HXsWZeVGsuab3glrXgkDfQpLa9ZUok0yD4KzgdpTxTFRSuA7qqbTUIHOI0RR3TcKrWvEw5sie9eMDZOaIAAAAjZI+AJMLCkLi3tXs2YyZlRvqclCakFBZNQNHf2KPrddFWfUkyUrDI3VGnhrvyhQHbVZ8QRrJ7ED4U6b+3/AIjPiCOFmtYgHj90YjRE70h73IfovDSiDpCAGIUDz6oe9yGWHNErU4zetWhXDNjt2rRo1mvGh9qwqboGqtUHkOCI1nmFGACZBhMNUFm4lIHEaSNe9RT69ha3lMi4pMeY3PJcr4twithV+/LTqG3cfMqRour06ktEEFeq02VmFlZjXs5hwkepWXSWbZ/RzcmrwxatcfoFzPUUUuII71k4XYssrd4t6YZTfULgBprzVvrwBB0MKVZwt3ULaRg6oYHDz8QunVsRuKvUTLaLXQD4rer1cwgaFNfVf1IawckiBvGMFwBoLqlEB47Kr9fehO/sMKBItqO57Sfeja7w2vdhxa05ebjssK6wapTJkArUNMq0tqVCgcoLfStvgjzr27f+rTA9Z/osq6Z1FMh2/YtPgy7tbZ1WjcVBTr3Dh1YOgcB3+lW8QYuqAAKGpUPJLU15Ku8kHQFYaMfUPgmFw7ZSkb6JmsKhM0nT1Kek4aBV8pBn2JwfBAQa2FkeX2/8RnxtRyue4S/8p24POsz42roIOizk1iAukQxf2+hnqx73IVaeXYirpDjy62/h6+soYpgHwWpxm9TU9QCrFNxkEFQNaNgpKc5tjEdiqLYqlSMJcN9lDlJPepKcj0KCVjiDp7FYFVrKLn1DlY0EuPIBUw6Vg8Y4syjZ/J9Gp87UPzkcm9iaL4MeDcRGM4VdPcRLLlwaI+i2BCkxS0qQTT0cNQhbokrHyrEKJd5rqbHgd8kfWuiXNEVWEc+Sl8qz2AmleVKbyysCDK0qF9Qc3z3CQmYpZZSXRrzlD17ScxhLHERyVQQYjjdGhQIpkbIVuMVzNzF2qw7x1ao4tdUJVctLB57iY9qsgsXVy+6qjLtzKz+InupW1m1uhaXQ6YWpYWzqjxpE8lb40wR1Dhy1v9iytkdpycNPaFZWbPFvg3iny9jbHEXBty3SnUcfzn9UVVGlxlcRaw0yCHQRsQZKMcE40uLKg2jf0zcsGgeD5wH1pcf4TL+josUL5Gqgw7GbHE2ZrWsC+NabtHD0KWq6CVlo0kzB7UwujdJnmSFGXTuUVqYO6cUttvzrPjauhgGN1zfAzOKWw/zGfG1dIkdhWclxAXSIQL627cg97kN0tNER9Ik/KFsP8se9yHKbdNVqcS9WGR2qzTG2ipUzBVugdt0Rda0QJJ0TupEFziGsG5JWHi3EdphYLcwq3AGlJuw8SgvFMdvsVeTXrObQH+G0w0BWS1LRfj3EdpY0XUrNza9wdA4fRYgTrTWe+pUeXOJkuOqjc7XedNF6nA0Pp7lqTTNux/0UEjGLls72x+Jq6jyhct6Ko+Wq5G5tyPa1dU8Fzy66Y8UcQsxc0yB5ro0KAMXL7as+lV0eNwV0t09hQ/xTg9HE7UvbUp0rmmJa9zgAR2Hu7+SSljmFc7nZauEcLXt7Sp3lZhbTfrTaezkfSqNncYWL9jcSrkUGOmrkaXTH6IjtRFiPSnYW4yYdhtWrlEA1HCmPUJWvf8Z3GphnDRpPbnELQ41w0XXB9/QY2TTpdY0DtaZ9wKBHdK2JvqAUsNs2A6CXOJ94Va76TcauKVSh1Nm1j2Fropk6ERzPep85H1AXlykx714jxlMGZ2h071PTpEiJPiurBWOqMcC15DtwWlbdhxPfW8MrubXpjbOdfWsd9J1Iw4JjQY5CFOno8s+ILK5ytc7qnnk/b1rQNVhEsII7RzXNxMSHK5Z3lxbR1VUjunT1LOmpk6Zw86cXtv4jPjaum/3suOcEYr5VjVrRqsh5e05hsfOauxx3rnl10xAPSLpiNtPKkD7XIbaZGmyI+kmrSo31sa1RrAaQguPe5c8vMfcHGnaMED9Ny3jxnK+t+vXpW1I1Kzw0BDOL8SVqrDSsnGkzbNPnH7Fl313XuH561RzteewVCq47a9y1IxaVxc9xkyTvKnptilrqCq9Kcw+xXBoI3EK1IjiXCRoByT2gb+5RNbcOrwG0yHaAkwrDLWtAD3NBG4bJUGxgOKXWDEXNk9rKjmlsloOh8fAK/ecT43c0nZsTuGz+zIZ8MLIbT+aYxpmBBMJr8zWQezSFNNPNs+JMQt3XRq39zQBIc8VHO29KhtqFxSqtbWpVSH6F1UEQjDo+xv5Ov/ILp/4tdOABOzKnL0Hb1LouKYda3eH3FKtSa5rmGdIMjUa+IlS5aWYyuO4ph/UWFGrSJqU69LPnDCA0yQWzzIhBdVx6wgumCUf317XODU6FdrAGNGUiZIAIbPoJ9aBTSD6pkmBqVrFjJZs6DBa1a7zD8waxvjufYqwbIEaq9VZka2m4kkau8VXa0O0AgntVEltRqvr03MaXvDgQAJ5oxHDPkmLvZdNNK3dSNXrHtIZTl30fEBHXAXD1LCsGoXFxZmjf1GHrS4ycuYlvhpCIb9jKtAtqNpvp82vEgrFydJj45dgfD9DiPFMQvrrOzD2yWZSGF3Ib7CBKEb6zFK4rtouL6VN5aH7z6V07GLOrQwN2HYYcluapN1WMuIaYOkbju8Fzq/c2k1tBjX5ADDnaTrvCuNSswNIPcVKG6+Ca4x4clI1bZE3R60/hRaQdnD4mrvMFcI6PYHE9pJk5xE/6mrvC459dMOOR9OTiKmHkfq/W5c2tyTDu0Suj9OP08PkjaPiXMrWpFE9w2ldMeMZ/sdcOI5nXVVSYJkqW5ObKe7eVBGoGnrV0xVm1bMzqQN1Pm3PsUdswhhJ7UtRg3bAIOxUU92u2/ir1rcyMjye49qzhJI2nuKdJABOgPeitdktdBJhOIBKzre5dID5I2lXyXZdPUjXSObBBHoK6zwZjgxnChTrum6oQyqDu4cnen3grlIU2E4q/Br83AD3UKlN1Ks1hglrhuO8bjwWbNnEF7bVXvcHvluZzWs/Vg8/ELJFIU70uqjzKbS6ANCeQV2zfa0Blo3JrVav03uEZe4faquLvZSApNdqTJM+paZ/xSq1s5zE6kyvW74rU3EQQQQFWDpIbEwFNRgOHvlVB/T47xa8u3s+ZoWuTzmBpcRH7x1JlHNvWrX+BvxDyjIyuA4Gg0uytHKN5mdVxYOFEZh9I8wVoM4lxZtmbSjfVWW23VMIAjs8Fi4/xqX+uh07+he0m2huGNZVaM1QEtiJ0InT+q5heNyXNSjmBDHESOequ3WImh1XkdUatl7soJJ9Pgslz3VajnvMvJkk6yStSFqQbxJPancgU2BpqlYIJEqoJ+j0/90WW/wCcHxBd8AXA+j4D8J7I/wCY3n+8F3qVyz66Yccg6cdTh/h95cra7KIPMRouo9OB1sOen3lyd7gGZhErphxz/J+yzVdLWxzCibJGyUHNSY6ZBGwS0Ic5oHbqYWmV0Oy02tTcw5nVMrPaTDU1lQOEf1UVNUPYRpsUwkVQImRySF4ABnlz1XjGmoBidED5JEZo7O5Wre4NNsEyD37KkHgujn7E/OIgCUXbZp1G1AC0yO1NumZqZ5FZdKs+m6WHTsV6ldsrNLSQD2KLKzrS2zXpzaNbL3KteVetrucRpmWrc1G0KLjs5+57liPIB30J1lWM0kiROmqnYWNIDQmAs0eGjQ9qQkDztIG5VRYfVDyTJmF4VoBaOxVs7c0NAk96npU8wmBJ7UVOB5kzuUrRl8ClYAGj3J2URtHNQKAJHepGgNGplI0DfRK2B6VVEvR+I4psjP8AiN+Jq70uLcC4Le0sRw7FHUx5LUqgAg6jzwASOxdoB0XH8nXXCeONdOTjNgAdx99cmccrCHDZdW6cfz2HjT6I3/3rktY5QSSYnYLph+rln+y5by6kG6xttCna3qqZdzhU8MOfM06R2J+IXWopsE6LSEdcaxuJ5qVjxl806BZ9MuMB2gns3VulEHtCIsNdlG06p4Jy6iD70xhnfYJznhoGnJFPOV403Tc4bo8jfRyaHAiIMT2pwI1AjXtCg8+p55HLbdS0PnKgB0EyVUe1zJLde7sVkvFC3DTo92rj9SBuIXHWP1gAbDkqUiBIkEpr3S4kbbynACJMgKo8N9oEpXHQsb3JmfPApyBOpU1CGNAaPSgSk2BI37eYV2mdJA27lXEkREElTMIjnCVYnkEDtHai/o6wq3xTFa3ltKnWpUaM9W8TJJgH0IZwexrYrf0LK3yipWdlBdsO8rqfBfC17gF7XrXVWg9lSlkApkkzIPMLFvjWM9S3/AuDVw7qKdS2edjTdIB8Cs+36OrUMaa99WL/ANLIwAeiUb1qjacDSVUucVw+0YX3F3QpiJINQT6ljddNQtlYsw6zs7Si5zmUqtJoLt/phEw22Qdb8S4ViF9b2lndCrWdWpmGtMQHt5oxA02WascW6dJ6+wgSMvPxcuTVNWawV1rp1cW3VgB+oPe5coc7O05gfQF3w44Z/sjs35KjgIGiVwzuJ15r1sB1rhqCWzJUuQgTMLTKBv0gDy5K2ySCI35qs2M4J35DbVWg8hoiAO/koHgmDKmBGWQoC+NP7KdTqBwA5diKkzQTA15L2YDmZ8VG53nCJ0TX1ORnQ6SgsUCXuc7WGmT3qrd1XVKstkDdWn/M0okNaPpeKzn13Ocep2G7ikKeCGgZt9dBuU9rHO1cCBuAOSZSpgau9JVrUGCBAEoGDzPNIJ31XmGJmSR3J4IkEAlISZ25IPNfLttkrXOAJPJRmS5wGo5JZJBzaujtQa2E4nc4ZeU7uzeGVmAgOLQ6JEHfuW67jjHqh/8AYOAI5MaPqQk0OaJkxAkKQudzCmou62L3HsSvI8qva9TuNQx6lnOruiTJ1VcuOg1ntK84w2Dr9aahsXdHVTPxTadz2/G1d+Ewvnjo1fm4rsyd87dv9bV9Dhcvyddfx8cZ6eBF1h8fqcvFy5K4w2IA0nxXaumTCb7FL2ybY2762SnLsukau7VzZ/B+OOGmHVNeyPtXTCzTnnjdh2iDnLtoEFPqvcOQ2Gq32cGcRAj8m1S30fanP4J4ic4kYbWnxH2rW4z80NH6YmCRopSS2CCdAiH8BOIcojC6237v2p44E4lJk4ZXPZqPtU3D5obY9xcCYlK17QSToQIhEzeA+JdCcMrf/X7Ujuj/AIlfH5LqgeLftTcPmhd1w7MTO2van0azspqNYCW/rIlPR3xK5pPyXUmZkFoSHo84rywMMeO6W/am4vzQnUe+o/zy4zrP2J7Q7TTvRZS6N+J80uwyoOzzm/apR0dcTEz8nPnxH2puHzQtRcMozT6FKazSdZPJEv8A044n3GGvnveEjejbimDmw4/zhNw+aGHVYdr4CEuYxJjkicdG3FZAAsPTnCe3o04pI1sZ/wB4T6n9PnILte3JniZJABTC7K7vnTVFx6M+KC2PI2xvGZOb0ZcUB0iyZr2u/opuf0+aE2v83U+tK2pOqLj0ZcTkAeRsEfv7+xKOjLiYN/8ADpzt9P8Aor9Q+aE+sALjyPNMdUG0IwHRjxMRrb0m/wC/+icOi/iQj8zR1/e/on1j/T5qv0aEfhbaAbZm6zyztX0QNlx7gngHGsGx62vbuiw0mObOV2o85p+orsMdy5Z2W+Ov45ZPTyk9K92pJWGyr0aLy8oPJEqy32mICrXLLsFlRxyhxMtGug005INNKs00MSgAXNPQ8hB38OxS29K+Bd19wxwykDK2IOkHbxVHrvEaNpWZSqtfLml0gCIEn6insvqD7etWbOSkTm07Oahp29/1rDcVqD2CMwyCSI15dqYbO9Fas4XA6t7wWtnUN1kbeHqRPU1ridvdVuqptqB0H6TYCddX1K2qFlRphtPrHOEaDX17JlrQvG12Or1abmBpzNa0anSDsOc/3tWpWOINcDVuKdQydXGdNO7u9qC43ELVzmNDzmdsMp11j3qJ+LW7Lp9u5tQOY7KTGhOn2hPp29yGWwc+i57XTWdl+l4af3CrVLK/8srVmVqRY4nIH6wNNNvtQ9XLa+t7l+SmXZ4mCOXjtzVmFnC2vmiW1KMicsNG+kbjx9isuZdeWBzajPJ/0mnfblooqxCUDwWcKWKNLstellLnEZjOk6cuyU5tPE2ls1qJAOoI1Ik847I/vcNCEkSlEwJ3SoGFsr0Jy9GiBAAlkL0JdF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прозі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Уайльда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своєрідно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сполучаються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три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літературних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жанри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лірична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елементами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дидактики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казка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гостросюжетна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пронизаною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іронією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новела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інтелектуальний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 роман.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smtClean="0">
                <a:latin typeface="Monotype Corsiva" pitchFamily="66" charset="0"/>
              </a:rPr>
              <a:t>   </a:t>
            </a:r>
          </a:p>
          <a:p>
            <a:pPr indent="176213" algn="just"/>
            <a:r>
              <a:rPr lang="ru-RU" sz="2800" dirty="0" err="1" smtClean="0">
                <a:latin typeface="Monotype Corsiva" pitchFamily="66" charset="0"/>
              </a:rPr>
              <a:t>Драматургія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Уайльда </a:t>
            </a:r>
            <a:r>
              <a:rPr lang="ru-RU" sz="2800" dirty="0" err="1" smtClean="0">
                <a:latin typeface="Monotype Corsiva" pitchFamily="66" charset="0"/>
              </a:rPr>
              <a:t>розвивалася</a:t>
            </a:r>
            <a:r>
              <a:rPr lang="ru-RU" sz="2800" dirty="0" smtClean="0">
                <a:latin typeface="Monotype Corsiva" pitchFamily="66" charset="0"/>
              </a:rPr>
              <a:t> по </a:t>
            </a:r>
            <a:r>
              <a:rPr lang="ru-RU" sz="2800" dirty="0" err="1" smtClean="0">
                <a:latin typeface="Monotype Corsiva" pitchFamily="66" charset="0"/>
              </a:rPr>
              <a:t>двох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напрямках</a:t>
            </a:r>
            <a:r>
              <a:rPr lang="ru-RU" sz="2800" dirty="0" smtClean="0">
                <a:latin typeface="Monotype Corsiva" pitchFamily="66" charset="0"/>
              </a:rPr>
              <a:t>. В «</a:t>
            </a:r>
            <a:r>
              <a:rPr lang="ru-RU" sz="2800" dirty="0" err="1" smtClean="0">
                <a:latin typeface="Monotype Corsiva" pitchFamily="66" charset="0"/>
              </a:rPr>
              <a:t>Герцогині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Падуанской</a:t>
            </a:r>
            <a:r>
              <a:rPr lang="ru-RU" sz="2800" dirty="0" smtClean="0">
                <a:latin typeface="Monotype Corsiva" pitchFamily="66" charset="0"/>
              </a:rPr>
              <a:t>», «</a:t>
            </a:r>
            <a:r>
              <a:rPr lang="ru-RU" sz="2800" dirty="0" err="1" smtClean="0">
                <a:latin typeface="Monotype Corsiva" pitchFamily="66" charset="0"/>
              </a:rPr>
              <a:t>Саломеї</a:t>
            </a:r>
            <a:r>
              <a:rPr lang="ru-RU" sz="2800" dirty="0" smtClean="0">
                <a:latin typeface="Monotype Corsiva" pitchFamily="66" charset="0"/>
              </a:rPr>
              <a:t>», «</a:t>
            </a:r>
            <a:r>
              <a:rPr lang="ru-RU" sz="2800" dirty="0" err="1" smtClean="0">
                <a:latin typeface="Monotype Corsiva" pitchFamily="66" charset="0"/>
              </a:rPr>
              <a:t>флорентійської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трагедії</a:t>
            </a:r>
            <a:r>
              <a:rPr lang="ru-RU" sz="2800" dirty="0" smtClean="0">
                <a:latin typeface="Monotype Corsiva" pitchFamily="66" charset="0"/>
              </a:rPr>
              <a:t>» </a:t>
            </a:r>
            <a:r>
              <a:rPr lang="ru-RU" sz="2800" dirty="0" err="1" smtClean="0">
                <a:latin typeface="Monotype Corsiva" pitchFamily="66" charset="0"/>
              </a:rPr>
              <a:t>він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намагався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відродити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поетичну</a:t>
            </a:r>
            <a:r>
              <a:rPr lang="ru-RU" sz="2800" dirty="0" smtClean="0">
                <a:latin typeface="Monotype Corsiva" pitchFamily="66" charset="0"/>
              </a:rPr>
              <a:t> драму </a:t>
            </a:r>
            <a:r>
              <a:rPr lang="ru-RU" sz="2800" dirty="0" err="1" smtClean="0">
                <a:latin typeface="Monotype Corsiva" pitchFamily="66" charset="0"/>
              </a:rPr>
              <a:t>більших</a:t>
            </a:r>
            <a:r>
              <a:rPr lang="ru-RU" sz="2800" dirty="0" smtClean="0">
                <a:latin typeface="Monotype Corsiva" pitchFamily="66" charset="0"/>
              </a:rPr>
              <a:t> страстей: </a:t>
            </a:r>
            <a:r>
              <a:rPr lang="ru-RU" sz="2800" dirty="0" err="1" smtClean="0">
                <a:latin typeface="Monotype Corsiva" pitchFamily="66" charset="0"/>
              </a:rPr>
              <a:t>любов</a:t>
            </a:r>
            <a:r>
              <a:rPr lang="ru-RU" sz="2800" dirty="0" smtClean="0">
                <a:latin typeface="Monotype Corsiva" pitchFamily="66" charset="0"/>
              </a:rPr>
              <a:t> у них </a:t>
            </a:r>
            <a:r>
              <a:rPr lang="ru-RU" sz="2800" dirty="0" err="1" smtClean="0">
                <a:latin typeface="Monotype Corsiva" pitchFamily="66" charset="0"/>
              </a:rPr>
              <a:t>неотторжима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від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смерті</a:t>
            </a:r>
            <a:r>
              <a:rPr lang="ru-RU" sz="2800" dirty="0" smtClean="0">
                <a:latin typeface="Monotype Corsiva" pitchFamily="66" charset="0"/>
              </a:rPr>
              <a:t>. Тут Уайльд </a:t>
            </a:r>
            <a:r>
              <a:rPr lang="ru-RU" sz="2800" dirty="0" err="1" smtClean="0">
                <a:latin typeface="Monotype Corsiva" pitchFamily="66" charset="0"/>
              </a:rPr>
              <a:t>близький</a:t>
            </a:r>
            <a:r>
              <a:rPr lang="ru-RU" sz="2800" dirty="0" smtClean="0">
                <a:latin typeface="Monotype Corsiva" pitchFamily="66" charset="0"/>
              </a:rPr>
              <a:t> до декадансу </a:t>
            </a:r>
            <a:r>
              <a:rPr lang="ru-RU" sz="2800" dirty="0" err="1" smtClean="0">
                <a:latin typeface="Monotype Corsiva" pitchFamily="66" charset="0"/>
              </a:rPr>
              <a:t>кінця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en-US" sz="2800" dirty="0" smtClean="0">
                <a:latin typeface="Monotype Corsiva" pitchFamily="66" charset="0"/>
              </a:rPr>
              <a:t>XIX </a:t>
            </a:r>
            <a:r>
              <a:rPr lang="ru-RU" sz="2800" dirty="0" smtClean="0">
                <a:latin typeface="Monotype Corsiva" pitchFamily="66" charset="0"/>
              </a:rPr>
              <a:t>в. </a:t>
            </a:r>
            <a:r>
              <a:rPr lang="ru-RU" sz="2800" dirty="0" err="1" smtClean="0">
                <a:latin typeface="Monotype Corsiva" pitchFamily="66" charset="0"/>
              </a:rPr>
              <a:t>Інший</a:t>
            </a:r>
            <a:r>
              <a:rPr lang="ru-RU" sz="2800" dirty="0" smtClean="0">
                <a:latin typeface="Monotype Corsiva" pitchFamily="66" charset="0"/>
              </a:rPr>
              <a:t> характер </a:t>
            </a:r>
            <a:r>
              <a:rPr lang="ru-RU" sz="2800" dirty="0" err="1" smtClean="0">
                <a:latin typeface="Monotype Corsiva" pitchFamily="66" charset="0"/>
              </a:rPr>
              <a:t>мають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його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світські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комедії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повні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дотепних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парадоксів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епіграм</a:t>
            </a:r>
            <a:r>
              <a:rPr lang="ru-RU" sz="2800" dirty="0" smtClean="0">
                <a:latin typeface="Monotype Corsiva" pitchFamily="66" charset="0"/>
              </a:rPr>
              <a:t>: «</a:t>
            </a:r>
            <a:r>
              <a:rPr lang="ru-RU" sz="2800" dirty="0" err="1" smtClean="0">
                <a:latin typeface="Monotype Corsiva" pitchFamily="66" charset="0"/>
              </a:rPr>
              <a:t>Віяло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леді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Уиндермир</a:t>
            </a:r>
            <a:r>
              <a:rPr lang="ru-RU" sz="2800" dirty="0" smtClean="0">
                <a:latin typeface="Monotype Corsiva" pitchFamily="66" charset="0"/>
              </a:rPr>
              <a:t>» (1892), «</a:t>
            </a:r>
            <a:r>
              <a:rPr lang="ru-RU" sz="2800" dirty="0" err="1" smtClean="0">
                <a:latin typeface="Monotype Corsiva" pitchFamily="66" charset="0"/>
              </a:rPr>
              <a:t>Жінка</a:t>
            </a:r>
            <a:r>
              <a:rPr lang="ru-RU" sz="2800" dirty="0" smtClean="0">
                <a:latin typeface="Monotype Corsiva" pitchFamily="66" charset="0"/>
              </a:rPr>
              <a:t>, не </a:t>
            </a:r>
            <a:r>
              <a:rPr lang="ru-RU" sz="2800" dirty="0" err="1" smtClean="0">
                <a:latin typeface="Monotype Corsiva" pitchFamily="66" charset="0"/>
              </a:rPr>
              <a:t>варта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уваги</a:t>
            </a:r>
            <a:r>
              <a:rPr lang="ru-RU" sz="2800" dirty="0" smtClean="0">
                <a:latin typeface="Monotype Corsiva" pitchFamily="66" charset="0"/>
              </a:rPr>
              <a:t>» (1893), «Як </a:t>
            </a:r>
            <a:r>
              <a:rPr lang="ru-RU" sz="2800" dirty="0" err="1" smtClean="0">
                <a:latin typeface="Monotype Corsiva" pitchFamily="66" charset="0"/>
              </a:rPr>
              <a:t>важливо</a:t>
            </a:r>
            <a:r>
              <a:rPr lang="ru-RU" sz="2800" dirty="0" smtClean="0">
                <a:latin typeface="Monotype Corsiva" pitchFamily="66" charset="0"/>
              </a:rPr>
              <a:t> бути </a:t>
            </a:r>
            <a:r>
              <a:rPr lang="ru-RU" sz="2800" dirty="0" err="1" smtClean="0">
                <a:latin typeface="Monotype Corsiva" pitchFamily="66" charset="0"/>
              </a:rPr>
              <a:t>серйозним</a:t>
            </a:r>
            <a:r>
              <a:rPr lang="ru-RU" sz="2800" dirty="0" smtClean="0">
                <a:latin typeface="Monotype Corsiva" pitchFamily="66" charset="0"/>
              </a:rPr>
              <a:t>» (пост. 1895, </a:t>
            </a:r>
            <a:r>
              <a:rPr lang="ru-RU" sz="2800" dirty="0" err="1" smtClean="0">
                <a:latin typeface="Monotype Corsiva" pitchFamily="66" charset="0"/>
              </a:rPr>
              <a:t>опубл</a:t>
            </a:r>
            <a:r>
              <a:rPr lang="ru-RU" sz="2800" dirty="0" smtClean="0">
                <a:latin typeface="Monotype Corsiva" pitchFamily="66" charset="0"/>
              </a:rPr>
              <a:t>. 1892), «</a:t>
            </a:r>
            <a:r>
              <a:rPr lang="ru-RU" sz="2800" dirty="0" err="1" smtClean="0">
                <a:latin typeface="Monotype Corsiva" pitchFamily="66" charset="0"/>
              </a:rPr>
              <a:t>Ідеальний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чоловік</a:t>
            </a:r>
            <a:r>
              <a:rPr lang="ru-RU" sz="2800" dirty="0" smtClean="0">
                <a:latin typeface="Monotype Corsiva" pitchFamily="66" charset="0"/>
              </a:rPr>
              <a:t>». В </a:t>
            </a:r>
            <a:r>
              <a:rPr lang="ru-RU" sz="2800" dirty="0" err="1" smtClean="0">
                <a:latin typeface="Monotype Corsiva" pitchFamily="66" charset="0"/>
              </a:rPr>
              <a:t>останній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найбільш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сильні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соціально-критичні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мотиви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2" name="Picture 16" descr="http://school.xvatit.com/images/a/a0/T21a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3182">
            <a:off x="4378992" y="3758285"/>
            <a:ext cx="1829041" cy="2385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35696" y="260648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dirty="0" smtClean="0">
                <a:latin typeface="Monotype Corsiva" pitchFamily="66" charset="0"/>
              </a:rPr>
              <a:t>Казки </a:t>
            </a:r>
            <a:r>
              <a:rPr lang="ru-RU" sz="2800" dirty="0" err="1" smtClean="0">
                <a:latin typeface="Monotype Corsiva" pitchFamily="66" charset="0"/>
              </a:rPr>
              <a:t>твору</a:t>
            </a:r>
            <a:r>
              <a:rPr lang="ru-RU" sz="2800" dirty="0" smtClean="0">
                <a:latin typeface="Monotype Corsiva" pitchFamily="66" charset="0"/>
              </a:rPr>
              <a:t> Уайльда, у </a:t>
            </a:r>
            <a:r>
              <a:rPr lang="ru-RU" sz="2800" dirty="0" err="1" smtClean="0">
                <a:latin typeface="Monotype Corsiva" pitchFamily="66" charset="0"/>
              </a:rPr>
              <a:t>значній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мірі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створені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під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впливом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Ханса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Кристиана</a:t>
            </a:r>
            <a:r>
              <a:rPr lang="ru-RU" sz="2800" dirty="0" smtClean="0">
                <a:latin typeface="Monotype Corsiva" pitchFamily="66" charset="0"/>
              </a:rPr>
              <a:t> Андерсена, </a:t>
            </a:r>
            <a:r>
              <a:rPr lang="ru-RU" sz="2800" dirty="0" err="1" smtClean="0">
                <a:latin typeface="Monotype Corsiva" pitchFamily="66" charset="0"/>
              </a:rPr>
              <a:t>що</a:t>
            </a:r>
            <a:r>
              <a:rPr lang="ru-RU" sz="2800" dirty="0" smtClean="0">
                <a:latin typeface="Monotype Corsiva" pitchFamily="66" charset="0"/>
              </a:rPr>
              <a:t> показав </a:t>
            </a:r>
            <a:r>
              <a:rPr lang="ru-RU" sz="2800" dirty="0" err="1" smtClean="0">
                <a:latin typeface="Monotype Corsiva" pitchFamily="66" charset="0"/>
              </a:rPr>
              <a:t>йому</a:t>
            </a:r>
            <a:r>
              <a:rPr lang="ru-RU" sz="2800" dirty="0" smtClean="0">
                <a:latin typeface="Monotype Corsiva" pitchFamily="66" charset="0"/>
              </a:rPr>
              <a:t>, як </a:t>
            </a:r>
            <a:r>
              <a:rPr lang="ru-RU" sz="2800" dirty="0" err="1" smtClean="0">
                <a:latin typeface="Monotype Corsiva" pitchFamily="66" charset="0"/>
              </a:rPr>
              <a:t>можна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використовувати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сюжети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прийоми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стародавніх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казок</a:t>
            </a:r>
            <a:r>
              <a:rPr lang="ru-RU" sz="2800" dirty="0" smtClean="0">
                <a:latin typeface="Monotype Corsiva" pitchFamily="66" charset="0"/>
              </a:rPr>
              <a:t> для </a:t>
            </a:r>
            <a:r>
              <a:rPr lang="ru-RU" sz="2800" dirty="0" err="1" smtClean="0">
                <a:latin typeface="Monotype Corsiva" pitchFamily="66" charset="0"/>
              </a:rPr>
              <a:t>вираження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цілком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сучасних</a:t>
            </a:r>
            <a:r>
              <a:rPr lang="ru-RU" sz="2800" dirty="0" smtClean="0">
                <a:latin typeface="Monotype Corsiva" pitchFamily="66" charset="0"/>
              </a:rPr>
              <a:t> думок</a:t>
            </a:r>
          </a:p>
          <a:p>
            <a:pPr algn="just" fontAlgn="base"/>
            <a:r>
              <a:rPr lang="ru-RU" sz="2800" dirty="0" smtClean="0">
                <a:latin typeface="Monotype Corsiva" pitchFamily="66" charset="0"/>
              </a:rPr>
              <a:t>У </a:t>
            </a:r>
            <a:r>
              <a:rPr lang="ru-RU" sz="2800" dirty="0" err="1" smtClean="0">
                <a:latin typeface="Monotype Corsiva" pitchFamily="66" charset="0"/>
              </a:rPr>
              <a:t>казках</a:t>
            </a:r>
            <a:r>
              <a:rPr lang="ru-RU" sz="2800" dirty="0" smtClean="0">
                <a:latin typeface="Monotype Corsiva" pitchFamily="66" charset="0"/>
              </a:rPr>
              <a:t> Уайльда </a:t>
            </a:r>
            <a:r>
              <a:rPr lang="ru-RU" sz="2800" dirty="0" err="1" smtClean="0">
                <a:latin typeface="Monotype Corsiva" pitchFamily="66" charset="0"/>
              </a:rPr>
              <a:t>втілилися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ідеї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Рескина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 err="1" smtClean="0">
                <a:latin typeface="Monotype Corsiva" pitchFamily="66" charset="0"/>
              </a:rPr>
              <a:t>Учачись</a:t>
            </a:r>
            <a:r>
              <a:rPr lang="ru-RU" sz="2800" dirty="0" smtClean="0">
                <a:latin typeface="Monotype Corsiva" pitchFamily="66" charset="0"/>
              </a:rPr>
              <a:t> в </a:t>
            </a:r>
            <a:r>
              <a:rPr lang="ru-RU" sz="2800" dirty="0" err="1" smtClean="0">
                <a:latin typeface="Monotype Corsiva" pitchFamily="66" charset="0"/>
              </a:rPr>
              <a:t>Оксфорді</a:t>
            </a:r>
            <a:r>
              <a:rPr lang="ru-RU" sz="2800" dirty="0" smtClean="0">
                <a:latin typeface="Monotype Corsiva" pitchFamily="66" charset="0"/>
              </a:rPr>
              <a:t>, Уайльд </a:t>
            </a:r>
            <a:r>
              <a:rPr lang="ru-RU" sz="2800" dirty="0" err="1" smtClean="0">
                <a:latin typeface="Monotype Corsiva" pitchFamily="66" charset="0"/>
              </a:rPr>
              <a:t>прослухав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його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лекції</a:t>
            </a:r>
            <a:r>
              <a:rPr lang="ru-RU" sz="2800" dirty="0" smtClean="0">
                <a:latin typeface="Monotype Corsiva" pitchFamily="66" charset="0"/>
              </a:rPr>
              <a:t> про </a:t>
            </a:r>
            <a:r>
              <a:rPr lang="ru-RU" sz="2800" dirty="0" err="1" smtClean="0">
                <a:latin typeface="Monotype Corsiva" pitchFamily="66" charset="0"/>
              </a:rPr>
              <a:t>італійське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мистецтво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en-US" sz="2800" dirty="0" smtClean="0">
                <a:latin typeface="Monotype Corsiva" pitchFamily="66" charset="0"/>
              </a:rPr>
              <a:t>XIII-XIV </a:t>
            </a:r>
            <a:r>
              <a:rPr lang="ru-RU" sz="2800" dirty="0" smtClean="0">
                <a:latin typeface="Monotype Corsiva" pitchFamily="66" charset="0"/>
              </a:rPr>
              <a:t>ст.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9698" name="Picture 2" descr="https://encrypted-tbn2.gstatic.com/images?q=tbn:ANd9GcT6_ggiWowYbWBsQytx3MLJsFTEbBjLWwnnjFbLWtprEeI7_JDg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49080"/>
            <a:ext cx="21336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9700" name="AutoShape 4" descr="data:image/jpeg;base64,/9j/4AAQSkZJRgABAQAAAQABAAD/2wCEAAkGBxQSEhUUExQVFBQVFxQUGBUXFBQXFBcXFBQWFxQXFRQYHCggGBolHBQUITEhJSkrLi4uFx8zODMsNygtLisBCgoKDg0OFBAQFCwcFBwsLCwsKywsLCwsLCwsLCwsLCwsLDcsLCwsLCwsNys3LCw3LCwrKysrKywrKysrKysrK//AABEIAQIAxAMBIgACEQEDEQH/xAAcAAAABwEBAAAAAAAAAAAAAAAAAQIDBAUGBwj/xAA5EAABAwIDBQYEBgICAwEAAAABAAIRAyEEEjEFBkFRYQcTInGBkTJCobEUI1LB4fDR8RVicoKSM//EABcBAQEBAQAAAAAAAAAAAAAAAAABAgP/xAAcEQEBAQEBAQEBAQAAAAAAAAAAARECMSESQVH/2gAMAwEAAhEDEQA/AO1whCRJlLBUUoapPog7UIE8kBlJfdGUYQJaP8I81kU/4REoF/ZE08+seSS51kHO9vJAqUaiVcS1olxDW8yRwVbhd68LUqd02s0u5afUqaYvp+iIpId5ImOPoqFhG1IeiBI9UC5PJCeaOUlAcWSDU0S0XJAJ/wBonoOciAv5IAD7osqNpSggaQSiUFAtyIpAlLcqDB1lFlQCEoCY6NUeYJJ/v+kMyAAyiebIUlj999+KGDaWTnquBAYwiWyNXn5VLVk1Ub19p1PDudTw7BVcyxc4kNkGCBa6xOL7RMfiMwBaxv6WNH3N1jcZiQ55LQQCZDSZ878yVJwtYkyABbgbrlbXWSLPE7Tr1KcVKrnCLif2TWzmMmS466jUdecomYQu0a4zyH7qU3ZYjR4PMAyo06duDvmx7Rh8Q8B7bMqOMZwTYHkRZdCY4WXmx2BAHxExzF1bbH3oxeGtSrHJ+h/jaPdanWesXjfHoAopXM9jdqTZDcWzLNu8Z8I6uaV0TBYtlVgfTeHtIsWmQuksrnZYlBqCTKUFUBoROQQlAHBIypbUCQgSgLaowZQIm6AighCNAh3JKBskt85QJk6R9lA5KbebhKBROKoIQm8RWDAS4xCXoOixW/8AvAKNKo0gy4jKQYOnDpKluLJp7fPb72YKs+iCHNcKeYG4kxK8+1ZqP5uJk6lxJ89Vodtbx160MIBLgBlBsbQCRzWj3V3dFEZniajoM8p4BcrddZMVGwNxXPM1yQP0DWORK32yd1aFOMtIaHW6tcJRHRW+HborIzah0NhU9cg+ysG7KZyH0UtjLck8xvqt5GbVPX2JSdOam0+g/wAKn2juPhng/l5OrTEdYW3LAm3NCfmH6riu3uz6qwF1F/eD9J+L05qo3S3mxGzK0Ozd1P5lEzAHEtHA+S7jXowsvvjhafcvqFgL2ixgT/pYsxqXfW02XtCnXpsq0jmY8Agj7EcFLc5cC3N34qYB+R7Zw7nEua0XZOrm8/JdwwGPp1qbalJwex+jhcevJbnWsdc4mZ0CfQomi+qS+eF1pDkow1IpxdGw6oA3VGiceIRZuCAF8I0RagoEhG3qihGSqCBnRBG1CpZQVu3armUHOaQCBxC4Jvhtp9V2VxBDZuBYErU76b51xXdTa4ZWgyyBBEkXPNcvxr5PmPuudu115mRpNy8LnqOrOiAYb5rpGAZb1WS3OweXDtMXd4vdbrB4f0WVqVhzCsqLyodPDqRRaOvJbjCxp1dFKpu4qFRpzonmN5raYmh6DnABRyyyhYyvGqJh6rVmyoN4WZqTwdCD9lMFe55FVm3aw7l99AZ9li1qRxypVbmcHDQkStZ2W7y/h6/4Z7vyaxhvJr+EcpWFxVQGo4jQymGYkhzSNWmR0hYnx0v16uCPMqHdHawxWEpVZuWtDv8AyaACr0uvwXaVwoZePuja4IOH0RBAoOSS2TMlGCiceSA56oIAIIDIQScyI8kCiUhyMJDjNjpyQcV7StmsbVdUpEwRBt4cwMuAdxXOG0+8cA0XcQBxnyXUe1HBV2uLQJpvAc1wiBBh3UG6we7ga3EsJvAJHKRouTtHRcFSZRYxrnAZQAeluKt8PtaiYio2eUiVzba20atdxp07mb8hHNFV3cxNJofmB42BBHkVFsdfo4wE6pFLaAnWDe6xO6e1HVCGuMuE+wStu0qjXFwJjz0V1nG2O8FKmPE8e6n4HeSg+YePcLiOIwTqmrySZgDmnMBsbF0/EzK8alswbdeJT9Vfy9B06zXNzNMjoQqTbFXxdCsHu1vU5pyOBY4asOo/hbOtjBWaHDVa/Ws/nEN9WI6Ki3pxf5TgPmkE+isMe4gEBUG32/kE8llqRzeo7LNrgxooT65PvyVk+mHAuLoIPuqyoATH96JFrpHZZvmzCNfRrkim54c1wBJaXAAyODeq6zgt5MNUkNrNPnafJeZKb3MIIMEqzwO06zJIJ0vfVXbGbzK9QMqg3B4TIMhEud9lO83ftdQf8bfEzllIEhdCJW5dc7MOcEls8kYMoKoDrIkQPNBA4UB1shwRQUALba+qSG6D6o4Rwgxfahgm1MIS6AWmxP8A2iwXC9mwMQwN0kj6Lt/anseriMOzujIY/M8TEgaLjewsFlxTQRpm+/Fc+vXXnxY4HBVTWyMLmNzFxc0eI+RKmHDbQZULA+o6m7jUgsaBrNlf1cOQ4ObExAnT3UetWcTDgwH/AKh0+50WWy9x9mP/ABjnFpaG0yXCZEmIIPktXUwIqiq3S1r8Sl7m4fLRc5x8TiSfK0CVOp0xmkgQTf8AwtSMW/XMsbsKu12RuYNzEOf80QPhHK+qQ6hj8NWjDCrUpGwbUYSyCBJzRzlaXbmyiyqSJh0QSXFp6JzBvqQBAbFrOfHtKy0yu2u8e4d5T7ms0yDqHc4P7FandvFHKJuYgq3pYKWeIB55xdLp0AzgL8IVxNM1qeYGyxe9u1Qxvd5SdJ00C21SpYgrGb3YRtRhNpAPDWyhHO8biQ4nLZsk+6jU6c6I6lOCiDoWg66YEkQOKM1uGa3kmHVjpwS8PSzG+nHog6d2L4MuruqmzGi3WwFua7RC4luvvH+CfSpBrC172NiDmIfAJaRYLt1Ln7ey1yx36WEAgklaYAhBADmEEwLKBQcULqhJCOClsNklxsgiY+jnpvbrIj14LkG0t2qtCsapHh5xGpXaCFX7XwQrUnsPzAgTziyx1Na56xzyg8OANkisz9IubKipVn0azqTpBDnBSnbYDHgkHKJGb5Z4rm6tpTaaVFo6I6TyRN4lUGL30pCk1piALnn0Ca2RvxQqHuyHtniRAVZytvUptqNh4zNP0PTkoY2Q1l2kwdB/KhUdoFrQSJpu0KdqbSA0MjpxV+JlTRVbTECyrMdtABQsfjFR4nEknmVLVkTcTtCOqpsbU7wERYp9tAm8FOUMNMBRtkNp7Bcxufg4wAqcbNJNvJdSxOGLrvbZo8IgzOgVAzZ3dNdnOUufnM/K0c/NEYLF4YsjqYR4KiS4Ccs8dfontsYoVapy/A2zfQ6prBVXh7Syczb+1/2Wv4jrG4m5oZkxddwqPB/Jp8GmdS03ldbDrKg3PcKuHo1nNAe5gJMXmNVoQVvnxz6oAowkzxSpVZERKCDv7dBAqUpJafVEVQSB6oz0REqApv8AskuaClEe6IoOV9oWzO7ris0fGJ8jcKh2gB3OUfbiumb/AGDD8K4xdhB9NVxP/lbkGSBpGkc1y69dub8Io4Gq8gR4ZvZbvZmwKBDcwkjrHuqfZuNpupHK4AzcRJVg3bjAPmEcSFFa9tRuXIQMtxHTgqfFYM03EA+E3aeXRZ929LQYzA+t1eYPGiq1pmVdSTESs+RdRqdC6sHU5JS2UAo0YboooqjvAwEg6p3GVQ2wKxu0MVUdXD6Rgi08P7ZBstsbUFCnmqVS0aAAeI+S5ptneB+IOUS2ne0y53V5/ZXW1tl4io0urm8Zmg/p5xwWZo4Fz7NEkkWViGKbdPNdK7O90++aXvGUPNjAJgF0x7J/c7s97w0n1qZawOLiSBDm5QGgX4m667gdnNpRktAjQacui1JrNuFbOwYpU20xo2wUvIgB6ox5LbmItRugop90k9PdEE4BGjmOCCKeDhwSIjVJITlNVAaku1RkJJjigJwROKUTwlJeFBD2thu8pPb+ppEei4Zi6LQ2IEtJmQOcXXfYvOq47vjsnusU+mBDX+IXtf8AlY7dOKzI/DkgjNSJ1DHQ0+it8LQwxENaTzLnEk+iqKu7TybEKz2bu5WYZA+qw6LHC7LpSXd20DyBP1T2GpCkTGnAKTTwzx8QS2UvEJ80Q8DaTqU3iMRkHVO42uB6LL7Sx7nuysEuJgAXudEBY7EkkgSS4wANZWq2Fuj3bRVrt8REtpkfDxzP/wAKduNul3ZFauM1XhNw3+eq0G03lzu7Elztf+rf2lakZvX+MTtnCZ6NeoT8hA5CFnOynEsfVNKoGlwAdTJAmQfEAeMrd78xQ2dVLbeDL6kwuPbs4/8AD4qjVn4HtnhY2Kniz7HpdtIQIt00hPRZR6GID2tczxBwBEHWQniYHRdY5FEpBcU1VrXSmPBQHmjXVLaTw1802Wzw0KU6pA5IDJjVBQauOZOhKCgtWxzSXvASX2UE1bzqP7wVRZFwIURz51kpo14Fj6QkiuipAd1npxTjD/So3ec/5Smv62QDG4ju2F3sDzXM95i535kZnNMny/0uh7XwxqAZbgajj5rJVKMSNfOJ6yFjpvljf+Va4i+n3V9gtvNAgwqfbO7YnPTkcS3h6LL4jG906HT+yw363uJ2oHXlVWJ2oG3lZv8A5kaAlRn4wFwJkiZPlyRV6a1bEvy0weEngOsrom6O7DKPieM77eOPoErd7C0u5Y5jWtpkSI1dzvrKn/ju9OSnZrdX8vLmVqRi1aV8cB4KYzO0toI5lMYShEyZeSC93XkDySKWUeCn/wCzuPuU7VrtpU5NgATPOJWmHPO2Xanhp4cG7jncOjbfdclrG9lfb1bT/E4mrVMxJa3yEhUhasW7XSeNnuXv9VwkU6k1KWkH4mD/AKldj2btRuJph9N2ZjtI4ea80krT7k7zvwlVocZpuPiE26EclZcS86721PMVbhMcHAEeIEAg9CpneCJ0W9YLfWEQCo76o4nTmo1Wu0E2P1uomKxoMQJPW0KauJlWs2bEeyCqxWHAoKaY0uJxsHQnqNFWOqmZByzext6pp9ePD9JTH4mG8OPFXTEqtiRx9wmn4y9jYfZUWIx9wBOqH4rqs61i/bip/wAqTSxdtbrNUsdzUluJ5FNTGjdjGsa57zAaJJngLlee9u7zVn4upiadQsLnEC9sosARyXZalAV25XiabtR+v+FFx2wMO5nd9zTyxplH3CX6T4xGwd93VKZFWm0uaYdlOW3OFVbdFLEg5A6nUHiGf4XdAQrWvujTw9cVGk5DM07XPy+kwrbCYNoEkAvcbk8+nILLccxwtFxnwmeUE/VX2zdgVapa1rYzEDxWF9VtnYUagRKk4KG1aE2HeGeohBd4fdltDDNpF7nBkzc3k3HQI6VQABjBDAVo6njbGsj7rNPp92S3iCt2YxKsqFUNs3/XMlZTtF233dEtBu/wN53Fz7K4LptNuJ5hcn3x2n3+JdBllPwt5dT72WbVkULxwSHJTymXKNEyjY0849NU4KcQUblRtNyt7+6ilWd4PleT8PQnkulYbaDXtkEOaYIdz9QvPyutg7fqYZ1nEsm7ToU1LNdlq4qVDrVTA4ifVU+E2yyswOYb8b39RwTj8TPCyhIlOr3/AIQUA1oQRcabGYjKBESeKz2L2hJP35qZtrE5fCJn+38ll61bX9uKtSRNGIkmLKQK0jprpKqTU0B4oVMWGDM45QP7ZRpc06wJ1t5QrnZOCzmTIby5rD7r4w4nEmbUaYJibuJ0nouhd64Hhl4RorGatahERpyVbisRBUnDVMyj43BzoVqsxR7b8TQ7lYqudUgx5KdjaTmgg3sq2m4Oj2nyWG4n1H+Fs8frCSHTiqQPw06ZqHqXGBPsmMTX/wDzHIEEdUVKrL3u/UGj0aIj7oNlsTaGc5Tqk7zUspY7gZBWWwO0DTcPYlbTD124inldrEdekLU+zGLMrB71be7igQPjfLW9BxPsuYtPVaXtC2dXpYn80HJpTPCIvPVZgBZbgqjrJLKfFOhicpjkimHNSgPVLfSSWCECMqACW9sXKZzaogYLHPpPlpiDpwPmtns7eJtQAHwu49fJYHiU6159VcTXUhiQf6EFhMPtyoGgEA9Sgo06JtrEy85ZA/o15qkf0v8AdTdoPnXnPXzVe4meCBNaqGiSYAWY2ztI1XR8o0HPzVjtw/lkkxB05zCzWYEqo0W6e0xRrHN8LxlnSDwXVMDiBZpIIP8AbLhLiIVjszefEURla8OaNA4TCYlegm0QGy26o9t4uq2zR9IWF2b2p12iHUabh0JBV3g+1XDvIbXovYOLpDgPQXVZxGxO1cQD8JdbkqajtRwqEOBbNxa0rpGGxuCxDc9GrTdw+NoI8wVmNr4ajUc6nS/MqWJDIcAOrhos1uVFr4kOMg6wfXiEk4lrbExKjnZmIY0h1MkA2iZVTjKtUQXUSQDcG9kVp6Ja4SDPCxlbPdymWsmMzvOAuVYCvTpvzh2QHVpsrHG9oLaVPJTOd4mP0jzurGa0vam8HBguAa/vAIOpBi7VyEBL2ptuvi3h1d5cR8I0a0dAkU0pEhoskxFkOASov6FRoYCS8I3GNE3UqQgRXfwUfEOgedkpuqbqOl3kqlNsb7p0NTmSAjyIhCNDKgiuhY103UB4IlTqjOZ01+6oN48b3YgHxP4ToOKiqTb2O7x0Ay1v34qoNkpzpKUQOV+C2wJr5RogIQ4oJGHtomsUPEncOJSadPvKoaPmcG+5hSK2+5G74qtZIjMS9xi+VosF07cjYQw9Fz4Geq9xuBIYD4IUbdPZopsIFrCmPIRK3FOgGgAaNEK8z+s9VBfgBUaAYvJWV2zsW2UNFtTGgC3RECeSrKlAPBJ4u+gVsSVyXb2wwxjnuEQJnS3Bc1c2STzXZO2XEMpUGUwfzKpmOTGf0LjoNlnMb9LZZPUymmlOMUU+xxKWTqmmo3aQoonkKPUdMJwiUh4RAplMgcU86wJ6JuloOoVD4SwkEgCQg10qBJRJRaTogg6Finhoc48iSuc7UxRqVHO4TAW/3wHd0HQdfDx4rmp5KwpIbdO5UpjQLJLgqyIoglFEEErD6KduZhO9xtMciX//ACJChYY2utf2TYDPjKjuFNn3KkV2XYuGu0aZRm9SdFeNM/VRNnU4BNrm3kn3va0SSAOJJAjzldI52kYl0w0HWx8uKaqVWtBc9wa1ggkwABxMrJbw9o2Fw7oae/qC0MNger4+y5bvPvjiccSKjslLhTbYTzJHxKWrOUftD3h/G4x72XpthjPIASfVZxtQCxUqm0CyjY2lefRYbOMcOHsnGqB3BFwkh7p1TDVuwIy2yrQXnjCV37wdZTF1Mc2yaIsm/wAWeLR6JwYhp1UwNYswAI1hGzRRqlXM7opTPhWkFV080kOvCbqOuFLp0osoo2G2iCU0gIJo3Pab4aLI+Z558Oi5q0SQtt2mbU7ys2kDIpgz5mLLEt1ViHIuicjCJyAnIgEuETUQ/QPNdH7LK9OizFVKjmslzGguI0Ak/Vc3zQEQeTxPA68VFdm2v2q0aTcmGYarh8xswH91zzb28uJxZJrVDB+QEhg9FSUmKQ1miWrJDOSI/wBJJbCfePVIIUU21OV6eZvldEwXUmmUEJlwmW0vEpLmwUUIgNppNSjZPMRtuioDBeEVfD8QpVdiTMiFdRDo00+yyNlO6KsiGc0ElS8LcXTFCgXzwHNWBZlaI8kqxHcQgku90SKf3hcTiKsk/GVV8UEFWacCD0EEDlPRNt1QQUCgnWoIIqTTTz0EFFBibcgggKmn6eqCCBvF6+iZKCCAwnBqgggOqonFBBEG3VN4nRBBUT9mDwI63BBBT+kBoQQQU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data:image/jpeg;base64,/9j/4AAQSkZJRgABAQAAAQABAAD/2wCEAAkGBxQSEhUUExQVFBQVFxQUGBUXFBQXFBcXFBQWFxQXFRQYHCggGBolHBQUITEhJSkrLi4uFx8zODMsNygtLisBCgoKDg0OFBAQFCwcFBwsLCwsKywsLCwsLCwsLCwsLCwsLDcsLCwsLCwsNys3LCw3LCwrKysrKywrKysrKysrK//AABEIAQIAxAMBIgACEQEDEQH/xAAcAAAABwEBAAAAAAAAAAAAAAAAAQIDBAUGBwj/xAA5EAABAwIDBQYEBgICAwEAAAABAAIRAyEEEjEFBkFRYQcTInGBkTJCobEUI1LB4fDR8RVicoKSM//EABcBAQEBAQAAAAAAAAAAAAAAAAABAgP/xAAcEQEBAQEBAQEBAQAAAAAAAAAAARECMSESQVH/2gAMAwEAAhEDEQA/AO1whCRJlLBUUoapPog7UIE8kBlJfdGUYQJaP8I81kU/4REoF/ZE08+seSS51kHO9vJAqUaiVcS1olxDW8yRwVbhd68LUqd02s0u5afUqaYvp+iIpId5ImOPoqFhG1IeiBI9UC5PJCeaOUlAcWSDU0S0XJAJ/wBonoOciAv5IAD7osqNpSggaQSiUFAtyIpAlLcqDB1lFlQCEoCY6NUeYJJ/v+kMyAAyiebIUlj999+KGDaWTnquBAYwiWyNXn5VLVk1Ub19p1PDudTw7BVcyxc4kNkGCBa6xOL7RMfiMwBaxv6WNH3N1jcZiQ55LQQCZDSZ878yVJwtYkyABbgbrlbXWSLPE7Tr1KcVKrnCLif2TWzmMmS466jUdecomYQu0a4zyH7qU3ZYjR4PMAyo06duDvmx7Rh8Q8B7bMqOMZwTYHkRZdCY4WXmx2BAHxExzF1bbH3oxeGtSrHJ+h/jaPdanWesXjfHoAopXM9jdqTZDcWzLNu8Z8I6uaV0TBYtlVgfTeHtIsWmQuksrnZYlBqCTKUFUBoROQQlAHBIypbUCQgSgLaowZQIm6AighCNAh3JKBskt85QJk6R9lA5KbebhKBROKoIQm8RWDAS4xCXoOixW/8AvAKNKo0gy4jKQYOnDpKluLJp7fPb72YKs+iCHNcKeYG4kxK8+1ZqP5uJk6lxJ89Vodtbx160MIBLgBlBsbQCRzWj3V3dFEZniajoM8p4BcrddZMVGwNxXPM1yQP0DWORK32yd1aFOMtIaHW6tcJRHRW+HborIzah0NhU9cg+ysG7KZyH0UtjLck8xvqt5GbVPX2JSdOam0+g/wAKn2juPhng/l5OrTEdYW3LAm3NCfmH6riu3uz6qwF1F/eD9J+L05qo3S3mxGzK0Ozd1P5lEzAHEtHA+S7jXowsvvjhafcvqFgL2ixgT/pYsxqXfW02XtCnXpsq0jmY8Agj7EcFLc5cC3N34qYB+R7Zw7nEua0XZOrm8/JdwwGPp1qbalJwex+jhcevJbnWsdc4mZ0CfQomi+qS+eF1pDkow1IpxdGw6oA3VGiceIRZuCAF8I0RagoEhG3qihGSqCBnRBG1CpZQVu3armUHOaQCBxC4Jvhtp9V2VxBDZuBYErU76b51xXdTa4ZWgyyBBEkXPNcvxr5PmPuudu115mRpNy8LnqOrOiAYb5rpGAZb1WS3OweXDtMXd4vdbrB4f0WVqVhzCsqLyodPDqRRaOvJbjCxp1dFKpu4qFRpzonmN5raYmh6DnABRyyyhYyvGqJh6rVmyoN4WZqTwdCD9lMFe55FVm3aw7l99AZ9li1qRxypVbmcHDQkStZ2W7y/h6/4Z7vyaxhvJr+EcpWFxVQGo4jQymGYkhzSNWmR0hYnx0v16uCPMqHdHawxWEpVZuWtDv8AyaACr0uvwXaVwoZePuja4IOH0RBAoOSS2TMlGCiceSA56oIAIIDIQScyI8kCiUhyMJDjNjpyQcV7StmsbVdUpEwRBt4cwMuAdxXOG0+8cA0XcQBxnyXUe1HBV2uLQJpvAc1wiBBh3UG6we7ga3EsJvAJHKRouTtHRcFSZRYxrnAZQAeluKt8PtaiYio2eUiVzba20atdxp07mb8hHNFV3cxNJofmB42BBHkVFsdfo4wE6pFLaAnWDe6xO6e1HVCGuMuE+wStu0qjXFwJjz0V1nG2O8FKmPE8e6n4HeSg+YePcLiOIwTqmrySZgDmnMBsbF0/EzK8alswbdeJT9Vfy9B06zXNzNMjoQqTbFXxdCsHu1vU5pyOBY4asOo/hbOtjBWaHDVa/Ws/nEN9WI6Ki3pxf5TgPmkE+isMe4gEBUG32/kE8llqRzeo7LNrgxooT65PvyVk+mHAuLoIPuqyoATH96JFrpHZZvmzCNfRrkim54c1wBJaXAAyODeq6zgt5MNUkNrNPnafJeZKb3MIIMEqzwO06zJIJ0vfVXbGbzK9QMqg3B4TIMhEud9lO83ftdQf8bfEzllIEhdCJW5dc7MOcEls8kYMoKoDrIkQPNBA4UB1shwRQUALba+qSG6D6o4Rwgxfahgm1MIS6AWmxP8A2iwXC9mwMQwN0kj6Lt/anseriMOzujIY/M8TEgaLjewsFlxTQRpm+/Fc+vXXnxY4HBVTWyMLmNzFxc0eI+RKmHDbQZULA+o6m7jUgsaBrNlf1cOQ4ObExAnT3UetWcTDgwH/AKh0+50WWy9x9mP/ABjnFpaG0yXCZEmIIPktXUwIqiq3S1r8Sl7m4fLRc5x8TiSfK0CVOp0xmkgQTf8AwtSMW/XMsbsKu12RuYNzEOf80QPhHK+qQ6hj8NWjDCrUpGwbUYSyCBJzRzlaXbmyiyqSJh0QSXFp6JzBvqQBAbFrOfHtKy0yu2u8e4d5T7ms0yDqHc4P7FandvFHKJuYgq3pYKWeIB55xdLp0AzgL8IVxNM1qeYGyxe9u1Qxvd5SdJ00C21SpYgrGb3YRtRhNpAPDWyhHO8biQ4nLZsk+6jU6c6I6lOCiDoWg66YEkQOKM1uGa3kmHVjpwS8PSzG+nHog6d2L4MuruqmzGi3WwFua7RC4luvvH+CfSpBrC172NiDmIfAJaRYLt1Ln7ey1yx36WEAgklaYAhBADmEEwLKBQcULqhJCOClsNklxsgiY+jnpvbrIj14LkG0t2qtCsapHh5xGpXaCFX7XwQrUnsPzAgTziyx1Na56xzyg8OANkisz9IubKipVn0azqTpBDnBSnbYDHgkHKJGb5Z4rm6tpTaaVFo6I6TyRN4lUGL30pCk1piALnn0Ca2RvxQqHuyHtniRAVZytvUptqNh4zNP0PTkoY2Q1l2kwdB/KhUdoFrQSJpu0KdqbSA0MjpxV+JlTRVbTECyrMdtABQsfjFR4nEknmVLVkTcTtCOqpsbU7wERYp9tAm8FOUMNMBRtkNp7Bcxufg4wAqcbNJNvJdSxOGLrvbZo8IgzOgVAzZ3dNdnOUufnM/K0c/NEYLF4YsjqYR4KiS4Ccs8dfontsYoVapy/A2zfQ6prBVXh7Syczb+1/2Wv4jrG4m5oZkxddwqPB/Jp8GmdS03ldbDrKg3PcKuHo1nNAe5gJMXmNVoQVvnxz6oAowkzxSpVZERKCDv7dBAqUpJafVEVQSB6oz0REqApv8AskuaClEe6IoOV9oWzO7ris0fGJ8jcKh2gB3OUfbiumb/AGDD8K4xdhB9NVxP/lbkGSBpGkc1y69dub8Io4Gq8gR4ZvZbvZmwKBDcwkjrHuqfZuNpupHK4AzcRJVg3bjAPmEcSFFa9tRuXIQMtxHTgqfFYM03EA+E3aeXRZ929LQYzA+t1eYPGiq1pmVdSTESs+RdRqdC6sHU5JS2UAo0YboooqjvAwEg6p3GVQ2wKxu0MVUdXD6Rgi08P7ZBstsbUFCnmqVS0aAAeI+S5ptneB+IOUS2ne0y53V5/ZXW1tl4io0urm8Zmg/p5xwWZo4Fz7NEkkWViGKbdPNdK7O90++aXvGUPNjAJgF0x7J/c7s97w0n1qZawOLiSBDm5QGgX4m667gdnNpRktAjQacui1JrNuFbOwYpU20xo2wUvIgB6ox5LbmItRugop90k9PdEE4BGjmOCCKeDhwSIjVJITlNVAaku1RkJJjigJwROKUTwlJeFBD2thu8pPb+ppEei4Zi6LQ2IEtJmQOcXXfYvOq47vjsnusU+mBDX+IXtf8AlY7dOKzI/DkgjNSJ1DHQ0+it8LQwxENaTzLnEk+iqKu7TybEKz2bu5WYZA+qw6LHC7LpSXd20DyBP1T2GpCkTGnAKTTwzx8QS2UvEJ80Q8DaTqU3iMRkHVO42uB6LL7Sx7nuysEuJgAXudEBY7EkkgSS4wANZWq2Fuj3bRVrt8REtpkfDxzP/wAKduNul3ZFauM1XhNw3+eq0G03lzu7Elztf+rf2lakZvX+MTtnCZ6NeoT8hA5CFnOynEsfVNKoGlwAdTJAmQfEAeMrd78xQ2dVLbeDL6kwuPbs4/8AD4qjVn4HtnhY2Kniz7HpdtIQIt00hPRZR6GID2tczxBwBEHWQniYHRdY5FEpBcU1VrXSmPBQHmjXVLaTw1802Wzw0KU6pA5IDJjVBQauOZOhKCgtWxzSXvASX2UE1bzqP7wVRZFwIURz51kpo14Fj6QkiuipAd1npxTjD/So3ec/5Smv62QDG4ju2F3sDzXM95i535kZnNMny/0uh7XwxqAZbgajj5rJVKMSNfOJ6yFjpvljf+Va4i+n3V9gtvNAgwqfbO7YnPTkcS3h6LL4jG906HT+yw363uJ2oHXlVWJ2oG3lZv8A5kaAlRn4wFwJkiZPlyRV6a1bEvy0weEngOsrom6O7DKPieM77eOPoErd7C0u5Y5jWtpkSI1dzvrKn/ju9OSnZrdX8vLmVqRi1aV8cB4KYzO0toI5lMYShEyZeSC93XkDySKWUeCn/wCzuPuU7VrtpU5NgATPOJWmHPO2Xanhp4cG7jncOjbfdclrG9lfb1bT/E4mrVMxJa3yEhUhasW7XSeNnuXv9VwkU6k1KWkH4mD/AKldj2btRuJph9N2ZjtI4ea80krT7k7zvwlVocZpuPiE26EclZcS86721PMVbhMcHAEeIEAg9CpneCJ0W9YLfWEQCo76o4nTmo1Wu0E2P1uomKxoMQJPW0KauJlWs2bEeyCqxWHAoKaY0uJxsHQnqNFWOqmZByzext6pp9ePD9JTH4mG8OPFXTEqtiRx9wmn4y9jYfZUWIx9wBOqH4rqs61i/bip/wAqTSxdtbrNUsdzUluJ5FNTGjdjGsa57zAaJJngLlee9u7zVn4upiadQsLnEC9sosARyXZalAV25XiabtR+v+FFx2wMO5nd9zTyxplH3CX6T4xGwd93VKZFWm0uaYdlOW3OFVbdFLEg5A6nUHiGf4XdAQrWvujTw9cVGk5DM07XPy+kwrbCYNoEkAvcbk8+nILLccxwtFxnwmeUE/VX2zdgVapa1rYzEDxWF9VtnYUagRKk4KG1aE2HeGeohBd4fdltDDNpF7nBkzc3k3HQI6VQABjBDAVo6njbGsj7rNPp92S3iCt2YxKsqFUNs3/XMlZTtF233dEtBu/wN53Fz7K4LptNuJ5hcn3x2n3+JdBllPwt5dT72WbVkULxwSHJTymXKNEyjY0849NU4KcQUblRtNyt7+6ilWd4PleT8PQnkulYbaDXtkEOaYIdz9QvPyutg7fqYZ1nEsm7ToU1LNdlq4qVDrVTA4ifVU+E2yyswOYb8b39RwTj8TPCyhIlOr3/AIQUA1oQRcabGYjKBESeKz2L2hJP35qZtrE5fCJn+38ll61bX9uKtSRNGIkmLKQK0jprpKqTU0B4oVMWGDM45QP7ZRpc06wJ1t5QrnZOCzmTIby5rD7r4w4nEmbUaYJibuJ0nouhd64Hhl4RorGatahERpyVbisRBUnDVMyj43BzoVqsxR7b8TQ7lYqudUgx5KdjaTmgg3sq2m4Oj2nyWG4n1H+Fs8frCSHTiqQPw06ZqHqXGBPsmMTX/wDzHIEEdUVKrL3u/UGj0aIj7oNlsTaGc5Tqk7zUspY7gZBWWwO0DTcPYlbTD124inldrEdekLU+zGLMrB71be7igQPjfLW9BxPsuYtPVaXtC2dXpYn80HJpTPCIvPVZgBZbgqjrJLKfFOhicpjkimHNSgPVLfSSWCECMqACW9sXKZzaogYLHPpPlpiDpwPmtns7eJtQAHwu49fJYHiU6159VcTXUhiQf6EFhMPtyoGgEA9Sgo06JtrEy85ZA/o15qkf0v8AdTdoPnXnPXzVe4meCBNaqGiSYAWY2ztI1XR8o0HPzVjtw/lkkxB05zCzWYEqo0W6e0xRrHN8LxlnSDwXVMDiBZpIIP8AbLhLiIVjszefEURla8OaNA4TCYlegm0QGy26o9t4uq2zR9IWF2b2p12iHUabh0JBV3g+1XDvIbXovYOLpDgPQXVZxGxO1cQD8JdbkqajtRwqEOBbNxa0rpGGxuCxDc9GrTdw+NoI8wVmNr4ajUc6nS/MqWJDIcAOrhos1uVFr4kOMg6wfXiEk4lrbExKjnZmIY0h1MkA2iZVTjKtUQXUSQDcG9kVp6Ja4SDPCxlbPdymWsmMzvOAuVYCvTpvzh2QHVpsrHG9oLaVPJTOd4mP0jzurGa0vam8HBguAa/vAIOpBi7VyEBL2ptuvi3h1d5cR8I0a0dAkU0pEhoskxFkOASov6FRoYCS8I3GNE3UqQgRXfwUfEOgedkpuqbqOl3kqlNsb7p0NTmSAjyIhCNDKgiuhY103UB4IlTqjOZ01+6oN48b3YgHxP4ToOKiqTb2O7x0Ay1v34qoNkpzpKUQOV+C2wJr5RogIQ4oJGHtomsUPEncOJSadPvKoaPmcG+5hSK2+5G74qtZIjMS9xi+VosF07cjYQw9Fz4Geq9xuBIYD4IUbdPZopsIFrCmPIRK3FOgGgAaNEK8z+s9VBfgBUaAYvJWV2zsW2UNFtTGgC3RECeSrKlAPBJ4u+gVsSVyXb2wwxjnuEQJnS3Bc1c2STzXZO2XEMpUGUwfzKpmOTGf0LjoNlnMb9LZZPUymmlOMUU+xxKWTqmmo3aQoonkKPUdMJwiUh4RAplMgcU86wJ6JuloOoVD4SwkEgCQg10qBJRJRaTogg6Finhoc48iSuc7UxRqVHO4TAW/3wHd0HQdfDx4rmp5KwpIbdO5UpjQLJLgqyIoglFEEErD6KduZhO9xtMciX//ACJChYY2utf2TYDPjKjuFNn3KkV2XYuGu0aZRm9SdFeNM/VRNnU4BNrm3kn3va0SSAOJJAjzldI52kYl0w0HWx8uKaqVWtBc9wa1ggkwABxMrJbw9o2Fw7oae/qC0MNger4+y5bvPvjiccSKjslLhTbYTzJHxKWrOUftD3h/G4x72XpthjPIASfVZxtQCxUqm0CyjY2lefRYbOMcOHsnGqB3BFwkh7p1TDVuwIy2yrQXnjCV37wdZTF1Mc2yaIsm/wAWeLR6JwYhp1UwNYswAI1hGzRRqlXM7opTPhWkFV080kOvCbqOuFLp0osoo2G2iCU0gIJo3Pab4aLI+Z558Oi5q0SQtt2mbU7ys2kDIpgz5mLLEt1ViHIuicjCJyAnIgEuETUQ/QPNdH7LK9OizFVKjmslzGguI0Ak/Vc3zQEQeTxPA68VFdm2v2q0aTcmGYarh8xswH91zzb28uJxZJrVDB+QEhg9FSUmKQ1miWrJDOSI/wBJJbCfePVIIUU21OV6eZvldEwXUmmUEJlwmW0vEpLmwUUIgNppNSjZPMRtuioDBeEVfD8QpVdiTMiFdRDo00+yyNlO6KsiGc0ElS8LcXTFCgXzwHNWBZlaI8kqxHcQgku90SKf3hcTiKsk/GVV8UEFWacCD0EEDlPRNt1QQUCgnWoIIqTTTz0EFFBibcgggKmn6eqCCBvF6+iZKCCAwnBqgggOqonFBBEG3VN4nRBBUT9mDwI63BBBT+kBoQQQU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eg;base64,/9j/4AAQSkZJRgABAQAAAQABAAD/2wCEAAkGBxQSEhUUExQVFBQVFxQUGBUXFBQXFBcXFBQWFxQXFRQYHCggGBolHBQUITEhJSkrLi4uFx8zODMsNygtLisBCgoKDg0OFBAQFCwcFBwsLCwsKywsLCwsLCwsLCwsLCwsLDcsLCwsLCwsNys3LCw3LCwrKysrKywrKysrKysrK//AABEIAQIAxAMBIgACEQEDEQH/xAAcAAAABwEBAAAAAAAAAAAAAAAAAQIDBAUGBwj/xAA5EAABAwIDBQYEBgICAwEAAAABAAIRAyEEEjEFBkFRYQcTInGBkTJCobEUI1LB4fDR8RVicoKSM//EABcBAQEBAQAAAAAAAAAAAAAAAAABAgP/xAAcEQEBAQEBAQEBAQAAAAAAAAAAARECMSESQVH/2gAMAwEAAhEDEQA/AO1whCRJlLBUUoapPog7UIE8kBlJfdGUYQJaP8I81kU/4REoF/ZE08+seSS51kHO9vJAqUaiVcS1olxDW8yRwVbhd68LUqd02s0u5afUqaYvp+iIpId5ImOPoqFhG1IeiBI9UC5PJCeaOUlAcWSDU0S0XJAJ/wBonoOciAv5IAD7osqNpSggaQSiUFAtyIpAlLcqDB1lFlQCEoCY6NUeYJJ/v+kMyAAyiebIUlj999+KGDaWTnquBAYwiWyNXn5VLVk1Ub19p1PDudTw7BVcyxc4kNkGCBa6xOL7RMfiMwBaxv6WNH3N1jcZiQ55LQQCZDSZ878yVJwtYkyABbgbrlbXWSLPE7Tr1KcVKrnCLif2TWzmMmS466jUdecomYQu0a4zyH7qU3ZYjR4PMAyo06duDvmx7Rh8Q8B7bMqOMZwTYHkRZdCY4WXmx2BAHxExzF1bbH3oxeGtSrHJ+h/jaPdanWesXjfHoAopXM9jdqTZDcWzLNu8Z8I6uaV0TBYtlVgfTeHtIsWmQuksrnZYlBqCTKUFUBoROQQlAHBIypbUCQgSgLaowZQIm6AighCNAh3JKBskt85QJk6R9lA5KbebhKBROKoIQm8RWDAS4xCXoOixW/8AvAKNKo0gy4jKQYOnDpKluLJp7fPb72YKs+iCHNcKeYG4kxK8+1ZqP5uJk6lxJ89Vodtbx160MIBLgBlBsbQCRzWj3V3dFEZniajoM8p4BcrddZMVGwNxXPM1yQP0DWORK32yd1aFOMtIaHW6tcJRHRW+HborIzah0NhU9cg+ysG7KZyH0UtjLck8xvqt5GbVPX2JSdOam0+g/wAKn2juPhng/l5OrTEdYW3LAm3NCfmH6riu3uz6qwF1F/eD9J+L05qo3S3mxGzK0Ozd1P5lEzAHEtHA+S7jXowsvvjhafcvqFgL2ixgT/pYsxqXfW02XtCnXpsq0jmY8Agj7EcFLc5cC3N34qYB+R7Zw7nEua0XZOrm8/JdwwGPp1qbalJwex+jhcevJbnWsdc4mZ0CfQomi+qS+eF1pDkow1IpxdGw6oA3VGiceIRZuCAF8I0RagoEhG3qihGSqCBnRBG1CpZQVu3armUHOaQCBxC4Jvhtp9V2VxBDZuBYErU76b51xXdTa4ZWgyyBBEkXPNcvxr5PmPuudu115mRpNy8LnqOrOiAYb5rpGAZb1WS3OweXDtMXd4vdbrB4f0WVqVhzCsqLyodPDqRRaOvJbjCxp1dFKpu4qFRpzonmN5raYmh6DnABRyyyhYyvGqJh6rVmyoN4WZqTwdCD9lMFe55FVm3aw7l99AZ9li1qRxypVbmcHDQkStZ2W7y/h6/4Z7vyaxhvJr+EcpWFxVQGo4jQymGYkhzSNWmR0hYnx0v16uCPMqHdHawxWEpVZuWtDv8AyaACr0uvwXaVwoZePuja4IOH0RBAoOSS2TMlGCiceSA56oIAIIDIQScyI8kCiUhyMJDjNjpyQcV7StmsbVdUpEwRBt4cwMuAdxXOG0+8cA0XcQBxnyXUe1HBV2uLQJpvAc1wiBBh3UG6we7ga3EsJvAJHKRouTtHRcFSZRYxrnAZQAeluKt8PtaiYio2eUiVzba20atdxp07mb8hHNFV3cxNJofmB42BBHkVFsdfo4wE6pFLaAnWDe6xO6e1HVCGuMuE+wStu0qjXFwJjz0V1nG2O8FKmPE8e6n4HeSg+YePcLiOIwTqmrySZgDmnMBsbF0/EzK8alswbdeJT9Vfy9B06zXNzNMjoQqTbFXxdCsHu1vU5pyOBY4asOo/hbOtjBWaHDVa/Ws/nEN9WI6Ki3pxf5TgPmkE+isMe4gEBUG32/kE8llqRzeo7LNrgxooT65PvyVk+mHAuLoIPuqyoATH96JFrpHZZvmzCNfRrkim54c1wBJaXAAyODeq6zgt5MNUkNrNPnafJeZKb3MIIMEqzwO06zJIJ0vfVXbGbzK9QMqg3B4TIMhEud9lO83ftdQf8bfEzllIEhdCJW5dc7MOcEls8kYMoKoDrIkQPNBA4UB1shwRQUALba+qSG6D6o4Rwgxfahgm1MIS6AWmxP8A2iwXC9mwMQwN0kj6Lt/anseriMOzujIY/M8TEgaLjewsFlxTQRpm+/Fc+vXXnxY4HBVTWyMLmNzFxc0eI+RKmHDbQZULA+o6m7jUgsaBrNlf1cOQ4ObExAnT3UetWcTDgwH/AKh0+50WWy9x9mP/ABjnFpaG0yXCZEmIIPktXUwIqiq3S1r8Sl7m4fLRc5x8TiSfK0CVOp0xmkgQTf8AwtSMW/XMsbsKu12RuYNzEOf80QPhHK+qQ6hj8NWjDCrUpGwbUYSyCBJzRzlaXbmyiyqSJh0QSXFp6JzBvqQBAbFrOfHtKy0yu2u8e4d5T7ms0yDqHc4P7FandvFHKJuYgq3pYKWeIB55xdLp0AzgL8IVxNM1qeYGyxe9u1Qxvd5SdJ00C21SpYgrGb3YRtRhNpAPDWyhHO8biQ4nLZsk+6jU6c6I6lOCiDoWg66YEkQOKM1uGa3kmHVjpwS8PSzG+nHog6d2L4MuruqmzGi3WwFua7RC4luvvH+CfSpBrC172NiDmIfAJaRYLt1Ln7ey1yx36WEAgklaYAhBADmEEwLKBQcULqhJCOClsNklxsgiY+jnpvbrIj14LkG0t2qtCsapHh5xGpXaCFX7XwQrUnsPzAgTziyx1Na56xzyg8OANkisz9IubKipVn0azqTpBDnBSnbYDHgkHKJGb5Z4rm6tpTaaVFo6I6TyRN4lUGL30pCk1piALnn0Ca2RvxQqHuyHtniRAVZytvUptqNh4zNP0PTkoY2Q1l2kwdB/KhUdoFrQSJpu0KdqbSA0MjpxV+JlTRVbTECyrMdtABQsfjFR4nEknmVLVkTcTtCOqpsbU7wERYp9tAm8FOUMNMBRtkNp7Bcxufg4wAqcbNJNvJdSxOGLrvbZo8IgzOgVAzZ3dNdnOUufnM/K0c/NEYLF4YsjqYR4KiS4Ccs8dfontsYoVapy/A2zfQ6prBVXh7Syczb+1/2Wv4jrG4m5oZkxddwqPB/Jp8GmdS03ldbDrKg3PcKuHo1nNAe5gJMXmNVoQVvnxz6oAowkzxSpVZERKCDv7dBAqUpJafVEVQSB6oz0REqApv8AskuaClEe6IoOV9oWzO7ris0fGJ8jcKh2gB3OUfbiumb/AGDD8K4xdhB9NVxP/lbkGSBpGkc1y69dub8Io4Gq8gR4ZvZbvZmwKBDcwkjrHuqfZuNpupHK4AzcRJVg3bjAPmEcSFFa9tRuXIQMtxHTgqfFYM03EA+E3aeXRZ929LQYzA+t1eYPGiq1pmVdSTESs+RdRqdC6sHU5JS2UAo0YboooqjvAwEg6p3GVQ2wKxu0MVUdXD6Rgi08P7ZBstsbUFCnmqVS0aAAeI+S5ptneB+IOUS2ne0y53V5/ZXW1tl4io0urm8Zmg/p5xwWZo4Fz7NEkkWViGKbdPNdK7O90++aXvGUPNjAJgF0x7J/c7s97w0n1qZawOLiSBDm5QGgX4m667gdnNpRktAjQacui1JrNuFbOwYpU20xo2wUvIgB6ox5LbmItRugop90k9PdEE4BGjmOCCKeDhwSIjVJITlNVAaku1RkJJjigJwROKUTwlJeFBD2thu8pPb+ppEei4Zi6LQ2IEtJmQOcXXfYvOq47vjsnusU+mBDX+IXtf8AlY7dOKzI/DkgjNSJ1DHQ0+it8LQwxENaTzLnEk+iqKu7TybEKz2bu5WYZA+qw6LHC7LpSXd20DyBP1T2GpCkTGnAKTTwzx8QS2UvEJ80Q8DaTqU3iMRkHVO42uB6LL7Sx7nuysEuJgAXudEBY7EkkgSS4wANZWq2Fuj3bRVrt8REtpkfDxzP/wAKduNul3ZFauM1XhNw3+eq0G03lzu7Elztf+rf2lakZvX+MTtnCZ6NeoT8hA5CFnOynEsfVNKoGlwAdTJAmQfEAeMrd78xQ2dVLbeDL6kwuPbs4/8AD4qjVn4HtnhY2Kniz7HpdtIQIt00hPRZR6GID2tczxBwBEHWQniYHRdY5FEpBcU1VrXSmPBQHmjXVLaTw1802Wzw0KU6pA5IDJjVBQauOZOhKCgtWxzSXvASX2UE1bzqP7wVRZFwIURz51kpo14Fj6QkiuipAd1npxTjD/So3ec/5Smv62QDG4ju2F3sDzXM95i535kZnNMny/0uh7XwxqAZbgajj5rJVKMSNfOJ6yFjpvljf+Va4i+n3V9gtvNAgwqfbO7YnPTkcS3h6LL4jG906HT+yw363uJ2oHXlVWJ2oG3lZv8A5kaAlRn4wFwJkiZPlyRV6a1bEvy0weEngOsrom6O7DKPieM77eOPoErd7C0u5Y5jWtpkSI1dzvrKn/ju9OSnZrdX8vLmVqRi1aV8cB4KYzO0toI5lMYShEyZeSC93XkDySKWUeCn/wCzuPuU7VrtpU5NgATPOJWmHPO2Xanhp4cG7jncOjbfdclrG9lfb1bT/E4mrVMxJa3yEhUhasW7XSeNnuXv9VwkU6k1KWkH4mD/AKldj2btRuJph9N2ZjtI4ea80krT7k7zvwlVocZpuPiE26EclZcS86721PMVbhMcHAEeIEAg9CpneCJ0W9YLfWEQCo76o4nTmo1Wu0E2P1uomKxoMQJPW0KauJlWs2bEeyCqxWHAoKaY0uJxsHQnqNFWOqmZByzext6pp9ePD9JTH4mG8OPFXTEqtiRx9wmn4y9jYfZUWIx9wBOqH4rqs61i/bip/wAqTSxdtbrNUsdzUluJ5FNTGjdjGsa57zAaJJngLlee9u7zVn4upiadQsLnEC9sosARyXZalAV25XiabtR+v+FFx2wMO5nd9zTyxplH3CX6T4xGwd93VKZFWm0uaYdlOW3OFVbdFLEg5A6nUHiGf4XdAQrWvujTw9cVGk5DM07XPy+kwrbCYNoEkAvcbk8+nILLccxwtFxnwmeUE/VX2zdgVapa1rYzEDxWF9VtnYUagRKk4KG1aE2HeGeohBd4fdltDDNpF7nBkzc3k3HQI6VQABjBDAVo6njbGsj7rNPp92S3iCt2YxKsqFUNs3/XMlZTtF233dEtBu/wN53Fz7K4LptNuJ5hcn3x2n3+JdBllPwt5dT72WbVkULxwSHJTymXKNEyjY0849NU4KcQUblRtNyt7+6ilWd4PleT8PQnkulYbaDXtkEOaYIdz9QvPyutg7fqYZ1nEsm7ToU1LNdlq4qVDrVTA4ifVU+E2yyswOYb8b39RwTj8TPCyhIlOr3/AIQUA1oQRcabGYjKBESeKz2L2hJP35qZtrE5fCJn+38ll61bX9uKtSRNGIkmLKQK0jprpKqTU0B4oVMWGDM45QP7ZRpc06wJ1t5QrnZOCzmTIby5rD7r4w4nEmbUaYJibuJ0nouhd64Hhl4RorGatahERpyVbisRBUnDVMyj43BzoVqsxR7b8TQ7lYqudUgx5KdjaTmgg3sq2m4Oj2nyWG4n1H+Fs8frCSHTiqQPw06ZqHqXGBPsmMTX/wDzHIEEdUVKrL3u/UGj0aIj7oNlsTaGc5Tqk7zUspY7gZBWWwO0DTcPYlbTD124inldrEdekLU+zGLMrB71be7igQPjfLW9BxPsuYtPVaXtC2dXpYn80HJpTPCIvPVZgBZbgqjrJLKfFOhicpjkimHNSgPVLfSSWCECMqACW9sXKZzaogYLHPpPlpiDpwPmtns7eJtQAHwu49fJYHiU6159VcTXUhiQf6EFhMPtyoGgEA9Sgo06JtrEy85ZA/o15qkf0v8AdTdoPnXnPXzVe4meCBNaqGiSYAWY2ztI1XR8o0HPzVjtw/lkkxB05zCzWYEqo0W6e0xRrHN8LxlnSDwXVMDiBZpIIP8AbLhLiIVjszefEURla8OaNA4TCYlegm0QGy26o9t4uq2zR9IWF2b2p12iHUabh0JBV3g+1XDvIbXovYOLpDgPQXVZxGxO1cQD8JdbkqajtRwqEOBbNxa0rpGGxuCxDc9GrTdw+NoI8wVmNr4ajUc6nS/MqWJDIcAOrhos1uVFr4kOMg6wfXiEk4lrbExKjnZmIY0h1MkA2iZVTjKtUQXUSQDcG9kVp6Ja4SDPCxlbPdymWsmMzvOAuVYCvTpvzh2QHVpsrHG9oLaVPJTOd4mP0jzurGa0vam8HBguAa/vAIOpBi7VyEBL2ptuvi3h1d5cR8I0a0dAkU0pEhoskxFkOASov6FRoYCS8I3GNE3UqQgRXfwUfEOgedkpuqbqOl3kqlNsb7p0NTmSAjyIhCNDKgiuhY103UB4IlTqjOZ01+6oN48b3YgHxP4ToOKiqTb2O7x0Ay1v34qoNkpzpKUQOV+C2wJr5RogIQ4oJGHtomsUPEncOJSadPvKoaPmcG+5hSK2+5G74qtZIjMS9xi+VosF07cjYQw9Fz4Geq9xuBIYD4IUbdPZopsIFrCmPIRK3FOgGgAaNEK8z+s9VBfgBUaAYvJWV2zsW2UNFtTGgC3RECeSrKlAPBJ4u+gVsSVyXb2wwxjnuEQJnS3Bc1c2STzXZO2XEMpUGUwfzKpmOTGf0LjoNlnMb9LZZPUymmlOMUU+xxKWTqmmo3aQoonkKPUdMJwiUh4RAplMgcU86wJ6JuloOoVD4SwkEgCQg10qBJRJRaTogg6Finhoc48iSuc7UxRqVHO4TAW/3wHd0HQdfDx4rmp5KwpIbdO5UpjQLJLgqyIoglFEEErD6KduZhO9xtMciX//ACJChYY2utf2TYDPjKjuFNn3KkV2XYuGu0aZRm9SdFeNM/VRNnU4BNrm3kn3va0SSAOJJAjzldI52kYl0w0HWx8uKaqVWtBc9wa1ggkwABxMrJbw9o2Fw7oae/qC0MNger4+y5bvPvjiccSKjslLhTbYTzJHxKWrOUftD3h/G4x72XpthjPIASfVZxtQCxUqm0CyjY2lefRYbOMcOHsnGqB3BFwkh7p1TDVuwIy2yrQXnjCV37wdZTF1Mc2yaIsm/wAWeLR6JwYhp1UwNYswAI1hGzRRqlXM7opTPhWkFV080kOvCbqOuFLp0osoo2G2iCU0gIJo3Pab4aLI+Z558Oi5q0SQtt2mbU7ys2kDIpgz5mLLEt1ViHIuicjCJyAnIgEuETUQ/QPNdH7LK9OizFVKjmslzGguI0Ak/Vc3zQEQeTxPA68VFdm2v2q0aTcmGYarh8xswH91zzb28uJxZJrVDB+QEhg9FSUmKQ1miWrJDOSI/wBJJbCfePVIIUU21OV6eZvldEwXUmmUEJlwmW0vEpLmwUUIgNppNSjZPMRtuioDBeEVfD8QpVdiTMiFdRDo00+yyNlO6KsiGc0ElS8LcXTFCgXzwHNWBZlaI8kqxHcQgku90SKf3hcTiKsk/GVV8UEFWacCD0EEDlPRNt1QQUCgnWoIIqTTTz0EFFBibcgggKmn6eqCCBvF6+iZKCCAwnBqgggOqonFBBEG3VN4nRBBUT9mDwI63BBBT+kBoQQQU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xQSEhUUExQVFBQVFxQUGBUXFBQXFBcXFBQWFxQXFRQYHCggGBolHBQUITEhJSkrLi4uFx8zODMsNygtLisBCgoKDg0OFBAQFCwcFBwsLCwsKywsLCwsLCwsLCwsLCwsLDcsLCwsLCwsNys3LCw3LCwrKysrKywrKysrKysrK//AABEIAQIAxAMBIgACEQEDEQH/xAAcAAAABwEBAAAAAAAAAAAAAAAAAQIDBAUGBwj/xAA5EAABAwIDBQYEBgICAwEAAAABAAIRAyEEEjEFBkFRYQcTInGBkTJCobEUI1LB4fDR8RVicoKSM//EABcBAQEBAQAAAAAAAAAAAAAAAAABAgP/xAAcEQEBAQEBAQEBAQAAAAAAAAAAARECMSESQVH/2gAMAwEAAhEDEQA/AO1whCRJlLBUUoapPog7UIE8kBlJfdGUYQJaP8I81kU/4REoF/ZE08+seSS51kHO9vJAqUaiVcS1olxDW8yRwVbhd68LUqd02s0u5afUqaYvp+iIpId5ImOPoqFhG1IeiBI9UC5PJCeaOUlAcWSDU0S0XJAJ/wBonoOciAv5IAD7osqNpSggaQSiUFAtyIpAlLcqDB1lFlQCEoCY6NUeYJJ/v+kMyAAyiebIUlj999+KGDaWTnquBAYwiWyNXn5VLVk1Ub19p1PDudTw7BVcyxc4kNkGCBa6xOL7RMfiMwBaxv6WNH3N1jcZiQ55LQQCZDSZ878yVJwtYkyABbgbrlbXWSLPE7Tr1KcVKrnCLif2TWzmMmS466jUdecomYQu0a4zyH7qU3ZYjR4PMAyo06duDvmx7Rh8Q8B7bMqOMZwTYHkRZdCY4WXmx2BAHxExzF1bbH3oxeGtSrHJ+h/jaPdanWesXjfHoAopXM9jdqTZDcWzLNu8Z8I6uaV0TBYtlVgfTeHtIsWmQuksrnZYlBqCTKUFUBoROQQlAHBIypbUCQgSgLaowZQIm6AighCNAh3JKBskt85QJk6R9lA5KbebhKBROKoIQm8RWDAS4xCXoOixW/8AvAKNKo0gy4jKQYOnDpKluLJp7fPb72YKs+iCHNcKeYG4kxK8+1ZqP5uJk6lxJ89Vodtbx160MIBLgBlBsbQCRzWj3V3dFEZniajoM8p4BcrddZMVGwNxXPM1yQP0DWORK32yd1aFOMtIaHW6tcJRHRW+HborIzah0NhU9cg+ysG7KZyH0UtjLck8xvqt5GbVPX2JSdOam0+g/wAKn2juPhng/l5OrTEdYW3LAm3NCfmH6riu3uz6qwF1F/eD9J+L05qo3S3mxGzK0Ozd1P5lEzAHEtHA+S7jXowsvvjhafcvqFgL2ixgT/pYsxqXfW02XtCnXpsq0jmY8Agj7EcFLc5cC3N34qYB+R7Zw7nEua0XZOrm8/JdwwGPp1qbalJwex+jhcevJbnWsdc4mZ0CfQomi+qS+eF1pDkow1IpxdGw6oA3VGiceIRZuCAF8I0RagoEhG3qihGSqCBnRBG1CpZQVu3armUHOaQCBxC4Jvhtp9V2VxBDZuBYErU76b51xXdTa4ZWgyyBBEkXPNcvxr5PmPuudu115mRpNy8LnqOrOiAYb5rpGAZb1WS3OweXDtMXd4vdbrB4f0WVqVhzCsqLyodPDqRRaOvJbjCxp1dFKpu4qFRpzonmN5raYmh6DnABRyyyhYyvGqJh6rVmyoN4WZqTwdCD9lMFe55FVm3aw7l99AZ9li1qRxypVbmcHDQkStZ2W7y/h6/4Z7vyaxhvJr+EcpWFxVQGo4jQymGYkhzSNWmR0hYnx0v16uCPMqHdHawxWEpVZuWtDv8AyaACr0uvwXaVwoZePuja4IOH0RBAoOSS2TMlGCiceSA56oIAIIDIQScyI8kCiUhyMJDjNjpyQcV7StmsbVdUpEwRBt4cwMuAdxXOG0+8cA0XcQBxnyXUe1HBV2uLQJpvAc1wiBBh3UG6we7ga3EsJvAJHKRouTtHRcFSZRYxrnAZQAeluKt8PtaiYio2eUiVzba20atdxp07mb8hHNFV3cxNJofmB42BBHkVFsdfo4wE6pFLaAnWDe6xO6e1HVCGuMuE+wStu0qjXFwJjz0V1nG2O8FKmPE8e6n4HeSg+YePcLiOIwTqmrySZgDmnMBsbF0/EzK8alswbdeJT9Vfy9B06zXNzNMjoQqTbFXxdCsHu1vU5pyOBY4asOo/hbOtjBWaHDVa/Ws/nEN9WI6Ki3pxf5TgPmkE+isMe4gEBUG32/kE8llqRzeo7LNrgxooT65PvyVk+mHAuLoIPuqyoATH96JFrpHZZvmzCNfRrkim54c1wBJaXAAyODeq6zgt5MNUkNrNPnafJeZKb3MIIMEqzwO06zJIJ0vfVXbGbzK9QMqg3B4TIMhEud9lO83ftdQf8bfEzllIEhdCJW5dc7MOcEls8kYMoKoDrIkQPNBA4UB1shwRQUALba+qSG6D6o4Rwgxfahgm1MIS6AWmxP8A2iwXC9mwMQwN0kj6Lt/anseriMOzujIY/M8TEgaLjewsFlxTQRpm+/Fc+vXXnxY4HBVTWyMLmNzFxc0eI+RKmHDbQZULA+o6m7jUgsaBrNlf1cOQ4ObExAnT3UetWcTDgwH/AKh0+50WWy9x9mP/ABjnFpaG0yXCZEmIIPktXUwIqiq3S1r8Sl7m4fLRc5x8TiSfK0CVOp0xmkgQTf8AwtSMW/XMsbsKu12RuYNzEOf80QPhHK+qQ6hj8NWjDCrUpGwbUYSyCBJzRzlaXbmyiyqSJh0QSXFp6JzBvqQBAbFrOfHtKy0yu2u8e4d5T7ms0yDqHc4P7FandvFHKJuYgq3pYKWeIB55xdLp0AzgL8IVxNM1qeYGyxe9u1Qxvd5SdJ00C21SpYgrGb3YRtRhNpAPDWyhHO8biQ4nLZsk+6jU6c6I6lOCiDoWg66YEkQOKM1uGa3kmHVjpwS8PSzG+nHog6d2L4MuruqmzGi3WwFua7RC4luvvH+CfSpBrC172NiDmIfAJaRYLt1Ln7ey1yx36WEAgklaYAhBADmEEwLKBQcULqhJCOClsNklxsgiY+jnpvbrIj14LkG0t2qtCsapHh5xGpXaCFX7XwQrUnsPzAgTziyx1Na56xzyg8OANkisz9IubKipVn0azqTpBDnBSnbYDHgkHKJGb5Z4rm6tpTaaVFo6I6TyRN4lUGL30pCk1piALnn0Ca2RvxQqHuyHtniRAVZytvUptqNh4zNP0PTkoY2Q1l2kwdB/KhUdoFrQSJpu0KdqbSA0MjpxV+JlTRVbTECyrMdtABQsfjFR4nEknmVLVkTcTtCOqpsbU7wERYp9tAm8FOUMNMBRtkNp7Bcxufg4wAqcbNJNvJdSxOGLrvbZo8IgzOgVAzZ3dNdnOUufnM/K0c/NEYLF4YsjqYR4KiS4Ccs8dfontsYoVapy/A2zfQ6prBVXh7Syczb+1/2Wv4jrG4m5oZkxddwqPB/Jp8GmdS03ldbDrKg3PcKuHo1nNAe5gJMXmNVoQVvnxz6oAowkzxSpVZERKCDv7dBAqUpJafVEVQSB6oz0REqApv8AskuaClEe6IoOV9oWzO7ris0fGJ8jcKh2gB3OUfbiumb/AGDD8K4xdhB9NVxP/lbkGSBpGkc1y69dub8Io4Gq8gR4ZvZbvZmwKBDcwkjrHuqfZuNpupHK4AzcRJVg3bjAPmEcSFFa9tRuXIQMtxHTgqfFYM03EA+E3aeXRZ929LQYzA+t1eYPGiq1pmVdSTESs+RdRqdC6sHU5JS2UAo0YboooqjvAwEg6p3GVQ2wKxu0MVUdXD6Rgi08P7ZBstsbUFCnmqVS0aAAeI+S5ptneB+IOUS2ne0y53V5/ZXW1tl4io0urm8Zmg/p5xwWZo4Fz7NEkkWViGKbdPNdK7O90++aXvGUPNjAJgF0x7J/c7s97w0n1qZawOLiSBDm5QGgX4m667gdnNpRktAjQacui1JrNuFbOwYpU20xo2wUvIgB6ox5LbmItRugop90k9PdEE4BGjmOCCKeDhwSIjVJITlNVAaku1RkJJjigJwROKUTwlJeFBD2thu8pPb+ppEei4Zi6LQ2IEtJmQOcXXfYvOq47vjsnusU+mBDX+IXtf8AlY7dOKzI/DkgjNSJ1DHQ0+it8LQwxENaTzLnEk+iqKu7TybEKz2bu5WYZA+qw6LHC7LpSXd20DyBP1T2GpCkTGnAKTTwzx8QS2UvEJ80Q8DaTqU3iMRkHVO42uB6LL7Sx7nuysEuJgAXudEBY7EkkgSS4wANZWq2Fuj3bRVrt8REtpkfDxzP/wAKduNul3ZFauM1XhNw3+eq0G03lzu7Elztf+rf2lakZvX+MTtnCZ6NeoT8hA5CFnOynEsfVNKoGlwAdTJAmQfEAeMrd78xQ2dVLbeDL6kwuPbs4/8AD4qjVn4HtnhY2Kniz7HpdtIQIt00hPRZR6GID2tczxBwBEHWQniYHRdY5FEpBcU1VrXSmPBQHmjXVLaTw1802Wzw0KU6pA5IDJjVBQauOZOhKCgtWxzSXvASX2UE1bzqP7wVRZFwIURz51kpo14Fj6QkiuipAd1npxTjD/So3ec/5Smv62QDG4ju2F3sDzXM95i535kZnNMny/0uh7XwxqAZbgajj5rJVKMSNfOJ6yFjpvljf+Va4i+n3V9gtvNAgwqfbO7YnPTkcS3h6LL4jG906HT+yw363uJ2oHXlVWJ2oG3lZv8A5kaAlRn4wFwJkiZPlyRV6a1bEvy0weEngOsrom6O7DKPieM77eOPoErd7C0u5Y5jWtpkSI1dzvrKn/ju9OSnZrdX8vLmVqRi1aV8cB4KYzO0toI5lMYShEyZeSC93XkDySKWUeCn/wCzuPuU7VrtpU5NgATPOJWmHPO2Xanhp4cG7jncOjbfdclrG9lfb1bT/E4mrVMxJa3yEhUhasW7XSeNnuXv9VwkU6k1KWkH4mD/AKldj2btRuJph9N2ZjtI4ea80krT7k7zvwlVocZpuPiE26EclZcS86721PMVbhMcHAEeIEAg9CpneCJ0W9YLfWEQCo76o4nTmo1Wu0E2P1uomKxoMQJPW0KauJlWs2bEeyCqxWHAoKaY0uJxsHQnqNFWOqmZByzext6pp9ePD9JTH4mG8OPFXTEqtiRx9wmn4y9jYfZUWIx9wBOqH4rqs61i/bip/wAqTSxdtbrNUsdzUluJ5FNTGjdjGsa57zAaJJngLlee9u7zVn4upiadQsLnEC9sosARyXZalAV25XiabtR+v+FFx2wMO5nd9zTyxplH3CX6T4xGwd93VKZFWm0uaYdlOW3OFVbdFLEg5A6nUHiGf4XdAQrWvujTw9cVGk5DM07XPy+kwrbCYNoEkAvcbk8+nILLccxwtFxnwmeUE/VX2zdgVapa1rYzEDxWF9VtnYUagRKk4KG1aE2HeGeohBd4fdltDDNpF7nBkzc3k3HQI6VQABjBDAVo6njbGsj7rNPp92S3iCt2YxKsqFUNs3/XMlZTtF233dEtBu/wN53Fz7K4LptNuJ5hcn3x2n3+JdBllPwt5dT72WbVkULxwSHJTymXKNEyjY0849NU4KcQUblRtNyt7+6ilWd4PleT8PQnkulYbaDXtkEOaYIdz9QvPyutg7fqYZ1nEsm7ToU1LNdlq4qVDrVTA4ifVU+E2yyswOYb8b39RwTj8TPCyhIlOr3/AIQUA1oQRcabGYjKBESeKz2L2hJP35qZtrE5fCJn+38ll61bX9uKtSRNGIkmLKQK0jprpKqTU0B4oVMWGDM45QP7ZRpc06wJ1t5QrnZOCzmTIby5rD7r4w4nEmbUaYJibuJ0nouhd64Hhl4RorGatahERpyVbisRBUnDVMyj43BzoVqsxR7b8TQ7lYqudUgx5KdjaTmgg3sq2m4Oj2nyWG4n1H+Fs8frCSHTiqQPw06ZqHqXGBPsmMTX/wDzHIEEdUVKrL3u/UGj0aIj7oNlsTaGc5Tqk7zUspY7gZBWWwO0DTcPYlbTD124inldrEdekLU+zGLMrB71be7igQPjfLW9BxPsuYtPVaXtC2dXpYn80HJpTPCIvPVZgBZbgqjrJLKfFOhicpjkimHNSgPVLfSSWCECMqACW9sXKZzaogYLHPpPlpiDpwPmtns7eJtQAHwu49fJYHiU6159VcTXUhiQf6EFhMPtyoGgEA9Sgo06JtrEy85ZA/o15qkf0v8AdTdoPnXnPXzVe4meCBNaqGiSYAWY2ztI1XR8o0HPzVjtw/lkkxB05zCzWYEqo0W6e0xRrHN8LxlnSDwXVMDiBZpIIP8AbLhLiIVjszefEURla8OaNA4TCYlegm0QGy26o9t4uq2zR9IWF2b2p12iHUabh0JBV3g+1XDvIbXovYOLpDgPQXVZxGxO1cQD8JdbkqajtRwqEOBbNxa0rpGGxuCxDc9GrTdw+NoI8wVmNr4ajUc6nS/MqWJDIcAOrhos1uVFr4kOMg6wfXiEk4lrbExKjnZmIY0h1MkA2iZVTjKtUQXUSQDcG9kVp6Ja4SDPCxlbPdymWsmMzvOAuVYCvTpvzh2QHVpsrHG9oLaVPJTOd4mP0jzurGa0vam8HBguAa/vAIOpBi7VyEBL2ptuvi3h1d5cR8I0a0dAkU0pEhoskxFkOASov6FRoYCS8I3GNE3UqQgRXfwUfEOgedkpuqbqOl3kqlNsb7p0NTmSAjyIhCNDKgiuhY103UB4IlTqjOZ01+6oN48b3YgHxP4ToOKiqTb2O7x0Ay1v34qoNkpzpKUQOV+C2wJr5RogIQ4oJGHtomsUPEncOJSadPvKoaPmcG+5hSK2+5G74qtZIjMS9xi+VosF07cjYQw9Fz4Geq9xuBIYD4IUbdPZopsIFrCmPIRK3FOgGgAaNEK8z+s9VBfgBUaAYvJWV2zsW2UNFtTGgC3RECeSrKlAPBJ4u+gVsSVyXb2wwxjnuEQJnS3Bc1c2STzXZO2XEMpUGUwfzKpmOTGf0LjoNlnMb9LZZPUymmlOMUU+xxKWTqmmo3aQoonkKPUdMJwiUh4RAplMgcU86wJ6JuloOoVD4SwkEgCQg10qBJRJRaTogg6Finhoc48iSuc7UxRqVHO4TAW/3wHd0HQdfDx4rmp5KwpIbdO5UpjQLJLgqyIoglFEEErD6KduZhO9xtMciX//ACJChYY2utf2TYDPjKjuFNn3KkV2XYuGu0aZRm9SdFeNM/VRNnU4BNrm3kn3va0SSAOJJAjzldI52kYl0w0HWx8uKaqVWtBc9wa1ggkwABxMrJbw9o2Fw7oae/qC0MNger4+y5bvPvjiccSKjslLhTbYTzJHxKWrOUftD3h/G4x72XpthjPIASfVZxtQCxUqm0CyjY2lefRYbOMcOHsnGqB3BFwkh7p1TDVuwIy2yrQXnjCV37wdZTF1Mc2yaIsm/wAWeLR6JwYhp1UwNYswAI1hGzRRqlXM7opTPhWkFV080kOvCbqOuFLp0osoo2G2iCU0gIJo3Pab4aLI+Z558Oi5q0SQtt2mbU7ys2kDIpgz5mLLEt1ViHIuicjCJyAnIgEuETUQ/QPNdH7LK9OizFVKjmslzGguI0Ak/Vc3zQEQeTxPA68VFdm2v2q0aTcmGYarh8xswH91zzb28uJxZJrVDB+QEhg9FSUmKQ1miWrJDOSI/wBJJbCfePVIIUU21OV6eZvldEwXUmmUEJlwmW0vEpLmwUUIgNppNSjZPMRtuioDBeEVfD8QpVdiTMiFdRDo00+yyNlO6KsiGc0ElS8LcXTFCgXzwHNWBZlaI8kqxHcQgku90SKf3hcTiKsk/GVV8UEFWacCD0EEDlPRNt1QQUCgnWoIIqTTTz0EFFBibcgggKmn6eqCCBvF6+iZKCCAwnBqgggOqonFBBEG3VN4nRBBUT9mDwI63BBBT+kBoQQQU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data:image/jpeg;base64,/9j/4AAQSkZJRgABAQAAAQABAAD/2wCEAAkGBxQTEhUUExQVFhQXFxoYFxgYGBgYGhoXGBgYGhcYGhcYHCggGBolHBgXIjEhJSkrLi4uHB8zODMsNygtLisBCgoKDg0OGhAQFywkHCQsLCwsLCwsLCwsLCwsLCwsLCwsLCwsLCwsLCwsLCwsLCwsLCwsLCwsLCwsLCwsLCwsLP/AABEIAOEA4QMBIgACEQEDEQH/xAAcAAACAwEBAQEAAAAAAAAAAAABAgADBAUGBwj/xAA+EAABAwIEAwUGBAUDBAMAAAABAAIRAyEEEjFBBVFhBnGBsfAiMjORocEHEyPRQlJy4fEUNIKSssLSRGJz/8QAGQEAAwEBAQAAAAAAAAAAAAAAAAECAwQF/8QAIxEBAQACAwACAgIDAAAAAAAAAAECEQMhMQQSIkEyURRCYf/aAAwDAQACEQMRAD8A8HxY/qOudR5BYS481s4r8V3ePILCUlIHGVbm6qkKwqaZw5AOPMpPmp80gcnvRD+pVcpgUgdpRzHmkRlANm70YME7BIlZAzZidRbwumcjO+m90Rmkne2nJPWoZDlL77xJTPrvdAiIG3nK63Z/gVSqZyi1vb58yFOWf1m6vHH7XUYcLwouAJe0A8zH9klfh8OywediD5GF9KwXZFsAvOYjpA8BoAuxhOA0maMHeQJXJ/k3bpnxprt8Wq8PcIuROxnzKzBzmEie/Vfd8Rw9pBBaDPMBeG7S9mKYJc1sHeFph8mXqoz+NZ3Hj6VaYgq0OKzflljoJsfXzsVeAtq5zjv80MyYtSpBA9WNeY1VZCZiDOHG1z6KmZQlQoBS48ypmPNNEoFqAXMeZUTQogDxb4rvWwWArfxc/qu8PILEt2ZWhOSlCcKaYQo5FyGyQJKcFIQiEqFmyMwklRzrIgWYd8GdgL+vmoPbdJs3UxHmqGVgDYSIIPXmtLMS1omJgtMW20jmL/RFaY+NlPBF9RraeUB1sxB8YDrmOekr632f4WyjTDWgAkSTvm3PzXzrspWYazQQXOgWF5DYM9Lx/wBK+rYV264efK7+rs4sZrcWlsJCFbUJKqDlz2N1T1yOMUgWOme9dmqQNVzcTiqbiWSC6NJSnVVrcfKO0ODAnXN39brlU3RP8s3HI8l6Tj2Hd+a4HYE3/l7977BebayJBGxJ8QvS47vGPN5ZrKtGZFpSMNvXJPHJNmMIgeu9QFEJgZsi5CVEBCTslzJnGUCgFlRNm6KICcWP6ru/7BYSt3Fviv8ADyCwuW7MGlWeKQKwKKaFLKISoCSiApKZgU0EhCobaqxyU6IlDGHbXF/r6lbxSyEioLFhib3Pu9xlNVOZrZPtEROsRbzi6zYh1SQ1+oG/dA+ifrSO12SwxNRpnK1rhLy6/QZRuvsdN4A7l8s7AYQPqmZhpBLedjE932X0yvTJGUWm09OnMrz/AJN/N3fHxn1ZOJ9pRTcGgBzjsCSemmg6rZhMW51yIn9uq5fEeH1jTaKLm0jm9qwcct5lxBl3q628Pd7EEyQSJiJA06LG+St+vJHO4li6lV7qVOLAzNhPVcHFgUHQ7EML4kj8uBlJizpXo8S1raxqHSoA09HDTuzCBPTqpjcKKri4tGcjLmI0GnzTxyirLp5HtcSGNeIOntNM2Om+srxbqpdIky7Wfp4L6p2g4SxuGyR7MD5jdfNa+GbmG0zpz+2y7ODKacHycbvZxQyiN1C1WOCR1lo5ip0oCMJhHNUAVhahCYBKf7qwqvKgBCiaCogDxb4r+/7BYMq6HFfiu7/sFheVuyhUxShMCoqkdogE2yVIAEQgiEgjgiiQoOaUBHT4f4VtV+cgkQZmes80soscQZBgg2RV43V7e07C0MlYkzDmgg8/r1X0miRovGcCpMqtZUpmBcOAuQ6Ld0E+NuYXfwuMPuusQvO5bftuvVxwknXjp1sGHeuqprUQ0QO9MMRZVYmoSLXj6rO9qjm8Vo56Thvsk4Hic1McxYrNxDjLqdJ5dRe3XLo4k6Scsx4rznZjiVX8wZiC0gggbHUd42TmF+uzuU3p6jtFif0yF8zrU4PiT3SvbdqMTLTyiZXzjFYuo14ziAQCO7QEfIrq+PjbHJ8rOSabpUS0qgOidbWacIFtkcphMECmBlQDT13pWFFyRg8JAFaVW1qqBIPoFFGO5RMJxX4rvWwWF628X+K7w8lzyVuygtTJAUwhTVGO6EIkJYUgJUB5KBFqmgSUJUcEEQGCgQARATDrcC4u/DvDm3H8TToR9j1XsOHccNXEua8ZQ4DKJmHDqOYIXzpu/cvpWI4KXBtSm322ND7auaGgx1IGi5+XGV08HJlOt9PQMcRCuq1g0SSAOqxcKxn5rRIhwHtD79y2Zbrh1p3y7c7FcXo5buDgf5YPhfVcE4lucBlIsa4gSbCOYGq9DiMO4SWDyXmsTg676gLvdBvrAAPVVi0v110zcdq+y4eA8TC8j2ipOa3Dtc0BxpucOZa6o4tPjFl7XD8NfiazaTTac1R2zWzE98SvB9qOIiti6j2zkDvy6Y5UqfsMHybPiu748unmfJy3WXA4jKYOi6rD66ri1BbTvXRwVWQBuPLmts5vtzxsaUUW9yZ6yigAhLqnagQmCkoOKZoF4SkJwJn9Qoj69XUTAcX+K7w8gsGq3cWP6r/DyCwlb1lCBWJJTqKoSbqIB0GUznztAUggKYIqbpUA4JSFYq3IhGlLmRAQTNa3ZfQuwvbCkCzD13QQ3IyoTbLoGO5QND4L5yXwFleYvIlTcNqxy12+8nhQvks4Xa4XkfcHVc+vxX8mBWGWdHC7SNJ5jx0leG7B9tXUHNpV3uNIe6Z90cv7cl7/AB3GsKWw+rSyvB/jaQdzcGRK5M+G4u3j55lOzDidMj3gfELlY/jGaGtguJgQb3t8lwv9Twk14qPxGQGS6mHZCZuJDgYv/L4r6VwbhPDa1LNhxTqN3MmR0dfMD3p48P8AYy555Hj6tYYHhtbFT+tW/Tpbe8Sxrr6iMz+5o5yvjrBe119A/GHjrauIbhqRBpUB7QAAAqn2S3ua0NH/ACdyXgKBuu3DH64uHPL7ZNDx7PjCRrS0yNv2WhwsPWyBjySlVY3YKvmEb7rVC4zHZTI19WXWwmKa7oeRUZTRGbonITxbwSlSZDISOKtOt9EpaFUCu6ifx+iiYVcX+K7vHkFhK38XH6rvWwWIhb1nFYN0ZUIumUUFKjT8kQ1RqRibetioHINvsmb69SoAIlEqFALKUpiFVUfA6qyU1XmbeiqnE6bm32VzhA6qt/vTyB+cJnWYvMmNP2siGDXflv8A4Xsfwz7JHGVi94/RpCSSLGpq1s/MnwXmOL04r1QQBFR4IgAA5jsNFUv6TZ1tkDiLStXC+I1qD89Go+m8iJYSCRyMahZhTuLGD6nqteHp5QTvseQ/unRGA2tyWrCi3es+W9ua6DWQO5TlTxiEppVcXVgBUNC7JM3zlPVft66Kposqia34TiJFnXB3/ddFr+WhXn6YvewVxqlhhrpA0PMd0lTcJfBt2tUXeSz4LFh4vrv/AIWoaqNaPZJPRRSe/wCaiBtXxX4rvDyCxrZxf4rvWwWPMuis4RyQpkIUUwKiMIt+iRgExdtdKo1TQeES1SnyKBSBKr4Czi5C0kDU7egsoMCVpAVzsz7bD15oNEtcRqYA8TbyVLXan1ddnguHzVcOz+evRb86gBT8T6/QfY3s+zC4SnQaJhuZ5/me/wBpxPziOQC+LfiTwj8riNVjWuLqpFRjQCS7ONv+TX/VfohrJ5x0XE7U8To4Ki/E1A3O0ZWW9tznfwNOok68hJKz3prZ0+DcY7PGhSpDEECs5stpNEuaALmo7Ru0ATJnSFxqo9mFrxeLqV6j61Qy+oSfDkOQAsAseJ0POVc/6is2EZ7c7C5+y0zMpcG05SeaDyQZSvdOeGATzbx9bpH9EaTSLpKVEJska7IVjcd6sIG58FRKp2SOKse7wVLnnuVQqvwFbLUB20+a78zAH2XlSdwvT0bgH161UZzssSZlE09VFCicWP6rvWwWJbeL/Fd4eSxRdbVmSEWahRyjQppmcgESgEjAuSAouSNSC6eSTMpmSlEhGqu9lZapgK6qfNZnyWyrhqQfNeu7KMBxuDEf/IpER/Ww/LVePpCSNr/3XseweLa/iODEEfrAj/pMadYRmWL9Js0X51/E7tYMbi8tN04ejLWQZD3Sc1Sd50HQdV9K/GHjv+lwgDHEVapdTbGzS39R1+gy/wDJfn1LCb7VnXWp3us2JMx1S4erzIjmlpulw5BNLQ4xA6QqTdWOSuCloQVIVgrt9SkcEKThoQI57o0RqTwXdw/x3J+cHx5d37oNpgEwOQ5a/wBkxF76bBAiotEQ2Sd1SWrUXkCRr9B3LG4Eqomna7YLu4CrNNvO4+v7LzzV2+Ev9jxMT4Jcngx9a8vr0VEZUWa1XFviu7x5BY3FbeLfFd4eQWMhbM4oITBQoqKYwgjPrySygFSlHMoUAHIwoUGohBUVLyMi0OHo8lnrH2SqP9MlE+0J038V6bsF7PEsKCPdq5p5gNc4HugLzVFoJg6nRbGYssyuBio0OaD0c0tn5Ep5dpjtfiT2h/1mMe4GaVP9OkP/AKjV3e50nuyry26Dig3VOTU0Vu+2ilTuJ22V2HbqVkfVuTzJMLe2w+8JZKxBw0TMdMnWPUox1+6p0MzrbwURfiOcNlnY4ko16m2ysw7d1URe6tpPsfkrKpLRzlLh22k+Csbcxp9PqpXPFLZO3z6Kl1c9PkrKzjobBUwriaUmV3OF+4OpP2XDcu9ghDB3Kc/Bj615enmopbmosll4r8R3ePILC4LdxT4ju/7BYit6zVOHzRKKBKimVQGyMJYRsBlShM4apcvJAO0IAQoCpm56IBqZN4jTf1ZZMQLHuWlovrIKz4mYKo6wB9wVbWq5okKkrRSLZg8vqVVZxQRyEpgwzoenyK2MY0ixgqoOy3kjolsaUspSQFuJvHkqm1A47zv9lYGc9FOS8YscYWZ9SNQrDY62Kx1HgokGVRok6ea15YAGxSYZgCdolwTtEjVUb0/tyVFSqRaB11VtYkDxWZ7RFtZm91Mi8qFR5I0VBKu/MNrD91U9XGdLF16KgYAC4WFbLh0XcYLKM/6VifwRRzevRUWah4r8V3rYLE5buK/Fd62CwldFZkQhMgSopptyQR6IEpAiLESE7KU7X2UgGoCg4gZWzuRGy9v2c7FZxnxGZrSPZaCMx6nkF7LhPA6VAObTaL+8TckbCSLeELLLnmPjqw+Ple6+MUMG8y4McGj3nQco6E6A6qupRK+2mrTBbQAAYc0s0nn3lebwnZOhWD5zscHuAINhrFjrZKfIl9isvi2Tp8gqsgwUz6ZETyla+MUQ2oWyDBIJHMEhYyOv09QuuXccNmroJhO2ra58Co3DkiQR8777JKlJzfeBE6de5Ml+GGq1McqML7vemect1F9aTxVi33iVTSAndBxuSnoi6ryI9rS2wVlKB7U32+6oe06K2o2wapXDvxI0iedvRWevl/hkdLoaXn1srhVa4AHl9ZT1ob36zuqSfQ0VTineMpIVLnKoh0uF09SumFj4ayGj5rWscrurhvzAol/L7lEgu4qf1XeHkFjJW3ivxXd48gsS3qSFFEhQBRTAhCE5arKdMuMDeI3ulQpa1fTuxHZmm2gyu8B1R0P9q4aDsBz6rJ2W7Ft9/Ei+rWf+37L3VCg1gyABrSIbAgDoFx8vJvqO3g4dflkNSnBB52SvGWoORYZ7wRHmU9SS3KdW+Fwsr6sw+bDVu8b+IK5/HXHzn8TsQ4YmlkcRDS61rgiD3riUu02KDS3850HXQnvEixWz8QuJ062JH5ZzNY0tnmSf2C8y9d+GEuE3HByZ/ndUtbDyZzH5Dp0VTsLNs1leHT/lK5a7rDUY3YM8wrmvc1pbGZp1BjvtyVj3Sg1yf2pahaVrBU4l5sOS05pUfUOycp6YcqtosWqnStJuobgiL/ZFyKY6V0WmZ5c1HOEzNwdbwkaDPXz5hOT/ABN902ISB6nN1wRqL36ifJZqzLSNE1M5ZnQhGlVsRzH+PGUypKjpbcX+qopiXAc/vqrByVvD6ftTy0+afkL11qfkmzqMKKxUl0E1kEGv4qf1X+HkFhlbeK/Fd3/YLEtqgJRAskThTTPC+k/h1wyiKP57oNQlw/oDTsDudZXzgL6D+G+DIY+q5/szAb1Fy4rHl/i34J+Xb2tJ0kkgxAjaO/qquP1CzCV6jLOZTc5pgSCPdMJqGIDpc2C3QX+v1VfHmF+ExDN3Uagb35DC453Xdl4+a4HtlWp13VKpNQPAkWEEaObsCLjr4LXV/EC9TLRhrhLROjuZvYeK8W85gCNOa7GC7LYmrdmHquHMjKLd66suLDe7HJOXPyPOvsRPWdtkQ6wXpe0PZd+Hph9cimY9lrSHEukCCb89uq8w+k/IDFiSB3i9p7itplLOmNlit1rhMKgKqw9TnvzUqXvb/GyrSNnnZAd+yDHc0c3RIHdZRjrJAUAVQM18Ejqmz+BG/l81TF5QCBsz6kODvori4B07GxnnGqyk6qxj5GUoLaYgQb6bW+ioYfakGw6fRM9xiOW6sc+2t0ypK7IJG0rbgaUC839Bc8mY3XUo6COX7Kc/DnrSSUQUk/JMCs1GzKKu6iA6PEviu7x5LCoot6goVu47yooopmp6r2vZT/Z4nud/2oKLDl/i6OD+T02A/wBq3+j/AMnLsVtB62UUXFj67v0+N4n/AHT/AOsfZfe8J8Jv9IRUXbn5HDi+bfi57+H/AP0b914jjnu0u4+SiiWP+p39uDV1+ScaHvUUXTXNfSP28fNK3dFRI4sp6/NClqPWyiiYoHQeuSpqaDx+6KiCRnr5hBmyiiZGqbePmg/UKKIBRquhhfcCiinMYrm/b7onX11UUWa2t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0" name="AutoShape 14" descr="data:image/jpeg;base64,/9j/4AAQSkZJRgABAQAAAQABAAD/2wCEAAkGBxQTEhUUExQVFhQXFxoYFxgYGBgYGhoXGBgYGhcYGhcYHCggGBolHBgXIjEhJSkrLi4uHB8zODMsNygtLisBCgoKDg0OGhAQFywkHCQsLCwsLCwsLCwsLCwsLCwsLCwsLCwsLCwsLCwsLCwsLCwsLCwsLCwsLCwsLCwsLCwsLP/AABEIAOEA4QMBIgACEQEDEQH/xAAcAAACAwEBAQEAAAAAAAAAAAABAgADBAUGBwj/xAA+EAABAwIEAwUGBAUDBAMAAAABAAIRAyEEEjFBBVFhBnGBsfAiMjORocEHEyPRQlJy4fEUNIKSssLSRGJz/8QAGQEAAwEBAQAAAAAAAAAAAAAAAAECAwQF/8QAIxEBAQACAwACAgIDAAAAAAAAAAECEQMhMQQSIkEyURRCYf/aAAwDAQACEQMRAD8A8HxY/qOudR5BYS481s4r8V3ePILCUlIHGVbm6qkKwqaZw5AOPMpPmp80gcnvRD+pVcpgUgdpRzHmkRlANm70YME7BIlZAzZidRbwumcjO+m90Rmkne2nJPWoZDlL77xJTPrvdAiIG3nK63Z/gVSqZyi1vb58yFOWf1m6vHH7XUYcLwouAJe0A8zH9klfh8OywediD5GF9KwXZFsAvOYjpA8BoAuxhOA0maMHeQJXJ/k3bpnxprt8Wq8PcIuROxnzKzBzmEie/Vfd8Rw9pBBaDPMBeG7S9mKYJc1sHeFph8mXqoz+NZ3Hj6VaYgq0OKzflljoJsfXzsVeAtq5zjv80MyYtSpBA9WNeY1VZCZiDOHG1z6KmZQlQoBS48ypmPNNEoFqAXMeZUTQogDxb4rvWwWArfxc/qu8PILEt2ZWhOSlCcKaYQo5FyGyQJKcFIQiEqFmyMwklRzrIgWYd8GdgL+vmoPbdJs3UxHmqGVgDYSIIPXmtLMS1omJgtMW20jmL/RFaY+NlPBF9RraeUB1sxB8YDrmOekr632f4WyjTDWgAkSTvm3PzXzrspWYazQQXOgWF5DYM9Lx/wBK+rYV264efK7+rs4sZrcWlsJCFbUJKqDlz2N1T1yOMUgWOme9dmqQNVzcTiqbiWSC6NJSnVVrcfKO0ODAnXN39brlU3RP8s3HI8l6Tj2Hd+a4HYE3/l7977BebayJBGxJ8QvS47vGPN5ZrKtGZFpSMNvXJPHJNmMIgeu9QFEJgZsi5CVEBCTslzJnGUCgFlRNm6KICcWP6ru/7BYSt3Fviv8ADyCwuW7MGlWeKQKwKKaFLKISoCSiApKZgU0EhCobaqxyU6IlDGHbXF/r6lbxSyEioLFhib3Pu9xlNVOZrZPtEROsRbzi6zYh1SQ1+oG/dA+ifrSO12SwxNRpnK1rhLy6/QZRuvsdN4A7l8s7AYQPqmZhpBLedjE932X0yvTJGUWm09OnMrz/AJN/N3fHxn1ZOJ9pRTcGgBzjsCSemmg6rZhMW51yIn9uq5fEeH1jTaKLm0jm9qwcct5lxBl3q628Pd7EEyQSJiJA06LG+St+vJHO4li6lV7qVOLAzNhPVcHFgUHQ7EML4kj8uBlJizpXo8S1raxqHSoA09HDTuzCBPTqpjcKKri4tGcjLmI0GnzTxyirLp5HtcSGNeIOntNM2Om+srxbqpdIky7Wfp4L6p2g4SxuGyR7MD5jdfNa+GbmG0zpz+2y7ODKacHycbvZxQyiN1C1WOCR1lo5ip0oCMJhHNUAVhahCYBKf7qwqvKgBCiaCogDxb4r+/7BYMq6HFfiu7/sFheVuyhUxShMCoqkdogE2yVIAEQgiEgjgiiQoOaUBHT4f4VtV+cgkQZmes80soscQZBgg2RV43V7e07C0MlYkzDmgg8/r1X0miRovGcCpMqtZUpmBcOAuQ6Ld0E+NuYXfwuMPuusQvO5bftuvVxwknXjp1sGHeuqprUQ0QO9MMRZVYmoSLXj6rO9qjm8Vo56Thvsk4Hic1McxYrNxDjLqdJ5dRe3XLo4k6Scsx4rznZjiVX8wZiC0gggbHUd42TmF+uzuU3p6jtFif0yF8zrU4PiT3SvbdqMTLTyiZXzjFYuo14ziAQCO7QEfIrq+PjbHJ8rOSabpUS0qgOidbWacIFtkcphMECmBlQDT13pWFFyRg8JAFaVW1qqBIPoFFGO5RMJxX4rvWwWF628X+K7w8lzyVuygtTJAUwhTVGO6EIkJYUgJUB5KBFqmgSUJUcEEQGCgQARATDrcC4u/DvDm3H8TToR9j1XsOHccNXEua8ZQ4DKJmHDqOYIXzpu/cvpWI4KXBtSm322ND7auaGgx1IGi5+XGV08HJlOt9PQMcRCuq1g0SSAOqxcKxn5rRIhwHtD79y2Zbrh1p3y7c7FcXo5buDgf5YPhfVcE4lucBlIsa4gSbCOYGq9DiMO4SWDyXmsTg676gLvdBvrAAPVVi0v110zcdq+y4eA8TC8j2ipOa3Dtc0BxpucOZa6o4tPjFl7XD8NfiazaTTac1R2zWzE98SvB9qOIiti6j2zkDvy6Y5UqfsMHybPiu748unmfJy3WXA4jKYOi6rD66ri1BbTvXRwVWQBuPLmts5vtzxsaUUW9yZ6yigAhLqnagQmCkoOKZoF4SkJwJn9Qoj69XUTAcX+K7w8gsGq3cWP6r/DyCwlb1lCBWJJTqKoSbqIB0GUznztAUggKYIqbpUA4JSFYq3IhGlLmRAQTNa3ZfQuwvbCkCzD13QQ3IyoTbLoGO5QND4L5yXwFleYvIlTcNqxy12+8nhQvks4Xa4XkfcHVc+vxX8mBWGWdHC7SNJ5jx0leG7B9tXUHNpV3uNIe6Z90cv7cl7/AB3GsKWw+rSyvB/jaQdzcGRK5M+G4u3j55lOzDidMj3gfELlY/jGaGtguJgQb3t8lwv9Twk14qPxGQGS6mHZCZuJDgYv/L4r6VwbhPDa1LNhxTqN3MmR0dfMD3p48P8AYy555Hj6tYYHhtbFT+tW/Tpbe8Sxrr6iMz+5o5yvjrBe119A/GHjrauIbhqRBpUB7QAAAqn2S3ua0NH/ACdyXgKBuu3DH64uHPL7ZNDx7PjCRrS0yNv2WhwsPWyBjySlVY3YKvmEb7rVC4zHZTI19WXWwmKa7oeRUZTRGbonITxbwSlSZDISOKtOt9EpaFUCu6ifx+iiYVcX+K7vHkFhK38XH6rvWwWIhb1nFYN0ZUIumUUFKjT8kQ1RqRibetioHINvsmb69SoAIlEqFALKUpiFVUfA6qyU1XmbeiqnE6bm32VzhA6qt/vTyB+cJnWYvMmNP2siGDXflv8A4Xsfwz7JHGVi94/RpCSSLGpq1s/MnwXmOL04r1QQBFR4IgAA5jsNFUv6TZ1tkDiLStXC+I1qD89Go+m8iJYSCRyMahZhTuLGD6nqteHp5QTvseQ/unRGA2tyWrCi3es+W9ua6DWQO5TlTxiEppVcXVgBUNC7JM3zlPVft66Kposqia34TiJFnXB3/ddFr+WhXn6YvewVxqlhhrpA0PMd0lTcJfBt2tUXeSz4LFh4vrv/AIWoaqNaPZJPRRSe/wCaiBtXxX4rvDyCxrZxf4rvWwWPMuis4RyQpkIUUwKiMIt+iRgExdtdKo1TQeES1SnyKBSBKr4Czi5C0kDU7egsoMCVpAVzsz7bD15oNEtcRqYA8TbyVLXan1ddnguHzVcOz+evRb86gBT8T6/QfY3s+zC4SnQaJhuZ5/me/wBpxPziOQC+LfiTwj8riNVjWuLqpFRjQCS7ONv+TX/VfohrJ5x0XE7U8To4Ki/E1A3O0ZWW9tznfwNOok68hJKz3prZ0+DcY7PGhSpDEECs5stpNEuaALmo7Ru0ATJnSFxqo9mFrxeLqV6j61Qy+oSfDkOQAsAseJ0POVc/6is2EZ7c7C5+y0zMpcG05SeaDyQZSvdOeGATzbx9bpH9EaTSLpKVEJska7IVjcd6sIG58FRKp2SOKse7wVLnnuVQqvwFbLUB20+a78zAH2XlSdwvT0bgH161UZzssSZlE09VFCicWP6rvWwWJbeL/Fd4eSxRdbVmSEWahRyjQppmcgESgEjAuSAouSNSC6eSTMpmSlEhGqu9lZapgK6qfNZnyWyrhqQfNeu7KMBxuDEf/IpER/Ww/LVePpCSNr/3XseweLa/iODEEfrAj/pMadYRmWL9Js0X51/E7tYMbi8tN04ejLWQZD3Sc1Sd50HQdV9K/GHjv+lwgDHEVapdTbGzS39R1+gy/wDJfn1LCb7VnXWp3us2JMx1S4erzIjmlpulw5BNLQ4xA6QqTdWOSuCloQVIVgrt9SkcEKThoQI57o0RqTwXdw/x3J+cHx5d37oNpgEwOQ5a/wBkxF76bBAiotEQ2Sd1SWrUXkCRr9B3LG4Eqomna7YLu4CrNNvO4+v7LzzV2+Ev9jxMT4Jcngx9a8vr0VEZUWa1XFviu7x5BY3FbeLfFd4eQWMhbM4oITBQoqKYwgjPrySygFSlHMoUAHIwoUGohBUVLyMi0OHo8lnrH2SqP9MlE+0J038V6bsF7PEsKCPdq5p5gNc4HugLzVFoJg6nRbGYssyuBio0OaD0c0tn5Ep5dpjtfiT2h/1mMe4GaVP9OkP/AKjV3e50nuyry26Dig3VOTU0Vu+2ilTuJ22V2HbqVkfVuTzJMLe2w+8JZKxBw0TMdMnWPUox1+6p0MzrbwURfiOcNlnY4ko16m2ysw7d1URe6tpPsfkrKpLRzlLh22k+Csbcxp9PqpXPFLZO3z6Kl1c9PkrKzjobBUwriaUmV3OF+4OpP2XDcu9ghDB3Kc/Bj615enmopbmosll4r8R3ePILC4LdxT4ju/7BYit6zVOHzRKKBKimVQGyMJYRsBlShM4apcvJAO0IAQoCpm56IBqZN4jTf1ZZMQLHuWlovrIKz4mYKo6wB9wVbWq5okKkrRSLZg8vqVVZxQRyEpgwzoenyK2MY0ixgqoOy3kjolsaUspSQFuJvHkqm1A47zv9lYGc9FOS8YscYWZ9SNQrDY62Kx1HgokGVRok6ea15YAGxSYZgCdolwTtEjVUb0/tyVFSqRaB11VtYkDxWZ7RFtZm91Mi8qFR5I0VBKu/MNrD91U9XGdLF16KgYAC4WFbLh0XcYLKM/6VifwRRzevRUWah4r8V3rYLE5buK/Fd62CwldFZkQhMgSopptyQR6IEpAiLESE7KU7X2UgGoCg4gZWzuRGy9v2c7FZxnxGZrSPZaCMx6nkF7LhPA6VAObTaL+8TckbCSLeELLLnmPjqw+Ple6+MUMG8y4McGj3nQco6E6A6qupRK+2mrTBbQAAYc0s0nn3lebwnZOhWD5zscHuAINhrFjrZKfIl9isvi2Tp8gqsgwUz6ZETyla+MUQ2oWyDBIJHMEhYyOv09QuuXccNmroJhO2ra58Co3DkiQR8777JKlJzfeBE6de5Ml+GGq1McqML7vemect1F9aTxVi33iVTSAndBxuSnoi6ryI9rS2wVlKB7U32+6oe06K2o2wapXDvxI0iedvRWevl/hkdLoaXn1srhVa4AHl9ZT1ob36zuqSfQ0VTineMpIVLnKoh0uF09SumFj4ayGj5rWscrurhvzAol/L7lEgu4qf1XeHkFjJW3ivxXd48gsS3qSFFEhQBRTAhCE5arKdMuMDeI3ulQpa1fTuxHZmm2gyu8B1R0P9q4aDsBz6rJ2W7Ft9/Ei+rWf+37L3VCg1gyABrSIbAgDoFx8vJvqO3g4dflkNSnBB52SvGWoORYZ7wRHmU9SS3KdW+Fwsr6sw+bDVu8b+IK5/HXHzn8TsQ4YmlkcRDS61rgiD3riUu02KDS3850HXQnvEixWz8QuJ062JH5ZzNY0tnmSf2C8y9d+GEuE3HByZ/ndUtbDyZzH5Dp0VTsLNs1leHT/lK5a7rDUY3YM8wrmvc1pbGZp1BjvtyVj3Sg1yf2pahaVrBU4l5sOS05pUfUOycp6YcqtosWqnStJuobgiL/ZFyKY6V0WmZ5c1HOEzNwdbwkaDPXz5hOT/ABN902ISB6nN1wRqL36ifJZqzLSNE1M5ZnQhGlVsRzH+PGUypKjpbcX+qopiXAc/vqrByVvD6ftTy0+afkL11qfkmzqMKKxUl0E1kEGv4qf1X+HkFhlbeK/Fd3/YLEtqgJRAskThTTPC+k/h1wyiKP57oNQlw/oDTsDudZXzgL6D+G+DIY+q5/szAb1Fy4rHl/i34J+Xb2tJ0kkgxAjaO/qquP1CzCV6jLOZTc5pgSCPdMJqGIDpc2C3QX+v1VfHmF+ExDN3Uagb35DC453Xdl4+a4HtlWp13VKpNQPAkWEEaObsCLjr4LXV/EC9TLRhrhLROjuZvYeK8W85gCNOa7GC7LYmrdmHquHMjKLd66suLDe7HJOXPyPOvsRPWdtkQ6wXpe0PZd+Hph9cimY9lrSHEukCCb89uq8w+k/IDFiSB3i9p7itplLOmNlit1rhMKgKqw9TnvzUqXvb/GyrSNnnZAd+yDHc0c3RIHdZRjrJAUAVQM18Ejqmz+BG/l81TF5QCBsz6kODvori4B07GxnnGqyk6qxj5GUoLaYgQb6bW+ioYfakGw6fRM9xiOW6sc+2t0ypK7IJG0rbgaUC839Bc8mY3XUo6COX7Kc/DnrSSUQUk/JMCs1GzKKu6iA6PEviu7x5LCoot6goVu47yooopmp6r2vZT/Z4nud/2oKLDl/i6OD+T02A/wBq3+j/AMnLsVtB62UUXFj67v0+N4n/AHT/AOsfZfe8J8Jv9IRUXbn5HDi+bfi57+H/AP0b914jjnu0u4+SiiWP+p39uDV1+ScaHvUUXTXNfSP28fNK3dFRI4sp6/NClqPWyiiYoHQeuSpqaDx+6KiCRnr5hBmyiiZGqbePmg/UKKIBRquhhfcCiinMYrm/b7onX11UUWa2tRR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gyazo.com/f5a36056e2af4ae1eefff3c9ac04989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8640"/>
            <a:ext cx="3214489" cy="56166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5113"/>
            <a:r>
              <a:rPr lang="ru-RU" sz="3200" b="1" dirty="0" smtClean="0">
                <a:latin typeface="Monotype Corsiva" pitchFamily="66" charset="0"/>
              </a:rPr>
              <a:t>«Портрет </a:t>
            </a:r>
            <a:r>
              <a:rPr lang="ru-RU" sz="3200" b="1" dirty="0" err="1" smtClean="0">
                <a:latin typeface="Monotype Corsiva" pitchFamily="66" charset="0"/>
              </a:rPr>
              <a:t>Доріана</a:t>
            </a:r>
            <a:r>
              <a:rPr lang="ru-RU" sz="3200" b="1" dirty="0" smtClean="0">
                <a:latin typeface="Monotype Corsiva" pitchFamily="66" charset="0"/>
              </a:rPr>
              <a:t> Грея»</a:t>
            </a:r>
            <a:r>
              <a:rPr lang="ru-RU" sz="3200" dirty="0" smtClean="0">
                <a:latin typeface="Monotype Corsiva" pitchFamily="66" charset="0"/>
              </a:rPr>
              <a:t> ( </a:t>
            </a:r>
            <a:r>
              <a:rPr lang="en-US" sz="3200" b="1" i="1" dirty="0" smtClean="0">
                <a:latin typeface="Monotype Corsiva" pitchFamily="66" charset="0"/>
              </a:rPr>
              <a:t>The Picture of Dorian Gray</a:t>
            </a:r>
            <a:r>
              <a:rPr lang="en-US" sz="3200" dirty="0" smtClean="0">
                <a:latin typeface="Monotype Corsiva" pitchFamily="66" charset="0"/>
              </a:rPr>
              <a:t>) — </a:t>
            </a:r>
            <a:r>
              <a:rPr lang="ru-RU" sz="3200" dirty="0" err="1" smtClean="0">
                <a:latin typeface="Monotype Corsiva" pitchFamily="66" charset="0"/>
              </a:rPr>
              <a:t>єдиний</a:t>
            </a:r>
            <a:r>
              <a:rPr lang="ru-RU" sz="3200" dirty="0" smtClean="0">
                <a:latin typeface="Monotype Corsiva" pitchFamily="66" charset="0"/>
              </a:rPr>
              <a:t> </a:t>
            </a:r>
            <a:r>
              <a:rPr lang="ru-RU" sz="3200" dirty="0" smtClean="0">
                <a:latin typeface="Monotype Corsiva" pitchFamily="66" charset="0"/>
                <a:hlinkClick r:id="rId3" tooltip="Роман (жанр)"/>
              </a:rPr>
              <a:t>роман</a:t>
            </a:r>
            <a:r>
              <a:rPr lang="ru-RU" sz="3200" dirty="0" smtClean="0">
                <a:latin typeface="Monotype Corsiva" pitchFamily="66" charset="0"/>
              </a:rPr>
              <a:t> </a:t>
            </a:r>
            <a:r>
              <a:rPr lang="ru-RU" sz="3200" dirty="0" smtClean="0">
                <a:latin typeface="Monotype Corsiva" pitchFamily="66" charset="0"/>
                <a:hlinkClick r:id="rId4" tooltip="Оскар Уайльд"/>
              </a:rPr>
              <a:t>Оскара Уайльда</a:t>
            </a:r>
            <a:r>
              <a:rPr lang="ru-RU" sz="3200" dirty="0" smtClean="0">
                <a:latin typeface="Monotype Corsiva" pitchFamily="66" charset="0"/>
              </a:rPr>
              <a:t>, </a:t>
            </a:r>
            <a:r>
              <a:rPr lang="ru-RU" sz="3200" dirty="0" err="1" smtClean="0">
                <a:latin typeface="Monotype Corsiva" pitchFamily="66" charset="0"/>
              </a:rPr>
              <a:t>найвідоміший</a:t>
            </a:r>
            <a:r>
              <a:rPr lang="ru-RU" sz="3200" dirty="0" smtClean="0">
                <a:latin typeface="Monotype Corsiva" pitchFamily="66" charset="0"/>
              </a:rPr>
              <a:t> та </a:t>
            </a:r>
            <a:r>
              <a:rPr lang="ru-RU" sz="3200" dirty="0" err="1" smtClean="0">
                <a:latin typeface="Monotype Corsiva" pitchFamily="66" charset="0"/>
              </a:rPr>
              <a:t>найпопулярніший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його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твір</a:t>
            </a:r>
            <a:r>
              <a:rPr lang="ru-RU" sz="3200" dirty="0" smtClean="0">
                <a:latin typeface="Monotype Corsiva" pitchFamily="66" charset="0"/>
              </a:rPr>
              <a:t>. </a:t>
            </a:r>
            <a:r>
              <a:rPr lang="ru-RU" sz="3200" dirty="0" err="1" smtClean="0">
                <a:latin typeface="Monotype Corsiva" pitchFamily="66" charset="0"/>
              </a:rPr>
              <a:t>Вперше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виданий</a:t>
            </a:r>
            <a:r>
              <a:rPr lang="ru-RU" sz="3200" dirty="0" smtClean="0">
                <a:latin typeface="Monotype Corsiva" pitchFamily="66" charset="0"/>
              </a:rPr>
              <a:t> </a:t>
            </a:r>
            <a:r>
              <a:rPr lang="ru-RU" sz="3200" dirty="0" smtClean="0">
                <a:latin typeface="Monotype Corsiva" pitchFamily="66" charset="0"/>
                <a:hlinkClick r:id="rId5" tooltip="20 червня"/>
              </a:rPr>
              <a:t>20 </a:t>
            </a:r>
            <a:r>
              <a:rPr lang="ru-RU" sz="3200" dirty="0" err="1" smtClean="0">
                <a:latin typeface="Monotype Corsiva" pitchFamily="66" charset="0"/>
                <a:hlinkClick r:id="rId5" tooltip="20 червня"/>
              </a:rPr>
              <a:t>червня</a:t>
            </a:r>
            <a:r>
              <a:rPr lang="ru-RU" sz="3200" dirty="0" smtClean="0">
                <a:latin typeface="Monotype Corsiva" pitchFamily="66" charset="0"/>
              </a:rPr>
              <a:t> </a:t>
            </a:r>
            <a:r>
              <a:rPr lang="ru-RU" sz="3200" dirty="0" smtClean="0">
                <a:latin typeface="Monotype Corsiva" pitchFamily="66" charset="0"/>
                <a:hlinkClick r:id="rId6" tooltip="1890"/>
              </a:rPr>
              <a:t>1890</a:t>
            </a:r>
            <a:r>
              <a:rPr lang="ru-RU" sz="3200" dirty="0" smtClean="0">
                <a:latin typeface="Monotype Corsiva" pitchFamily="66" charset="0"/>
              </a:rPr>
              <a:t> року. Друга </a:t>
            </a:r>
            <a:r>
              <a:rPr lang="ru-RU" sz="3200" dirty="0" err="1" smtClean="0">
                <a:latin typeface="Monotype Corsiva" pitchFamily="66" charset="0"/>
              </a:rPr>
              <a:t>редакція</a:t>
            </a:r>
            <a:r>
              <a:rPr lang="ru-RU" sz="3200" dirty="0" smtClean="0">
                <a:latin typeface="Monotype Corsiva" pitchFamily="66" charset="0"/>
              </a:rPr>
              <a:t>, у </a:t>
            </a:r>
            <a:r>
              <a:rPr lang="ru-RU" sz="3200" dirty="0" err="1" smtClean="0">
                <a:latin typeface="Monotype Corsiva" pitchFamily="66" charset="0"/>
              </a:rPr>
              <a:t>якій</a:t>
            </a:r>
            <a:r>
              <a:rPr lang="ru-RU" sz="3200" dirty="0" smtClean="0">
                <a:latin typeface="Monotype Corsiva" pitchFamily="66" charset="0"/>
              </a:rPr>
              <a:t> автор </a:t>
            </a:r>
            <a:r>
              <a:rPr lang="ru-RU" sz="3200" dirty="0" err="1" smtClean="0">
                <a:latin typeface="Monotype Corsiva" pitchFamily="66" charset="0"/>
              </a:rPr>
              <a:t>дещо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доповнив</a:t>
            </a:r>
            <a:r>
              <a:rPr lang="ru-RU" sz="3200" dirty="0" smtClean="0">
                <a:latin typeface="Monotype Corsiva" pitchFamily="66" charset="0"/>
              </a:rPr>
              <a:t> та </a:t>
            </a:r>
            <a:r>
              <a:rPr lang="ru-RU" sz="3200" dirty="0" err="1" smtClean="0">
                <a:latin typeface="Monotype Corsiva" pitchFamily="66" charset="0"/>
              </a:rPr>
              <a:t>змінив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твір</a:t>
            </a:r>
            <a:r>
              <a:rPr lang="ru-RU" sz="3200" dirty="0" smtClean="0">
                <a:latin typeface="Monotype Corsiva" pitchFamily="66" charset="0"/>
              </a:rPr>
              <a:t>, дописав </a:t>
            </a:r>
            <a:r>
              <a:rPr lang="ru-RU" sz="3200" dirty="0" err="1" smtClean="0">
                <a:latin typeface="Monotype Corsiva" pitchFamily="66" charset="0"/>
              </a:rPr>
              <a:t>нові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розділи</a:t>
            </a:r>
            <a:r>
              <a:rPr lang="ru-RU" sz="3200" dirty="0" smtClean="0">
                <a:latin typeface="Monotype Corsiva" pitchFamily="66" charset="0"/>
              </a:rPr>
              <a:t>, </a:t>
            </a:r>
            <a:r>
              <a:rPr lang="ru-RU" sz="3200" dirty="0" err="1" smtClean="0">
                <a:latin typeface="Monotype Corsiva" pitchFamily="66" charset="0"/>
              </a:rPr>
              <a:t>вийшла</a:t>
            </a:r>
            <a:r>
              <a:rPr lang="ru-RU" sz="3200" dirty="0" smtClean="0">
                <a:latin typeface="Monotype Corsiva" pitchFamily="66" charset="0"/>
              </a:rPr>
              <a:t> у </a:t>
            </a:r>
            <a:r>
              <a:rPr lang="ru-RU" sz="3200" dirty="0" err="1" smtClean="0">
                <a:latin typeface="Monotype Corsiva" pitchFamily="66" charset="0"/>
              </a:rPr>
              <a:t>квітні</a:t>
            </a:r>
            <a:r>
              <a:rPr lang="ru-RU" sz="3200" dirty="0" smtClean="0">
                <a:latin typeface="Monotype Corsiva" pitchFamily="66" charset="0"/>
              </a:rPr>
              <a:t> </a:t>
            </a:r>
            <a:r>
              <a:rPr lang="ru-RU" sz="3200" dirty="0" smtClean="0">
                <a:latin typeface="Monotype Corsiva" pitchFamily="66" charset="0"/>
                <a:hlinkClick r:id="rId7" tooltip="1891"/>
              </a:rPr>
              <a:t>1891</a:t>
            </a:r>
            <a:r>
              <a:rPr lang="ru-RU" sz="3200" dirty="0" smtClean="0">
                <a:latin typeface="Monotype Corsiva" pitchFamily="66" charset="0"/>
              </a:rPr>
              <a:t> року.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 smtClean="0">
                <a:latin typeface="Monotype Corsiva" pitchFamily="66" charset="0"/>
              </a:rPr>
              <a:t>Роман </a:t>
            </a:r>
            <a:r>
              <a:rPr lang="ru-RU" sz="2400" dirty="0" err="1" smtClean="0">
                <a:latin typeface="Monotype Corsiva" pitchFamily="66" charset="0"/>
              </a:rPr>
              <a:t>розповідає</a:t>
            </a:r>
            <a:r>
              <a:rPr lang="ru-RU" sz="2400" dirty="0" smtClean="0">
                <a:latin typeface="Monotype Corsiva" pitchFamily="66" charset="0"/>
              </a:rPr>
              <a:t> про молодого </a:t>
            </a:r>
            <a:r>
              <a:rPr lang="ru-RU" sz="2400" dirty="0" err="1" smtClean="0">
                <a:latin typeface="Monotype Corsiva" pitchFamily="66" charset="0"/>
              </a:rPr>
              <a:t>чоловіка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ім'я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Доріан</a:t>
            </a:r>
            <a:r>
              <a:rPr lang="ru-RU" sz="2400" dirty="0" smtClean="0">
                <a:latin typeface="Monotype Corsiva" pitchFamily="66" charset="0"/>
              </a:rPr>
              <a:t> Грей, портрет </a:t>
            </a:r>
            <a:r>
              <a:rPr lang="ru-RU" sz="2400" dirty="0" err="1" smtClean="0">
                <a:latin typeface="Monotype Corsiva" pitchFamily="66" charset="0"/>
              </a:rPr>
              <a:t>якого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малював</a:t>
            </a:r>
            <a:r>
              <a:rPr lang="ru-RU" sz="2400" dirty="0" smtClean="0">
                <a:latin typeface="Monotype Corsiva" pitchFamily="66" charset="0"/>
              </a:rPr>
              <a:t> художник </a:t>
            </a:r>
            <a:r>
              <a:rPr lang="ru-RU" sz="2400" dirty="0" err="1" smtClean="0">
                <a:latin typeface="Monotype Corsiva" pitchFamily="66" charset="0"/>
              </a:rPr>
              <a:t>Безіл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Холвард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Безіл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був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дуже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вражений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фізичною</a:t>
            </a:r>
            <a:r>
              <a:rPr lang="ru-RU" sz="2400" dirty="0" smtClean="0">
                <a:latin typeface="Monotype Corsiva" pitchFamily="66" charset="0"/>
              </a:rPr>
              <a:t> красою </a:t>
            </a:r>
            <a:r>
              <a:rPr lang="ru-RU" sz="2400" dirty="0" err="1" smtClean="0">
                <a:latin typeface="Monotype Corsiva" pitchFamily="66" charset="0"/>
              </a:rPr>
              <a:t>Доріана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невдовзі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закохався</a:t>
            </a:r>
            <a:r>
              <a:rPr lang="ru-RU" sz="2400" dirty="0" smtClean="0">
                <a:latin typeface="Monotype Corsiva" pitchFamily="66" charset="0"/>
              </a:rPr>
              <a:t> у </a:t>
            </a:r>
            <a:r>
              <a:rPr lang="ru-RU" sz="2400" dirty="0" err="1" smtClean="0">
                <a:latin typeface="Monotype Corsiva" pitchFamily="66" charset="0"/>
              </a:rPr>
              <a:t>нього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вважаючи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Доріанова</a:t>
            </a:r>
            <a:r>
              <a:rPr lang="ru-RU" sz="2400" dirty="0" smtClean="0">
                <a:latin typeface="Monotype Corsiva" pitchFamily="66" charset="0"/>
              </a:rPr>
              <a:t> краса </a:t>
            </a:r>
            <a:r>
              <a:rPr lang="ru-RU" sz="2400" dirty="0" err="1" smtClean="0">
                <a:latin typeface="Monotype Corsiva" pitchFamily="66" charset="0"/>
              </a:rPr>
              <a:t>породжує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нові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тенденції</a:t>
            </a:r>
            <a:r>
              <a:rPr lang="ru-RU" sz="2400" dirty="0" smtClean="0">
                <a:latin typeface="Monotype Corsiva" pitchFamily="66" charset="0"/>
              </a:rPr>
              <a:t> у </a:t>
            </a:r>
            <a:r>
              <a:rPr lang="ru-RU" sz="2400" dirty="0" err="1" smtClean="0">
                <a:latin typeface="Monotype Corsiva" pitchFamily="66" charset="0"/>
              </a:rPr>
              <a:t>його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творчості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Розмовляючи</a:t>
            </a:r>
            <a:r>
              <a:rPr lang="ru-RU" sz="2400" dirty="0" smtClean="0">
                <a:latin typeface="Monotype Corsiva" pitchFamily="66" charset="0"/>
              </a:rPr>
              <a:t> у </a:t>
            </a:r>
            <a:r>
              <a:rPr lang="ru-RU" sz="2400" dirty="0" err="1" smtClean="0">
                <a:latin typeface="Monotype Corsiva" pitchFamily="66" charset="0"/>
              </a:rPr>
              <a:t>Безіловому</a:t>
            </a:r>
            <a:r>
              <a:rPr lang="ru-RU" sz="2400" dirty="0" smtClean="0">
                <a:latin typeface="Monotype Corsiva" pitchFamily="66" charset="0"/>
              </a:rPr>
              <a:t> саду, </a:t>
            </a:r>
            <a:r>
              <a:rPr lang="ru-RU" sz="2400" dirty="0" err="1" smtClean="0">
                <a:latin typeface="Monotype Corsiva" pitchFamily="66" charset="0"/>
              </a:rPr>
              <a:t>Доріан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зустрічає</a:t>
            </a:r>
            <a:r>
              <a:rPr lang="ru-RU" sz="2400" dirty="0" smtClean="0">
                <a:latin typeface="Monotype Corsiva" pitchFamily="66" charset="0"/>
              </a:rPr>
              <a:t> лорда </a:t>
            </a:r>
            <a:r>
              <a:rPr lang="ru-RU" sz="2400" dirty="0" err="1" smtClean="0">
                <a:latin typeface="Monotype Corsiva" pitchFamily="66" charset="0"/>
              </a:rPr>
              <a:t>Генрі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Воттона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Безілового</a:t>
            </a:r>
            <a:r>
              <a:rPr lang="ru-RU" sz="2400" dirty="0" smtClean="0">
                <a:latin typeface="Monotype Corsiva" pitchFamily="66" charset="0"/>
              </a:rPr>
              <a:t> друга, </a:t>
            </a:r>
            <a:r>
              <a:rPr lang="ru-RU" sz="2400" dirty="0" err="1" smtClean="0">
                <a:latin typeface="Monotype Corsiva" pitchFamily="66" charset="0"/>
              </a:rPr>
              <a:t>який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незабаром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захопив</a:t>
            </a:r>
            <a:r>
              <a:rPr lang="ru-RU" sz="2400" dirty="0" smtClean="0">
                <a:latin typeface="Monotype Corsiva" pitchFamily="66" charset="0"/>
              </a:rPr>
              <a:t> юнака </a:t>
            </a:r>
            <a:r>
              <a:rPr lang="ru-RU" sz="2400" dirty="0" err="1" smtClean="0">
                <a:latin typeface="Monotype Corsiva" pitchFamily="66" charset="0"/>
              </a:rPr>
              <a:t>своїми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світоглядними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ідеями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Підтримуючи</a:t>
            </a:r>
            <a:r>
              <a:rPr lang="ru-RU" sz="2400" dirty="0" smtClean="0">
                <a:latin typeface="Monotype Corsiva" pitchFamily="66" charset="0"/>
              </a:rPr>
              <a:t> одну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нових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ідей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err="1" smtClean="0">
                <a:latin typeface="Monotype Corsiva" pitchFamily="66" charset="0"/>
                <a:hlinkClick r:id="rId2" tooltip="Гедонізм"/>
              </a:rPr>
              <a:t>гедонізму</a:t>
            </a:r>
            <a:r>
              <a:rPr lang="ru-RU" sz="2400" dirty="0" smtClean="0">
                <a:latin typeface="Monotype Corsiva" pitchFamily="66" charset="0"/>
              </a:rPr>
              <a:t>, лорд </a:t>
            </a:r>
            <a:r>
              <a:rPr lang="ru-RU" sz="2400" dirty="0" err="1" smtClean="0">
                <a:latin typeface="Monotype Corsiva" pitchFamily="66" charset="0"/>
              </a:rPr>
              <a:t>Генрі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вважає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єдиною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річчю</a:t>
            </a:r>
            <a:r>
              <a:rPr lang="ru-RU" sz="2400" dirty="0" smtClean="0">
                <a:latin typeface="Monotype Corsiva" pitchFamily="66" charset="0"/>
              </a:rPr>
              <a:t> у </a:t>
            </a:r>
            <a:r>
              <a:rPr lang="ru-RU" sz="2400" dirty="0" err="1" smtClean="0">
                <a:latin typeface="Monotype Corsiva" pitchFamily="66" charset="0"/>
              </a:rPr>
              <a:t>світі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задля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якої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варто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жити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є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  <a:hlinkClick r:id="rId3" tooltip="Краса"/>
              </a:rPr>
              <a:t>краса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Усвідомлюючи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одного дня </a:t>
            </a:r>
            <a:r>
              <a:rPr lang="ru-RU" sz="2400" dirty="0" err="1" smtClean="0">
                <a:latin typeface="Monotype Corsiva" pitchFamily="66" charset="0"/>
              </a:rPr>
              <a:t>його</a:t>
            </a:r>
            <a:r>
              <a:rPr lang="ru-RU" sz="2400" dirty="0" smtClean="0">
                <a:latin typeface="Monotype Corsiva" pitchFamily="66" charset="0"/>
              </a:rPr>
              <a:t> краса </a:t>
            </a:r>
            <a:r>
              <a:rPr lang="ru-RU" sz="2400" dirty="0" err="1" smtClean="0">
                <a:latin typeface="Monotype Corsiva" pitchFamily="66" charset="0"/>
              </a:rPr>
              <a:t>зблідне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Доріан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бажає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прикувати</a:t>
            </a:r>
            <a:r>
              <a:rPr lang="ru-RU" sz="2400" dirty="0" smtClean="0">
                <a:latin typeface="Monotype Corsiva" pitchFamily="66" charset="0"/>
              </a:rPr>
              <a:t> свою душу до </a:t>
            </a:r>
            <a:r>
              <a:rPr lang="ru-RU" sz="2400" dirty="0" err="1" smtClean="0">
                <a:latin typeface="Monotype Corsiva" pitchFamily="66" charset="0"/>
              </a:rPr>
              <a:t>картини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бажає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щоб</a:t>
            </a:r>
            <a:r>
              <a:rPr lang="ru-RU" sz="2400" dirty="0" smtClean="0">
                <a:latin typeface="Monotype Corsiva" pitchFamily="66" charset="0"/>
              </a:rPr>
              <a:t> картина, </a:t>
            </a:r>
            <a:r>
              <a:rPr lang="ru-RU" sz="2400" dirty="0" err="1" smtClean="0">
                <a:latin typeface="Monotype Corsiva" pitchFamily="66" charset="0"/>
              </a:rPr>
              <a:t>намальована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Безілом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старіла</a:t>
            </a:r>
            <a:r>
              <a:rPr lang="ru-RU" sz="2400" dirty="0" smtClean="0">
                <a:latin typeface="Monotype Corsiva" pitchFamily="66" charset="0"/>
              </a:rPr>
              <a:t>, а </a:t>
            </a:r>
            <a:r>
              <a:rPr lang="ru-RU" sz="2400" dirty="0" err="1" smtClean="0">
                <a:latin typeface="Monotype Corsiva" pitchFamily="66" charset="0"/>
              </a:rPr>
              <a:t>він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залишався</a:t>
            </a:r>
            <a:r>
              <a:rPr lang="ru-RU" sz="2400" dirty="0" smtClean="0">
                <a:latin typeface="Monotype Corsiva" pitchFamily="66" charset="0"/>
              </a:rPr>
              <a:t> молодим </a:t>
            </a:r>
            <a:r>
              <a:rPr lang="ru-RU" sz="2400" dirty="0" err="1" smtClean="0">
                <a:latin typeface="Monotype Corsiva" pitchFamily="66" charset="0"/>
              </a:rPr>
              <a:t>завжди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Бажання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Доріана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здійснюється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врешті</a:t>
            </a:r>
            <a:r>
              <a:rPr lang="ru-RU" sz="2400" dirty="0" smtClean="0">
                <a:latin typeface="Monotype Corsiva" pitchFamily="66" charset="0"/>
              </a:rPr>
              <a:t> приводить </a:t>
            </a:r>
            <a:r>
              <a:rPr lang="ru-RU" sz="2400" dirty="0" err="1" smtClean="0">
                <a:latin typeface="Monotype Corsiva" pitchFamily="66" charset="0"/>
              </a:rPr>
              <a:t>його</a:t>
            </a:r>
            <a:r>
              <a:rPr lang="ru-RU" sz="2400" dirty="0" smtClean="0">
                <a:latin typeface="Monotype Corsiva" pitchFamily="66" charset="0"/>
              </a:rPr>
              <a:t> до аморального </a:t>
            </a:r>
            <a:r>
              <a:rPr lang="ru-RU" sz="2400" dirty="0" err="1" smtClean="0">
                <a:latin typeface="Monotype Corsiva" pitchFamily="66" charset="0"/>
              </a:rPr>
              <a:t>життя</a:t>
            </a:r>
            <a:r>
              <a:rPr lang="ru-RU" sz="2400" dirty="0" smtClean="0">
                <a:latin typeface="Monotype Corsiva" pitchFamily="66" charset="0"/>
              </a:rPr>
              <a:t>. На </a:t>
            </a:r>
            <a:r>
              <a:rPr lang="ru-RU" sz="2400" dirty="0" err="1" smtClean="0">
                <a:latin typeface="Monotype Corsiva" pitchFamily="66" charset="0"/>
              </a:rPr>
              <a:t>картині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відображалися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всі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вчинки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Доріана</a:t>
            </a:r>
            <a:r>
              <a:rPr lang="ru-RU" sz="2400" dirty="0" smtClean="0">
                <a:latin typeface="Monotype Corsiva" pitchFamily="66" charset="0"/>
              </a:rPr>
              <a:t>, як </a:t>
            </a:r>
            <a:r>
              <a:rPr lang="ru-RU" sz="2400" dirty="0" err="1" smtClean="0">
                <a:latin typeface="Monotype Corsiva" pitchFamily="66" charset="0"/>
              </a:rPr>
              <a:t>би</a:t>
            </a:r>
            <a:r>
              <a:rPr lang="ru-RU" sz="2400" dirty="0" smtClean="0">
                <a:latin typeface="Monotype Corsiva" pitchFamily="66" charset="0"/>
              </a:rPr>
              <a:t> вони </a:t>
            </a:r>
            <a:r>
              <a:rPr lang="ru-RU" sz="2400" dirty="0" err="1" smtClean="0">
                <a:latin typeface="Monotype Corsiva" pitchFamily="66" charset="0"/>
              </a:rPr>
              <a:t>мали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відбитися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його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душі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тілі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6626" name="AutoShape 2" descr="data:image/jpeg;base64,/9j/4AAQSkZJRgABAQAAAQABAAD/2wCEAAkGBxMTEhUUExQUFBUXFxgVFBcVFRQUFRcYFBcXFhcUFxQYHCggGBolHBQUITEhJSkrLi4uFx8zODMsNygtLisBCgoKDg0OGhAQGywkHyQsLCwsLCwsLCwsLCwsLCwsLCwsLCwsLCwsLCwsLCwsLCwsLCwsLCwsLCwsLCwsLCwsLP/AABEIALcBEwMBIgACEQEDEQH/xAAcAAABBQEBAQAAAAAAAAAAAAAFAAEDBAYCBwj/xAA/EAABAwEFBQYEBQMDAwUAAAABAAIRAwQFEiExBkFRYXEigZGhscEHEyMyFGJy0fAzQlJDgvEVouEkNHOys//EABkBAAMBAQEAAAAAAAAAAAAAAAECAwAEBf/EACgRAAICAgIBBAEFAQEAAAAAAAABAhEDIRIxQQQTIjJRFDNCYXGxBf/aAAwDAQACEQMRAD8A8tZUd8w9o/cd54om57sBzO7eULoj6h6n1RS1ZU+vsvPyfY6Y9AxlV0/c7xK7oVHYhm7XiVE1Xbpo4qgCMnSs0VbL94W5/wBsmOpQ+nUdP3HxKtXtTwvI3bu5UmFTiviF9kzqruLvErhpeTqfEq4yxveJa3QTnllxCjtTCzKZ3t4g8EIyC0V3vcP7j4lcCXDU+JVmsWlrXQc/uPMcFXo5GFSMgNFF9mdOTneJTWZj2unG4EaEEyEWDM10+zghU91i8C5cN91LIQQ9z6Z+5pJ8W8CoL0vL51pq1Gl2FxkSSMgANO5R0WQCCAQciD6jmom2PCZBkcN4STlaDGNEmzhc60jM5Z6lbW6Q59sOZyHErLbKU4qPdwC2exdPFUe/mkk9lEaDaKuWWd+Z04oLsWSKIMnPmrO3lbDQI45KLZtkUGdEknSGXZct7i6vTEnjqsj8R6p+Y0ScgN54rXWcYrT+kLE/EF81jygJb2gluxVDgbmdOJVlrzxPiVTsf2N6Ky0rzpPZdFhrzxPiVI1x4nxKgYVK0oDImDjxPiug48T4lRtKD7Q306gzE1oMGCTp4JoQlN0gSairZsPmwySTEZ5lYXa29qeUVJLT2gDmI3Hgsrem19prSMWBm5rY/wDtElBw4udm6Z13n/lejh/89xfKbOafqU9RQYvPaqrUGBhcxg59o9+5B32mof8AUeernfurf/SnFocN8wDoY4FcGxwMUHL7hvEZOHcvRgoQVROaXKW2Q2e8KrTk9w/3Ee6PWS+amGXS4b4dB/YoM6yzmP5P8Pkrl20m6ZzqCDBnkeKTLGEltDQ5Jh1t6giWl3QkyFz/ANQedCR3lDqFOXuAEOGY4EHUevRXa1RgYDhMzp7LinhjF6LqTa2SfiX/AOTvEpKICq7MMyOiSTiawXRH1D1PqUQtzuwOn7KhQP1D+o+pV68SA1q6J/YjHoHBGtmqcvlBhotFsyNTyJ8Alyv4jY+ypfTu2VSs9MuMfzRT3g8F56qOkMndEF0DyXbPbSGinpqPFUrRVLtd3sj+ytyi0VDP2tA7yf4VdvnZA03HCezrzScoReynCUlaMzRoF1LLc4+gVemye5ELVRdRMSYOsKqyA6Rp/JCKflCtV2S0xkpGNyTUmqdjE1mIQ1IqbAuXtyQbs1Fu63AB8CCRK3WxNCKU8c1gbHlPMQvVbgoYKLRyWGRmfiHUyps/ycAiljpYaLRyCz+2NXHbKNPhmtRWbhY1LIaPkr3OPqPK8+2wfNRx/N7r0a4W9io7qvNNpTJJ/N7pH9oh8ML2T7G9FMCo7IOw3opIXBLssuiRpXYcuGqVgSjIB7T38bOGhg7Tt50AHusFb7a+oZc5zuMnfxharb6mThIGQ1M6Ty8EAuq68cF2msL2vSqGPCpvs4svKU+KBAaSusBGoW/sN2UwMmhK2XQx+UBP+sjfQf0jrsyd1XhUpzq6kTL26x+YcD6o5TY1z3NbBMY2fmbHmYkHl0JQi2XeKT4Jc0HIFvuN4UVC0uEQ7tUjLXDh+3LgSrNKa5RJK4OmFLPZhzH9vcc2HyjuUllsoDu/Lv09R4JPrB31GZA5VGj+xxzy/KTmO8LuvU0IynPoRqPdRdlRrXVwVmVN32uPEH7Se8Z9DxVqtUaKjXD7HDtDgdD7H/lDLZUkEHMajv3KGzWrE3CdRmJ4jUeh7kONqwX4Nc1pGXBMoLLbmFjSSZjPqMklyOL/AAVpGUYfqGNcR9VPaXHQ+Ca7GzX/ANx91JeR7bl2SXyOVdFcLR3E+Gnos41H7IYpE9B5FRzrVFcfYNtcYzG8p2Hsu7lHUdmmD9UUtC+T0H4c6VD+ce60l7ulZPYe2NpUu0D2nagZCBlPmtVaKgLScuS5Mqps7sNcUYO+mBxKz7RmtFeFNzi4rP1cp/mqrivic+X7F0U4KkYFFTfIae70U7VRE7HXLwu1xUQoKLV00MdRo4GT3L1ayuAZkdAvM9l7c2lVLnCRBHite+/KTm9l4Z1CRz4uiscdqwC+yPq3hjjsgQCtHexwiOAUN2miztfMad5MqxfLG1BjY8HKIQ529hcKR1d3ZsjjxBXl1/nLvXqVrGGxn9K8sv77R1Ql+5EX+LD1i/pt6KWFFYf6beinXDLssuhAwo6tta0ZlV7dUIGqy14WrWXKmLC5sEp8TTuttOuyoyA4RnI81nbJkY8FHcFtaG15IAwebuyEqdoAOLcF3e24LiTjJPZqLDZclfpWPksVadp3NyYI5lEbl2mrCCXAjmJ9M0jwTSsus0Lov7T3K19MmIcF56KDgSRmW/cN8cY4L10W5ldkiMW8DQrC3/dDqb8bRl/Mlb02bj8WR9Riv5IC2O14HYhpoQf7m8D0/YosXsIiey7Njt4P+J5hAagBMgROo5+xT07SW5HNvp3LtlC9o5FOtMO1KRcMJyeMiNxQa0UjTdOhGvA80QsVtdAzD26DEO03liGcK5WeHCHtbHj5zkpW4sfUihTc5wlr2tB0HDySU+ClueQOAIACS1o1HVz0vr97vdRWmiQTM6orYaRFQkR/fqua9IObm3tA9pwnOYyzMcfFb+RJdAgU1oaVObN1fI5RkqFSzQchInMxG4eSPUqWGzM8fH+FSyropAy9oZGXD2UdI6cz7onaqMkxxPuq/wCHLS3LOR6p/ADW7K2Z7qVVrToZ78JieSK1WubYw45OxEHzEjwUnw/p/wBcRvHoQu9uLQ2jQDeLsR6AGSuTJ9qOzGvja/BmG0xDZkE/aSTuMILeFKKkcfZehWa4TXo0zTe0jKfyyJ7wsptTdr6Dw14hwOu4g7weCrCSeiWTG4gelEZGdPMK8AlZaLSwgcvJTMbknokRgKOqrhpZKCszJK0Eisb4BKsfNEZ5d6ax2XGC3SUHvxpou+WTikZQleCM33sdZ5Y11oMYwRkVZsNV+JrGHU9yg2AutlRlR9WTGknTJF7goNNobAykqTwOLqyqzqS6NLtfaPk2AuOZAErxe3346plEL174pNP4ItH9xaPMLxB1lLagaV144Qbt9kJN9B9m07w0NAGQhQVdoqx3whjqYBiVKaECYK3s4l4Htj1rxqO1cUPrOJ1RKhRDhkFStTIMQq4+KdJCTWg5sLdjbRVqUnglrm6jcdxRS5tnC2tVpPJc1joBILZyBmD1XPwqqtbaXucYaGSTuyzXpFjsZrF7zkXnF0GjR4ALl9TkkpuP5ot6bEpbfg8w2nuINdLASN8blc2epkjAWAiIE5wtPtBZQzI68DvQGxPwvkZKPuycOLL+0lOzTXXc4GgAngpbxsLYgiQprutsgKzbG4goWX4qjy3aO5BTJfT+06jgsyZ4T5HxXq1vs2RkZFYG+LrLakN01C9D02e/izz8+HdoDfKMYgJG/l1hWrNXcBmMjlOfqoXVzTfI13jceRUtK2gEiOw7dw5dy63bRyKky7+OZ/k3vme/sp0PdrlHekk4RH5M9EZZIBOW/wAyoW2Ht8unADLLv8lpG2P7st+kwTn/AOFZpWUF8Yd2eEyOZSJbsS9GZqXdIMCNTkNeHT/wiVqskMa3kNy0Vlu3ETl5KajYRUfzEz3HclmroeLMJaLrgcjpBjyUVWxnsuI0PpmvRK9zy08uXug1puwRmIz3cP2TUK2Q7J1wyq6csTfTP91ztZd1S1wKQBwntCQHEEDQHVZW2Xt8u12emD2Q4T/ulnuCrN+3s+hag6m4jEG4hukZT6LlyxfNUd2CUfbdkVxX1aLFVe2o17WMzwvDmHBpInUL0y8rBSvGygBwxRipvGeF37HQhZm6dpbPbWmjamNIjD2tM+DtQi9y7Nmyumy13GiTPy39rD+l/DkfFBtd+SnG1Xa/JhBYX0XvY8EPacLh79FJTor0Taq7W1aRqx9Rgzje3eD01WLFJWjK0cWSHF0VjTVKuxGW0JBVO10lmgJnN0s7QQLbJv129EfpP+WA5C72sra7sRMIKajLYzxuS0EdiDFnrHgPZX9iRirg9Sg13P8AlUalMGce/gjGwsCvHBqVzi3oZQlFbQV+J1UClTB0LvRePW8/VC9P+K1b+iOZPkvKrWfqAqmJfIEi9bSzswM4zU9KvLCMDjIyyVOk/E45aCFs7togU2iNyTI1FJMNsyVPGP8ATd4KleLXEyWkL0G0gAblkrztmIlsI45vlaQkpOif4fWRtWpUYSWksgHhwPitXb7ztdlwNxta45NMF7Hxlugt70A+GIH4pwO8futP8Rw5jKT2AOwOzBEnMiD0kJczvLRbBJqBFfNsr2imz5gYHNkyyc+7cqV208Woz3qvd+0FSo0h1mOX9zXR/wBpVy67XLu20sJ4+RyUJQkrs6uSewuLLhgtROz1ZXVGC1ckgKFbK2Q3tSGFee7VMBpg6FpyW9vG0dkrzPaCs97ixoMA5rq9PF8kzlzy0ZoarkhSFuasNoy0ngQF6t0eZVlYEpK/ULZ0SS8/6DxPbbdTgUzpiqDPPnI8470Ru+hBmNWzpxc79lTtVnxNZIJiqR3ZmR4BGLsEktOoa2NNCXBRXbC+i/ZLOGg7zHDwXFz2aHuPInvOXur9eGsc6MgB1OYCe4nNdMakkj9Pss+zLokFm7JHfrxQC+6YDHmP5/Cta5uvVZPa0nAQN8eoTNAPA9qnkWlxGRER1ABW7vxpr2SnWa0faHE7+0M/NYK9BirvJ4la/wCH+1rWObQqgQBDSRI1OviAoZ4tpNeDq9O1bT8maqvw2VzmmHYt2uq2vw82jeKbTWJLXEgHhBjNEtrNjqVrpPqWYBlXXCIa2pyI0DuB8UE2Usc2UMIIPaY4GQQQTIPAyhUZw/ux25Yp/wBHrVnrMqCRBBEEcli7ddpp1C06T2TxB0QjYK/CBgLsxlmZOWS9AtobVpniBI5EKUJU6ZXLj5R5IyVGkA13khdqYjnyiCd+SE3g05nRXZxIpXhS7HWPNY+9Ly+U8tiei2NvP0XH9PqvPL0YXVCUsYqUtjubjHRfsl54zpG5bbY6iWWjMzIhYm47OMbBzXolyNi1gckk4xT0PCUpLYN+JVQOr02HcCvNLaYcBGhyW5+IFcOtBM6ZLE2x04eqpg7EmTXWMz1W2bUwtHRYy6Bn1ctTa3qeZXI10ixVqyEIvqzZAxuRGhUAie5WLwjAQY0U1pmStMqfCug11oqE7hl5rZbT0Q5had+XRZH4btivUiPdaraWoQBPFL6jeVMri1Awl00KocQ1+mUI/Ssh1eUJuq5rTWtDhZ8BcZdDnhhy1AnXVWdoqdrsTA60hjcRwtaKjXPO+cI3DirODk9DLKktmiZamtH3KtUvMHIGe9Ya0Xu5sSD2gCM9xUlgvIkiclP9O1sb37NhUaSJKr/gAQctdT3IhdrsYEojaaQawxqgnRRRs8Vt9MtqPB3OPquG1yBH81Wnvm5i+qSNHZzzVS07PikzHUdlvAHgPFegssWkcEsUrYIbRkTKS9Mu34cVX0mOlgxCRLTMHSUkvui8DaUKoIgiBJPfnmrV2nCXuG8xHIZ+rllaluhhJ459M1auy+C4cpggnnrG/TzWRM3luZipZGACCROozED+blcuezNYHYQB2suQO5ZGvfQ+WACJMd4C0N0XmzDm7QuHWDCKa5Bp0GHns+azd+0g5p6GPKEbqW5paNM+nggt6Wlskb49JJ6ahFio+ftp2YK9QDigVAH5jcJg4gAeZWg24/8AcuXOxt2tq1Kj3iW0qTnD/wCQ5M9z3LOShFtlIpyaSN1sNtK7ssq5E5A8YMEdVubVdzHTUpgYndp0ZYjx6rxu8rWylSxaOLg5gGpJGfdkt1sftKSwNeSDAIngRkVwbXyWkehFxyfCXZdsVwsoS1rMJc4ucSQSSTPhwC09hp5RyXIqtqAHKVPZ2QlV3Z0OlGgFXAkg7iUIvFoWgvez4XE7jJWfvHiuu7R5TVOgNemVJ/QLzy8K/bIC9DvZv0ndPdeaW13aPVGC+QJfU0WxzMdVs7it3ZXYbY7k32WP+G7JqOJ3I7b7ZhtL3coUsvZTEZbaN5qV3dVnLwaRCNW60YnExvKBXjUJgSqYLuhcj0ELpyw+KLWq1zkh90MktHJF7VYezKlkl8wuLfR1dwxPaDoFcvMCDCoXG+HuLjHXJdW+0sBdL2weBn0SpNdBTCOxDRSqVC4EPAmN8IptJebX02vGUnes5adsaVOualKmXywN7XYHWNVkLwvR9X7jkNG7gqLBKcreje4oqgwdpH0KwqUX9tjpbvHMHiEEva86tpqOq1nuqPdqXHyA3DkFSJSau6EFHo5ZTcjd3ZSZVa0PbILQOYy1Ckq7Pmm4ZZHNp3OHI+yobOWrsM5ZHuXsVxMpV6IY8AtO/ex25zTuK4clqVI6sbVbMTdTXM1RycQhdXxdLqDy12e9rho4cUrqbiXOzuilWilY7ECXyNELZdn4+2MoNB+TSOOu7dA/tnidI68FonUn1XOpUcicnP3NB38zyWtua56dko/Lpjm5x+5zjq5x3qmPuyOaS6LbHECBkBkBwA0SQe132xjy0nMe4n3SVTm0eW2y1RTOes7wP5uVWwXnhjMDtdDmht8WiGhvXzQd1rOn8Ktj2iEtG7p3rJBJyGeQjyVuy7RFm/eSR1zhY4V8NOdIgqjTtZzM7v4T5LRV2w2eiDah4GLFO4Zx5lM3aQu7RdnEDPKSdesFeeWm2SO4BT07UQ0Z8/HRGS0BdnO0lbHVxd388VpdjHYrDUZTH1fnEHn82mBTPIDA7wJWOtdTEjOzds+TYrc9p7bhTotziPmEtkcw01EMkOcOP+f9GhPg7AV/WjFVLQQ5tP6bSNDhyLh1PsiN2X84/La//TaGNIyOFug5x7lAq1IgA7jpzjJRsdBBG5WeNOPEmptSs91uC+QWA4gR5rXWS3BwyXiGzr5bLDJH3MJiQd7TpPIr0TZ20Vchh7P5oBHfOa8ucXB0erjyKS2aa3lzxWDQC5lH5gHMEwOUjGFiql4Nq02uaciFvHWinZbPXtFQ/wBpc89AQxg45nxK8J2bvgy5jjk4lzeTt47/AGXRjT4nNlpytGpvGrNJw5Lzq1/eeq29ofLXdFkL4sWGpDJM5lUx9kZfU1nw2y+YVJfLoquJ6oTsxUq0g6IE7jqU20VscQ4nIxBUpq5D43SBzgXNLgd5QS1DNFrC76cjvCEVX4qner4VUmJN6RpribmTwCGXzfpqgsbk2dd5j2Vinbm0qbpzccg3j14BZxLhxXJykv8ADZclKkTfiDxK4NQrhMuqkQ5s6Lkk0Loom7OYUjWZJMErpzkBox8hXZ6pm5veFrWba1LDSLKbQ6o77S77WD/IjeeAWJuSqG12YtCcJ78vWFa2kphlRwxBxMRyHsoygnPY91ENu26ttZhx1PmCTIc1vZyycyACN65obXWmmyGvDZ07DC7PiYlZGw1cLxwJg96tWmridA3Yo9AjLEuXQ0cj46Zrbr2+tdneXuwVQDm1zQ2WzueyIPPPovYdndoaVvoh9GW6Y2Oycw8DxHAjVfPF1WiQWuzLdJ4cCvUtn6Naz4LRY4cyowYmkFwPFpIzBBkKOSo6oaKbV2GtoNkTVtD3h2Rw8dzQPZJDb6+K4s9Z1GpZZe3DiiplLmtdGbd0x3JLKEvwa0eP3hXc57idJIHQFUw6T3q3ex7buRPqVUojMdV0R+tkJdhe3O+mBxQ2k6Fetr8gP5khz96XH0Z9jufKvXhUAiN4B8f+EPs7ZcApnMdUeGj7nODAOZIaAma2jLoldZnCj845AuwM4uMS4jkMh1K4sTHPLKbSRje1pHEiYd/3HxWj+I7G0nWegz7aVKO8nM+RWeuO1NpVqT3ZhpLo5gGPOFoPlGwT1Ki9trWZ+INOkAKdINpNA/IIPU4i7NA2skZeCVWoXOLjqSSepzK4lOlSoW9he4LcaVRsyJyPsvRLJtBTpNL3vDYEj83IAaleUCu7jonLicyZUcmFSdloTpUa3bHbWrbQKYllBpkN3vcNHP6bgszZnEGQooVim3JNSiqQ62zTWG24256xDv3Q63XpDiGATpKqWGsQ/rIKqlvaJ5qair2abpaDuzlZzqhLjOSV+1MbXlV7lfGI8k1rP0ipyXyDjdoE3fXIls5FVph080qbodK4K61HbZzt6FUcSZK5SThOJ2xJJk6BhwUkyQKxrJJ3JiUpTOKBS9Clckz1TykzVER7JrH945ewXOLU7+HVPZzmTyKlFL6Jdxdn0CHkZLWi45naa9ujxDusZr1D4U27/wBPWa45NeH56AOZB/8AzPivMbC76Y/nFFrmvz5FktTMg6rgY3jB+ZiPh6qEk3o6FSVgLaG2/PtNar/nUcR0nLyhJDyUl0JHPdlq9nfVd+o+qaxNlw5ZlRWx01HH8x9VNZzhYTxSNVGjXs6tFWXchl+6ru39U9JRuKKVGsnu4w7FwRvYyzfNt9Ebg4vP+wF3qAgll+0la34YgfiqlR2jKZjq4j2BU8jpSY0fCBnxEtWO3PG5gbTHcJ9XFAG6dBPsFYv20GpaKzzvqO9SAq7hDP1HyH/KrBVFInJ22yFJJJMKJdscuYTgoDRZM0qbFmoKakxAJGXUtE1N0EHxPsu7aIIjeqjHSRKkqv37uHcl47NJ8kWbJUgEcU9qtjcBbMn+b0PrOjTRQo+2m7E5uOkOeqUJikqEh0ycBMiFjJJJLCiSSSWMOCnXKcLBTGSSKSwCWk6A7pCnpVJplo1lU1YsqVopCW6L0w2BoAqVfJo4yVZqExoqFV27glgh8ktDJJBJOTOrR97v1H1U9qMBrVG4TUP6j6ldPOJ55IPsC6OqYgHoq5Vt2TSqoCEWHwTgQxbD4agFtq4gUyD0L59Vk35NWn+HJztQ40Z8MSlk3Bjx+yMZVqYnFx3knxMru1ZEDgAO/VN8vMDjA8YXdrZ2nHmVclRXSTpkTE9kaXOw/wCWShIzVu6f6zP1Lm3UC13I5hLfyoKWrIWLorjEksOmSsyBPcF0/QePsFE525d1D4RAWGshlMkUgiR7GThIhdNErBSGhMUkoRAMkkksASSSSxhJJJLGEkkksYSs2M6qspKD4KD2gx7CLnw09EKVu1P7I5qolgqQ03sdJJJMCyaqYc7qfVPZwmSQl0ZE9odAhVmlJJLHoZlu0ZNb0Wl+Hn32gcaUeJj3SSU5/tsMfsZcth4HMeUfsntHuUySoKVntUaSSdAkXblbNopDjUaPEwjlru/GHN3j2SSXNndTVDwWmZ+02cgA9x6qBroTpLoi7QomnNSVju4JklvIV9SIpkkkSY8qxQoEidAkks+hkzt9MN0VV5SSQiZnKSSSYUSSSSxhJJJLGEkkksYSSSSxhyUySSxh4SSS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xMTEhUUExQUFBUXFxgVFBcVFRQUFRcYFBcXFhcUFxQYHCggGBolHBQUITEhJSkrLi4uFx8zODMsNygtLisBCgoKDg0OGhAQGywkHyQsLCwsLCwsLCwsLCwsLCwsLCwsLCwsLCwsLCwsLCwsLCwsLCwsLCwsLCwsLCwsLCwsLP/AABEIALcBEwMBIgACEQEDEQH/xAAcAAABBQEBAQAAAAAAAAAAAAAFAAEDBAYCBwj/xAA/EAABAwEFBQYEBQMDAwUAAAABAAIRAwQFEiExBkFRYXEigZGhscEHEyMyFGJy0fAzQlJDgvEVouEkNHOys//EABkBAAMBAQEAAAAAAAAAAAAAAAECAwAEBf/EACgRAAICAgIBBAEFAQEAAAAAAAABAhEDIRIxQQQTIjJRFDNCYXGxBf/aAAwDAQACEQMRAD8A8tZUd8w9o/cd54om57sBzO7eULoj6h6n1RS1ZU+vsvPyfY6Y9AxlV0/c7xK7oVHYhm7XiVE1Xbpo4qgCMnSs0VbL94W5/wBsmOpQ+nUdP3HxKtXtTwvI3bu5UmFTiviF9kzqruLvErhpeTqfEq4yxveJa3QTnllxCjtTCzKZ3t4g8EIyC0V3vcP7j4lcCXDU+JVmsWlrXQc/uPMcFXo5GFSMgNFF9mdOTneJTWZj2unG4EaEEyEWDM10+zghU91i8C5cN91LIQQ9z6Z+5pJ8W8CoL0vL51pq1Gl2FxkSSMgANO5R0WQCCAQciD6jmom2PCZBkcN4STlaDGNEmzhc60jM5Z6lbW6Q59sOZyHErLbKU4qPdwC2exdPFUe/mkk9lEaDaKuWWd+Z04oLsWSKIMnPmrO3lbDQI45KLZtkUGdEknSGXZct7i6vTEnjqsj8R6p+Y0ScgN54rXWcYrT+kLE/EF81jygJb2gluxVDgbmdOJVlrzxPiVTsf2N6Ky0rzpPZdFhrzxPiVI1x4nxKgYVK0oDImDjxPiug48T4lRtKD7Q306gzE1oMGCTp4JoQlN0gSairZsPmwySTEZ5lYXa29qeUVJLT2gDmI3Hgsrem19prSMWBm5rY/wDtElBw4udm6Z13n/lejh/89xfKbOafqU9RQYvPaqrUGBhcxg59o9+5B32mof8AUeernfurf/SnFocN8wDoY4FcGxwMUHL7hvEZOHcvRgoQVROaXKW2Q2e8KrTk9w/3Ee6PWS+amGXS4b4dB/YoM6yzmP5P8Pkrl20m6ZzqCDBnkeKTLGEltDQ5Jh1t6giWl3QkyFz/ANQedCR3lDqFOXuAEOGY4EHUevRXa1RgYDhMzp7LinhjF6LqTa2SfiX/AOTvEpKICq7MMyOiSTiawXRH1D1PqUQtzuwOn7KhQP1D+o+pV68SA1q6J/YjHoHBGtmqcvlBhotFsyNTyJ8Alyv4jY+ypfTu2VSs9MuMfzRT3g8F56qOkMndEF0DyXbPbSGinpqPFUrRVLtd3sj+ytyi0VDP2tA7yf4VdvnZA03HCezrzScoReynCUlaMzRoF1LLc4+gVemye5ELVRdRMSYOsKqyA6Rp/JCKflCtV2S0xkpGNyTUmqdjE1mIQ1IqbAuXtyQbs1Fu63AB8CCRK3WxNCKU8c1gbHlPMQvVbgoYKLRyWGRmfiHUyps/ycAiljpYaLRyCz+2NXHbKNPhmtRWbhY1LIaPkr3OPqPK8+2wfNRx/N7r0a4W9io7qvNNpTJJ/N7pH9oh8ML2T7G9FMCo7IOw3opIXBLssuiRpXYcuGqVgSjIB7T38bOGhg7Tt50AHusFb7a+oZc5zuMnfxharb6mThIGQ1M6Ty8EAuq68cF2msL2vSqGPCpvs4svKU+KBAaSusBGoW/sN2UwMmhK2XQx+UBP+sjfQf0jrsyd1XhUpzq6kTL26x+YcD6o5TY1z3NbBMY2fmbHmYkHl0JQi2XeKT4Jc0HIFvuN4UVC0uEQ7tUjLXDh+3LgSrNKa5RJK4OmFLPZhzH9vcc2HyjuUllsoDu/Lv09R4JPrB31GZA5VGj+xxzy/KTmO8LuvU0IynPoRqPdRdlRrXVwVmVN32uPEH7Se8Z9DxVqtUaKjXD7HDtDgdD7H/lDLZUkEHMajv3KGzWrE3CdRmJ4jUeh7kONqwX4Nc1pGXBMoLLbmFjSSZjPqMklyOL/AAVpGUYfqGNcR9VPaXHQ+Ca7GzX/ANx91JeR7bl2SXyOVdFcLR3E+Gnos41H7IYpE9B5FRzrVFcfYNtcYzG8p2Hsu7lHUdmmD9UUtC+T0H4c6VD+ce60l7ulZPYe2NpUu0D2nagZCBlPmtVaKgLScuS5Mqps7sNcUYO+mBxKz7RmtFeFNzi4rP1cp/mqrivic+X7F0U4KkYFFTfIae70U7VRE7HXLwu1xUQoKLV00MdRo4GT3L1ayuAZkdAvM9l7c2lVLnCRBHite+/KTm9l4Z1CRz4uiscdqwC+yPq3hjjsgQCtHexwiOAUN2miztfMad5MqxfLG1BjY8HKIQ529hcKR1d3ZsjjxBXl1/nLvXqVrGGxn9K8sv77R1Ql+5EX+LD1i/pt6KWFFYf6beinXDLssuhAwo6tta0ZlV7dUIGqy14WrWXKmLC5sEp8TTuttOuyoyA4RnI81nbJkY8FHcFtaG15IAwebuyEqdoAOLcF3e24LiTjJPZqLDZclfpWPksVadp3NyYI5lEbl2mrCCXAjmJ9M0jwTSsus0Lov7T3K19MmIcF56KDgSRmW/cN8cY4L10W5ldkiMW8DQrC3/dDqb8bRl/Mlb02bj8WR9Riv5IC2O14HYhpoQf7m8D0/YosXsIiey7Njt4P+J5hAagBMgROo5+xT07SW5HNvp3LtlC9o5FOtMO1KRcMJyeMiNxQa0UjTdOhGvA80QsVtdAzD26DEO03liGcK5WeHCHtbHj5zkpW4sfUihTc5wlr2tB0HDySU+ClueQOAIACS1o1HVz0vr97vdRWmiQTM6orYaRFQkR/fqua9IObm3tA9pwnOYyzMcfFb+RJdAgU1oaVObN1fI5RkqFSzQchInMxG4eSPUqWGzM8fH+FSyropAy9oZGXD2UdI6cz7onaqMkxxPuq/wCHLS3LOR6p/ADW7K2Z7qVVrToZ78JieSK1WubYw45OxEHzEjwUnw/p/wBcRvHoQu9uLQ2jQDeLsR6AGSuTJ9qOzGvja/BmG0xDZkE/aSTuMILeFKKkcfZehWa4TXo0zTe0jKfyyJ7wsptTdr6Dw14hwOu4g7weCrCSeiWTG4gelEZGdPMK8AlZaLSwgcvJTMbknokRgKOqrhpZKCszJK0Eisb4BKsfNEZ5d6ax2XGC3SUHvxpou+WTikZQleCM33sdZ5Y11oMYwRkVZsNV+JrGHU9yg2AutlRlR9WTGknTJF7goNNobAykqTwOLqyqzqS6NLtfaPk2AuOZAErxe3346plEL174pNP4ItH9xaPMLxB1lLagaV144Qbt9kJN9B9m07w0NAGQhQVdoqx3whjqYBiVKaECYK3s4l4Htj1rxqO1cUPrOJ1RKhRDhkFStTIMQq4+KdJCTWg5sLdjbRVqUnglrm6jcdxRS5tnC2tVpPJc1joBILZyBmD1XPwqqtbaXucYaGSTuyzXpFjsZrF7zkXnF0GjR4ALl9TkkpuP5ot6bEpbfg8w2nuINdLASN8blc2epkjAWAiIE5wtPtBZQzI68DvQGxPwvkZKPuycOLL+0lOzTXXc4GgAngpbxsLYgiQprutsgKzbG4goWX4qjy3aO5BTJfT+06jgsyZ4T5HxXq1vs2RkZFYG+LrLakN01C9D02e/izz8+HdoDfKMYgJG/l1hWrNXcBmMjlOfqoXVzTfI13jceRUtK2gEiOw7dw5dy63bRyKky7+OZ/k3vme/sp0PdrlHekk4RH5M9EZZIBOW/wAyoW2Ht8unADLLv8lpG2P7st+kwTn/AOFZpWUF8Yd2eEyOZSJbsS9GZqXdIMCNTkNeHT/wiVqskMa3kNy0Vlu3ETl5KajYRUfzEz3HclmroeLMJaLrgcjpBjyUVWxnsuI0PpmvRK9zy08uXug1puwRmIz3cP2TUK2Q7J1wyq6csTfTP91ztZd1S1wKQBwntCQHEEDQHVZW2Xt8u12emD2Q4T/ulnuCrN+3s+hag6m4jEG4hukZT6LlyxfNUd2CUfbdkVxX1aLFVe2o17WMzwvDmHBpInUL0y8rBSvGygBwxRipvGeF37HQhZm6dpbPbWmjamNIjD2tM+DtQi9y7Nmyumy13GiTPy39rD+l/DkfFBtd+SnG1Xa/JhBYX0XvY8EPacLh79FJTor0Taq7W1aRqx9Rgzje3eD01WLFJWjK0cWSHF0VjTVKuxGW0JBVO10lmgJnN0s7QQLbJv129EfpP+WA5C72sra7sRMIKajLYzxuS0EdiDFnrHgPZX9iRirg9Sg13P8AlUalMGce/gjGwsCvHBqVzi3oZQlFbQV+J1UClTB0LvRePW8/VC9P+K1b+iOZPkvKrWfqAqmJfIEi9bSzswM4zU9KvLCMDjIyyVOk/E45aCFs7togU2iNyTI1FJMNsyVPGP8ATd4KleLXEyWkL0G0gAblkrztmIlsI45vlaQkpOif4fWRtWpUYSWksgHhwPitXb7ztdlwNxta45NMF7Hxlugt70A+GIH4pwO8futP8Rw5jKT2AOwOzBEnMiD0kJczvLRbBJqBFfNsr2imz5gYHNkyyc+7cqV208Woz3qvd+0FSo0h1mOX9zXR/wBpVy67XLu20sJ4+RyUJQkrs6uSewuLLhgtROz1ZXVGC1ckgKFbK2Q3tSGFee7VMBpg6FpyW9vG0dkrzPaCs97ixoMA5rq9PF8kzlzy0ZoarkhSFuasNoy0ngQF6t0eZVlYEpK/ULZ0SS8/6DxPbbdTgUzpiqDPPnI8470Ru+hBmNWzpxc79lTtVnxNZIJiqR3ZmR4BGLsEktOoa2NNCXBRXbC+i/ZLOGg7zHDwXFz2aHuPInvOXur9eGsc6MgB1OYCe4nNdMakkj9Pss+zLokFm7JHfrxQC+6YDHmP5/Cta5uvVZPa0nAQN8eoTNAPA9qnkWlxGRER1ABW7vxpr2SnWa0faHE7+0M/NYK9BirvJ4la/wCH+1rWObQqgQBDSRI1OviAoZ4tpNeDq9O1bT8maqvw2VzmmHYt2uq2vw82jeKbTWJLXEgHhBjNEtrNjqVrpPqWYBlXXCIa2pyI0DuB8UE2Usc2UMIIPaY4GQQQTIPAyhUZw/ux25Yp/wBHrVnrMqCRBBEEcli7ddpp1C06T2TxB0QjYK/CBgLsxlmZOWS9AtobVpniBI5EKUJU6ZXLj5R5IyVGkA13khdqYjnyiCd+SE3g05nRXZxIpXhS7HWPNY+9Ly+U8tiei2NvP0XH9PqvPL0YXVCUsYqUtjubjHRfsl54zpG5bbY6iWWjMzIhYm47OMbBzXolyNi1gckk4xT0PCUpLYN+JVQOr02HcCvNLaYcBGhyW5+IFcOtBM6ZLE2x04eqpg7EmTXWMz1W2bUwtHRYy6Bn1ctTa3qeZXI10ixVqyEIvqzZAxuRGhUAie5WLwjAQY0U1pmStMqfCug11oqE7hl5rZbT0Q5had+XRZH4btivUiPdaraWoQBPFL6jeVMri1Awl00KocQ1+mUI/Ssh1eUJuq5rTWtDhZ8BcZdDnhhy1AnXVWdoqdrsTA60hjcRwtaKjXPO+cI3DirODk9DLKktmiZamtH3KtUvMHIGe9Ya0Xu5sSD2gCM9xUlgvIkiclP9O1sb37NhUaSJKr/gAQctdT3IhdrsYEojaaQawxqgnRRRs8Vt9MtqPB3OPquG1yBH81Wnvm5i+qSNHZzzVS07PikzHUdlvAHgPFegssWkcEsUrYIbRkTKS9Mu34cVX0mOlgxCRLTMHSUkvui8DaUKoIgiBJPfnmrV2nCXuG8xHIZ+rllaluhhJ459M1auy+C4cpggnnrG/TzWRM3luZipZGACCROozED+blcuezNYHYQB2suQO5ZGvfQ+WACJMd4C0N0XmzDm7QuHWDCKa5Bp0GHns+azd+0g5p6GPKEbqW5paNM+nggt6Wlskb49JJ6ahFio+ftp2YK9QDigVAH5jcJg4gAeZWg24/8AcuXOxt2tq1Kj3iW0qTnD/wCQ5M9z3LOShFtlIpyaSN1sNtK7ssq5E5A8YMEdVubVdzHTUpgYndp0ZYjx6rxu8rWylSxaOLg5gGpJGfdkt1sftKSwNeSDAIngRkVwbXyWkehFxyfCXZdsVwsoS1rMJc4ucSQSSTPhwC09hp5RyXIqtqAHKVPZ2QlV3Z0OlGgFXAkg7iUIvFoWgvez4XE7jJWfvHiuu7R5TVOgNemVJ/QLzy8K/bIC9DvZv0ndPdeaW13aPVGC+QJfU0WxzMdVs7it3ZXYbY7k32WP+G7JqOJ3I7b7ZhtL3coUsvZTEZbaN5qV3dVnLwaRCNW60YnExvKBXjUJgSqYLuhcj0ELpyw+KLWq1zkh90MktHJF7VYezKlkl8wuLfR1dwxPaDoFcvMCDCoXG+HuLjHXJdW+0sBdL2weBn0SpNdBTCOxDRSqVC4EPAmN8IptJebX02vGUnes5adsaVOualKmXywN7XYHWNVkLwvR9X7jkNG7gqLBKcreje4oqgwdpH0KwqUX9tjpbvHMHiEEva86tpqOq1nuqPdqXHyA3DkFSJSau6EFHo5ZTcjd3ZSZVa0PbILQOYy1Ckq7Pmm4ZZHNp3OHI+yobOWrsM5ZHuXsVxMpV6IY8AtO/ex25zTuK4clqVI6sbVbMTdTXM1RycQhdXxdLqDy12e9rho4cUrqbiXOzuilWilY7ECXyNELZdn4+2MoNB+TSOOu7dA/tnidI68FonUn1XOpUcicnP3NB38zyWtua56dko/Lpjm5x+5zjq5x3qmPuyOaS6LbHECBkBkBwA0SQe132xjy0nMe4n3SVTm0eW2y1RTOes7wP5uVWwXnhjMDtdDmht8WiGhvXzQd1rOn8Ktj2iEtG7p3rJBJyGeQjyVuy7RFm/eSR1zhY4V8NOdIgqjTtZzM7v4T5LRV2w2eiDah4GLFO4Zx5lM3aQu7RdnEDPKSdesFeeWm2SO4BT07UQ0Z8/HRGS0BdnO0lbHVxd388VpdjHYrDUZTH1fnEHn82mBTPIDA7wJWOtdTEjOzds+TYrc9p7bhTotziPmEtkcw01EMkOcOP+f9GhPg7AV/WjFVLQQ5tP6bSNDhyLh1PsiN2X84/La//TaGNIyOFug5x7lAq1IgA7jpzjJRsdBBG5WeNOPEmptSs91uC+QWA4gR5rXWS3BwyXiGzr5bLDJH3MJiQd7TpPIr0TZ20Vchh7P5oBHfOa8ucXB0erjyKS2aa3lzxWDQC5lH5gHMEwOUjGFiql4Nq02uaciFvHWinZbPXtFQ/wBpc89AQxg45nxK8J2bvgy5jjk4lzeTt47/AGXRjT4nNlpytGpvGrNJw5Lzq1/eeq29ofLXdFkL4sWGpDJM5lUx9kZfU1nw2y+YVJfLoquJ6oTsxUq0g6IE7jqU20VscQ4nIxBUpq5D43SBzgXNLgd5QS1DNFrC76cjvCEVX4qner4VUmJN6RpribmTwCGXzfpqgsbk2dd5j2Vinbm0qbpzccg3j14BZxLhxXJykv8ADZclKkTfiDxK4NQrhMuqkQ5s6Lkk0Loom7OYUjWZJMErpzkBox8hXZ6pm5veFrWba1LDSLKbQ6o77S77WD/IjeeAWJuSqG12YtCcJ78vWFa2kphlRwxBxMRyHsoygnPY91ENu26ttZhx1PmCTIc1vZyycyACN65obXWmmyGvDZ07DC7PiYlZGw1cLxwJg96tWmridA3Yo9AjLEuXQ0cj46Zrbr2+tdneXuwVQDm1zQ2WzueyIPPPovYdndoaVvoh9GW6Y2Oycw8DxHAjVfPF1WiQWuzLdJ4cCvUtn6Naz4LRY4cyowYmkFwPFpIzBBkKOSo6oaKbV2GtoNkTVtD3h2Rw8dzQPZJDb6+K4s9Z1GpZZe3DiiplLmtdGbd0x3JLKEvwa0eP3hXc57idJIHQFUw6T3q3ex7buRPqVUojMdV0R+tkJdhe3O+mBxQ2k6Fetr8gP5khz96XH0Z9jufKvXhUAiN4B8f+EPs7ZcApnMdUeGj7nODAOZIaAma2jLoldZnCj845AuwM4uMS4jkMh1K4sTHPLKbSRje1pHEiYd/3HxWj+I7G0nWegz7aVKO8nM+RWeuO1NpVqT3ZhpLo5gGPOFoPlGwT1Ki9trWZ+INOkAKdINpNA/IIPU4i7NA2skZeCVWoXOLjqSSepzK4lOlSoW9he4LcaVRsyJyPsvRLJtBTpNL3vDYEj83IAaleUCu7jonLicyZUcmFSdloTpUa3bHbWrbQKYllBpkN3vcNHP6bgszZnEGQooVim3JNSiqQ62zTWG24256xDv3Q63XpDiGATpKqWGsQ/rIKqlvaJ5qair2abpaDuzlZzqhLjOSV+1MbXlV7lfGI8k1rP0ipyXyDjdoE3fXIls5FVph080qbodK4K61HbZzt6FUcSZK5SThOJ2xJJk6BhwUkyQKxrJJ3JiUpTOKBS9Clckz1TykzVER7JrH945ewXOLU7+HVPZzmTyKlFL6Jdxdn0CHkZLWi45naa9ujxDusZr1D4U27/wBPWa45NeH56AOZB/8AzPivMbC76Y/nFFrmvz5FktTMg6rgY3jB+ZiPh6qEk3o6FSVgLaG2/PtNar/nUcR0nLyhJDyUl0JHPdlq9nfVd+o+qaxNlw5ZlRWx01HH8x9VNZzhYTxSNVGjXs6tFWXchl+6ru39U9JRuKKVGsnu4w7FwRvYyzfNt9Ebg4vP+wF3qAgll+0la34YgfiqlR2jKZjq4j2BU8jpSY0fCBnxEtWO3PG5gbTHcJ9XFAG6dBPsFYv20GpaKzzvqO9SAq7hDP1HyH/KrBVFInJ22yFJJJMKJdscuYTgoDRZM0qbFmoKakxAJGXUtE1N0EHxPsu7aIIjeqjHSRKkqv37uHcl47NJ8kWbJUgEcU9qtjcBbMn+b0PrOjTRQo+2m7E5uOkOeqUJikqEh0ycBMiFjJJJLCiSSSWMOCnXKcLBTGSSKSwCWk6A7pCnpVJplo1lU1YsqVopCW6L0w2BoAqVfJo4yVZqExoqFV27glgh8ktDJJBJOTOrR97v1H1U9qMBrVG4TUP6j6ldPOJ55IPsC6OqYgHoq5Vt2TSqoCEWHwTgQxbD4agFtq4gUyD0L59Vk35NWn+HJztQ40Z8MSlk3Bjx+yMZVqYnFx3knxMru1ZEDgAO/VN8vMDjA8YXdrZ2nHmVclRXSTpkTE9kaXOw/wCWShIzVu6f6zP1Lm3UC13I5hLfyoKWrIWLorjEksOmSsyBPcF0/QePsFE525d1D4RAWGshlMkUgiR7GThIhdNErBSGhMUkoRAMkkksASSSSxhJJJLGEkkksYSs2M6qspKD4KD2gx7CLnw09EKVu1P7I5qolgqQ03sdJJJMCyaqYc7qfVPZwmSQl0ZE9odAhVmlJJLHoZlu0ZNb0Wl+Hn32gcaUeJj3SSU5/tsMfsZcth4HMeUfsntHuUySoKVntUaSSdAkXblbNopDjUaPEwjlru/GHN3j2SSXNndTVDwWmZ+02cgA9x6qBroTpLoi7QomnNSVju4JklvIV9SIpkkkSY8qxQoEidAkks+hkzt9MN0VV5SSQiZnKSSSYUSSSSxhJJJLGEkkksYSSSSxhyUySSxh4SSS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Ілюстрації </a:t>
            </a:r>
            <a:endParaRPr lang="ru-RU" sz="4000" b="1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22" name="Picture 2" descr="http://dreamworlds.ru/uploads/posts/2010-09/1284727513_13_dorian-gray_maud-taber-thomas_the_senses_and_the_so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24744"/>
            <a:ext cx="5652120" cy="428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onemo.ru/uploads/119/images/d87176910a137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550" y="188640"/>
            <a:ext cx="637270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kravchenko.ru/index.htm/sites/default/files/Dorian_Gray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5993879" cy="487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10009112" cy="1143000"/>
          </a:xfrm>
        </p:spPr>
        <p:txBody>
          <a:bodyPr>
            <a:noAutofit/>
          </a:bodyPr>
          <a:lstStyle/>
          <a:p>
            <a:r>
              <a:rPr lang="uk-UA" sz="4800" b="1" i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Будь собою – інші ролі вже зайняті</a:t>
            </a:r>
            <a:endParaRPr lang="uk-UA" sz="4800" b="1" i="1" u="sng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95936" y="1052736"/>
            <a:ext cx="5148064" cy="5805264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SzPct val="73000"/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При народженні: Оскар </a:t>
            </a:r>
            <a:r>
              <a:rPr lang="uk-U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Фінґал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О'Флагерті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Вілс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Уайльд    </a:t>
            </a:r>
          </a:p>
          <a:p>
            <a:pPr>
              <a:buClr>
                <a:schemeClr val="accent2">
                  <a:lumMod val="50000"/>
                </a:schemeClr>
              </a:buClr>
              <a:buSzPct val="73000"/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Дата народження:16 жовтня 1854</a:t>
            </a:r>
          </a:p>
          <a:p>
            <a:pPr>
              <a:buClr>
                <a:schemeClr val="accent2">
                  <a:lumMod val="50000"/>
                </a:schemeClr>
              </a:buClr>
              <a:buSzPct val="73000"/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Місце народження: Дублін, Ірландія</a:t>
            </a:r>
          </a:p>
          <a:p>
            <a:pPr>
              <a:buClr>
                <a:schemeClr val="accent2">
                  <a:lumMod val="50000"/>
                </a:schemeClr>
              </a:buClr>
              <a:buSzPct val="73000"/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Національність:і </a:t>
            </a:r>
            <a:r>
              <a:rPr lang="uk-U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рландець</a:t>
            </a:r>
            <a:endParaRPr lang="uk-UA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SzPct val="73000"/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Мова творів: англійська</a:t>
            </a:r>
          </a:p>
          <a:p>
            <a:pPr>
              <a:buClr>
                <a:schemeClr val="accent2">
                  <a:lumMod val="50000"/>
                </a:schemeClr>
              </a:buClr>
              <a:buSzPct val="73000"/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Рід діяльності: прозаїк, есеїст, драматург,поет</a:t>
            </a:r>
          </a:p>
          <a:p>
            <a:pPr>
              <a:buClr>
                <a:schemeClr val="accent2">
                  <a:lumMod val="50000"/>
                </a:schemeClr>
              </a:buClr>
              <a:buSzPct val="73000"/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Напрямок: естетизм</a:t>
            </a:r>
          </a:p>
          <a:p>
            <a:pPr>
              <a:buClr>
                <a:schemeClr val="accent2">
                  <a:lumMod val="50000"/>
                </a:schemeClr>
              </a:buClr>
              <a:buSzPct val="73000"/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Жанр:оповідання, роман, повість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410" name="AutoShape 2" descr="https://encrypted-tbn3.gstatic.com/images?q=tbn:ANd9GcR8p3CqqUNSI0BEs2m8r77n9_NXlFoXwH81_qrkQPPFpPvQmR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2" name="AutoShape 4" descr="https://encrypted-tbn3.gstatic.com/images?q=tbn:ANd9GcR8p3CqqUNSI0BEs2m8r77n9_NXlFoXwH81_qrkQPPFpPvQmR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6" name="Picture 8" descr="http://meget.kiev.ua/images/fck/Image/news/200812/oskar-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3510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8" name="Picture 10" descr="http://pics.v2.realty.rbc.ru/realty_pics/uniora/70/61/b02680f519e7a3e181fa10f4c55a084d_525x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2160240" cy="30366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20" name="Picture 12" descr="http://www.planetpropertyblog.co.uk/wp-content/uploads/2012/07/Screen-shot-2012-07-24-at-11.29.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356992"/>
            <a:ext cx="2489911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ibrary.mpgu.edu/v-pomosch-chitatelyu/iz-fonda-redkoi-knigi/kollekcii-fonda-redkih-izdanii/proizvedeniya-oskara-uailda-iz-sobraniya-fonda-redkih-izdanii/rodite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361867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Досвідом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люди </a:t>
            </a:r>
            <a:r>
              <a:rPr lang="ru-RU" b="1" i="1" u="sng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називають</a:t>
            </a: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свої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u="sng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помилки</a:t>
            </a:r>
            <a:endParaRPr lang="uk-UA" b="1" i="1" u="sng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736"/>
            <a:ext cx="49675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Народжений</a:t>
            </a:r>
            <a:r>
              <a:rPr lang="ru-RU" sz="2800" dirty="0" smtClean="0">
                <a:latin typeface="Monotype Corsiva" pitchFamily="66" charset="0"/>
              </a:rPr>
              <a:t> в </a:t>
            </a:r>
            <a:r>
              <a:rPr lang="ru-RU" sz="2800" dirty="0" err="1" smtClean="0">
                <a:latin typeface="Monotype Corsiva" pitchFamily="66" charset="0"/>
              </a:rPr>
              <a:t>інтелігентній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ірландській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родині</a:t>
            </a:r>
            <a:r>
              <a:rPr lang="ru-RU" sz="2800" dirty="0" smtClean="0">
                <a:latin typeface="Monotype Corsiva" pitchFamily="66" charset="0"/>
              </a:rPr>
              <a:t> (</a:t>
            </a:r>
            <a:r>
              <a:rPr lang="ru-RU" sz="2800" dirty="0" err="1" smtClean="0">
                <a:latin typeface="Monotype Corsiva" pitchFamily="66" charset="0"/>
              </a:rPr>
              <a:t>батько</a:t>
            </a:r>
            <a:r>
              <a:rPr lang="ru-RU" sz="2800" dirty="0" smtClean="0">
                <a:latin typeface="Monotype Corsiva" pitchFamily="66" charset="0"/>
              </a:rPr>
              <a:t> — </a:t>
            </a:r>
            <a:r>
              <a:rPr lang="ru-RU" sz="2800" dirty="0" err="1" smtClean="0">
                <a:latin typeface="Monotype Corsiva" pitchFamily="66" charset="0"/>
              </a:rPr>
              <a:t>відомий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лікар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мати</a:t>
            </a:r>
            <a:r>
              <a:rPr lang="ru-RU" sz="2800" dirty="0" smtClean="0">
                <a:latin typeface="Monotype Corsiva" pitchFamily="66" charset="0"/>
              </a:rPr>
              <a:t> — </a:t>
            </a:r>
            <a:r>
              <a:rPr lang="ru-RU" sz="2800" dirty="0" err="1" smtClean="0">
                <a:latin typeface="Monotype Corsiva" pitchFamily="66" charset="0"/>
              </a:rPr>
              <a:t>письменниця</a:t>
            </a:r>
            <a:r>
              <a:rPr lang="ru-RU" sz="2800" dirty="0" smtClean="0">
                <a:latin typeface="Monotype Corsiva" pitchFamily="66" charset="0"/>
              </a:rPr>
              <a:t>). Уайльд </a:t>
            </a:r>
            <a:r>
              <a:rPr lang="ru-RU" sz="2800" dirty="0" err="1" smtClean="0">
                <a:latin typeface="Monotype Corsiva" pitchFamily="66" charset="0"/>
              </a:rPr>
              <a:t>змалку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прагнув</a:t>
            </a:r>
            <a:r>
              <a:rPr lang="ru-RU" sz="2800" dirty="0" smtClean="0">
                <a:latin typeface="Monotype Corsiva" pitchFamily="66" charset="0"/>
              </a:rPr>
              <a:t> до </a:t>
            </a:r>
            <a:r>
              <a:rPr lang="ru-RU" sz="2800" dirty="0" err="1" smtClean="0">
                <a:latin typeface="Monotype Corsiva" pitchFamily="66" charset="0"/>
              </a:rPr>
              <a:t>вишуканого</a:t>
            </a:r>
            <a:r>
              <a:rPr lang="ru-RU" sz="2800" dirty="0" smtClean="0">
                <a:latin typeface="Monotype Corsiva" pitchFamily="66" charset="0"/>
              </a:rPr>
              <a:t> стилю в </a:t>
            </a:r>
            <a:r>
              <a:rPr lang="ru-RU" sz="2800" dirty="0" err="1" smtClean="0">
                <a:latin typeface="Monotype Corsiva" pitchFamily="66" charset="0"/>
              </a:rPr>
              <a:t>усьому</a:t>
            </a:r>
            <a:r>
              <a:rPr lang="ru-RU" sz="2800" dirty="0" smtClean="0">
                <a:latin typeface="Monotype Corsiva" pitchFamily="66" charset="0"/>
              </a:rPr>
              <a:t>. «Добре </a:t>
            </a:r>
            <a:r>
              <a:rPr lang="ru-RU" sz="2800" dirty="0" err="1" smtClean="0">
                <a:latin typeface="Monotype Corsiva" pitchFamily="66" charset="0"/>
              </a:rPr>
              <a:t>зав'язана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краватка</a:t>
            </a:r>
            <a:r>
              <a:rPr lang="ru-RU" sz="2800" dirty="0" smtClean="0">
                <a:latin typeface="Monotype Corsiva" pitchFamily="66" charset="0"/>
              </a:rPr>
              <a:t> — перший у </a:t>
            </a:r>
            <a:r>
              <a:rPr lang="ru-RU" sz="2800" dirty="0" err="1" smtClean="0">
                <a:latin typeface="Monotype Corsiva" pitchFamily="66" charset="0"/>
              </a:rPr>
              <a:t>житті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серйозний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крок</a:t>
            </a:r>
            <a:r>
              <a:rPr lang="ru-RU" sz="2800" dirty="0" smtClean="0">
                <a:latin typeface="Monotype Corsiva" pitchFamily="66" charset="0"/>
              </a:rPr>
              <a:t>», — </a:t>
            </a:r>
            <a:r>
              <a:rPr lang="ru-RU" sz="2800" dirty="0" err="1" smtClean="0">
                <a:latin typeface="Monotype Corsiva" pitchFamily="66" charset="0"/>
              </a:rPr>
              <a:t>це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тільки</a:t>
            </a:r>
            <a:r>
              <a:rPr lang="ru-RU" sz="2800" dirty="0" smtClean="0">
                <a:latin typeface="Monotype Corsiva" pitchFamily="66" charset="0"/>
              </a:rPr>
              <a:t> один </a:t>
            </a:r>
            <a:r>
              <a:rPr lang="ru-RU" sz="2800" dirty="0" err="1" smtClean="0">
                <a:latin typeface="Monotype Corsiva" pitchFamily="66" charset="0"/>
              </a:rPr>
              <a:t>із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численних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його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афоризмів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що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завжди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мали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іронічний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підтекст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 err="1" smtClean="0">
                <a:latin typeface="Monotype Corsiva" pitchFamily="66" charset="0"/>
              </a:rPr>
              <a:t>Закінчивши</a:t>
            </a:r>
            <a:r>
              <a:rPr lang="ru-RU" sz="2800" dirty="0" smtClean="0">
                <a:latin typeface="Monotype Corsiva" pitchFamily="66" charset="0"/>
              </a:rPr>
              <a:t> у 1878 </a:t>
            </a:r>
            <a:r>
              <a:rPr lang="ru-RU" sz="2800" dirty="0" err="1" smtClean="0">
                <a:latin typeface="Monotype Corsiva" pitchFamily="66" charset="0"/>
              </a:rPr>
              <a:t>році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Мадлен-коледж</a:t>
            </a:r>
            <a:r>
              <a:rPr lang="ru-RU" sz="2800" dirty="0" smtClean="0">
                <a:latin typeface="Monotype Corsiva" pitchFamily="66" charset="0"/>
              </a:rPr>
              <a:t>, Оскар Уайльд </a:t>
            </a:r>
            <a:r>
              <a:rPr lang="ru-RU" sz="2800" dirty="0" err="1" smtClean="0">
                <a:latin typeface="Monotype Corsiva" pitchFamily="66" charset="0"/>
              </a:rPr>
              <a:t>віддається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творчості</a:t>
            </a:r>
            <a:r>
              <a:rPr lang="ru-RU" sz="2800" dirty="0" smtClean="0">
                <a:latin typeface="Monotype Corsiva" pitchFamily="66" charset="0"/>
              </a:rPr>
              <a:t>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8442" name="Picture 10" descr="Мальчик, из которого мать «делала» девочку. Уайльду около пяти лет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2381250" cy="3533776"/>
          </a:xfrm>
          <a:prstGeom prst="ellipse">
            <a:avLst/>
          </a:prstGeom>
          <a:ln w="28575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8" name="Picture 6" descr="http://www.manwb.ru/pub/Pictures-Articles/2009/01/Wilde/Oscar_Wilde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708920"/>
            <a:ext cx="2195736" cy="36961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NADIK\vfk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4404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724128" cy="6597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</a:t>
            </a:r>
            <a:r>
              <a:rPr lang="ru-RU" dirty="0" err="1" smtClean="0">
                <a:latin typeface="Monotype Corsiva" pitchFamily="66" charset="0"/>
              </a:rPr>
              <a:t>Ще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підлітком</a:t>
            </a:r>
            <a:r>
              <a:rPr lang="ru-RU" dirty="0">
                <a:latin typeface="Monotype Corsiva" pitchFamily="66" charset="0"/>
              </a:rPr>
              <a:t> Оскар </a:t>
            </a:r>
            <a:r>
              <a:rPr lang="ru-RU" dirty="0" err="1">
                <a:latin typeface="Monotype Corsiva" pitchFamily="66" charset="0"/>
              </a:rPr>
              <a:t>мав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власний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погляд</a:t>
            </a:r>
            <a:r>
              <a:rPr lang="ru-RU" dirty="0">
                <a:latin typeface="Monotype Corsiva" pitchFamily="66" charset="0"/>
              </a:rPr>
              <a:t> на все,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його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оточувало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мужньо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демонстрував</a:t>
            </a:r>
            <a:r>
              <a:rPr lang="ru-RU" dirty="0">
                <a:latin typeface="Monotype Corsiva" pitchFamily="66" charset="0"/>
              </a:rPr>
              <a:t> свою </a:t>
            </a:r>
            <a:r>
              <a:rPr lang="ru-RU" dirty="0" err="1">
                <a:latin typeface="Monotype Corsiva" pitchFamily="66" charset="0"/>
              </a:rPr>
              <a:t>позицію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навіть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якщо</a:t>
            </a:r>
            <a:r>
              <a:rPr lang="ru-RU" dirty="0">
                <a:latin typeface="Monotype Corsiva" pitchFamily="66" charset="0"/>
              </a:rPr>
              <a:t> вона </a:t>
            </a:r>
            <a:r>
              <a:rPr lang="ru-RU" dirty="0" err="1">
                <a:latin typeface="Monotype Corsiva" pitchFamily="66" charset="0"/>
              </a:rPr>
              <a:t>суперечила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загально­визнаній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Навчаючись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дублінському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коледжі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дванадцятирічний</a:t>
            </a:r>
            <a:r>
              <a:rPr lang="ru-RU" dirty="0">
                <a:latin typeface="Monotype Corsiva" pitchFamily="66" charset="0"/>
              </a:rPr>
              <a:t> хлопчик </a:t>
            </a:r>
            <a:r>
              <a:rPr lang="ru-RU" dirty="0" err="1">
                <a:latin typeface="Monotype Corsiva" pitchFamily="66" charset="0"/>
              </a:rPr>
              <a:t>зневажливо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ставився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улюбленої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ровесників</a:t>
            </a:r>
            <a:r>
              <a:rPr lang="ru-RU" dirty="0">
                <a:latin typeface="Monotype Corsiva" pitchFamily="66" charset="0"/>
              </a:rPr>
              <a:t> — футболу. У </a:t>
            </a:r>
            <a:r>
              <a:rPr lang="ru-RU" dirty="0" err="1">
                <a:latin typeface="Monotype Corsiva" pitchFamily="66" charset="0"/>
              </a:rPr>
              <a:t>святкові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дні</a:t>
            </a:r>
            <a:r>
              <a:rPr lang="ru-RU" dirty="0">
                <a:latin typeface="Monotype Corsiva" pitchFamily="66" charset="0"/>
              </a:rPr>
              <a:t> носив </a:t>
            </a:r>
            <a:r>
              <a:rPr lang="ru-RU" dirty="0" err="1">
                <a:latin typeface="Monotype Corsiva" pitchFamily="66" charset="0"/>
              </a:rPr>
              <a:t>високий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циліндр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своїх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дівочих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кучерях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також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викликало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непорозуміння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однокласниками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endParaRPr lang="ru-RU" dirty="0">
              <a:latin typeface="Monotype Corsiva" pitchFamily="66" charset="0"/>
            </a:endParaRPr>
          </a:p>
          <a:p>
            <a:endParaRPr lang="uk-UA" dirty="0">
              <a:latin typeface="Monotype Corsiva" pitchFamily="66" charset="0"/>
            </a:endParaRPr>
          </a:p>
        </p:txBody>
      </p:sp>
      <p:pic>
        <p:nvPicPr>
          <p:cNvPr id="19458" name="Picture 2" descr="http://litrus.net/images/books/110567_i_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2880320" cy="3987494"/>
          </a:xfrm>
          <a:prstGeom prst="ellipse">
            <a:avLst/>
          </a:prstGeom>
          <a:ln w="381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Любов</a:t>
            </a:r>
            <a:r>
              <a:rPr lang="ru-RU" sz="4000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повинна </a:t>
            </a:r>
            <a:r>
              <a:rPr lang="ru-RU" sz="4000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прощати</a:t>
            </a:r>
            <a:r>
              <a:rPr lang="ru-RU" sz="4000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всі</a:t>
            </a:r>
            <a:r>
              <a:rPr lang="ru-RU" sz="4000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гріхи</a:t>
            </a:r>
            <a:r>
              <a:rPr lang="ru-RU" sz="4000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4000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4000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4000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гріх</a:t>
            </a:r>
            <a:r>
              <a:rPr lang="ru-RU" sz="4000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проти</a:t>
            </a:r>
            <a:r>
              <a:rPr lang="ru-RU" sz="4000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любові</a:t>
            </a:r>
            <a:endParaRPr lang="uk-UA" sz="4000" b="1" i="1" u="sng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37444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Одружився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Уайльд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красивою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донькою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дублінського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адвоката —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Констанцією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Ллойд </a:t>
            </a:r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якої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мав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двох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синів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Будиночок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Тайт-стріт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де мешкало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подружжя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було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обставлено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великим смаком .</a:t>
            </a:r>
            <a:r>
              <a:rPr lang="ru-RU" sz="2800" dirty="0" err="1" smtClean="0">
                <a:latin typeface="Monotype Corsiva" pitchFamily="66" charset="0"/>
              </a:rPr>
              <a:t>Улюбленим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заняттям</a:t>
            </a:r>
            <a:r>
              <a:rPr lang="ru-RU" sz="2800" dirty="0" smtClean="0">
                <a:latin typeface="Monotype Corsiva" pitchFamily="66" charset="0"/>
              </a:rPr>
              <a:t> Уайльда </a:t>
            </a:r>
            <a:r>
              <a:rPr lang="ru-RU" sz="2800" dirty="0" err="1" smtClean="0">
                <a:latin typeface="Monotype Corsiva" pitchFamily="66" charset="0"/>
              </a:rPr>
              <a:t>було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показувати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своїм</a:t>
            </a:r>
            <a:r>
              <a:rPr lang="ru-RU" sz="2800" dirty="0" smtClean="0">
                <a:latin typeface="Monotype Corsiva" pitchFamily="66" charset="0"/>
              </a:rPr>
              <a:t> гостям дружину, </a:t>
            </a:r>
            <a:r>
              <a:rPr lang="ru-RU" sz="2800" dirty="0" err="1" smtClean="0">
                <a:latin typeface="Monotype Corsiva" pitchFamily="66" charset="0"/>
              </a:rPr>
              <a:t>щомісяця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вбрану</a:t>
            </a:r>
            <a:r>
              <a:rPr lang="ru-RU" sz="2800" dirty="0" smtClean="0">
                <a:latin typeface="Monotype Corsiva" pitchFamily="66" charset="0"/>
              </a:rPr>
              <a:t> в </a:t>
            </a:r>
            <a:r>
              <a:rPr lang="ru-RU" sz="2800" dirty="0" err="1" smtClean="0">
                <a:latin typeface="Monotype Corsiva" pitchFamily="66" charset="0"/>
              </a:rPr>
              <a:t>інший</a:t>
            </a:r>
            <a:r>
              <a:rPr lang="ru-RU" sz="2800" dirty="0" smtClean="0">
                <a:latin typeface="Monotype Corsiva" pitchFamily="66" charset="0"/>
              </a:rPr>
              <a:t> костюм.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user\Desktop\NADIK\72537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960440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C:\Users\user\Desktop\NADIK\img3.jpg"/>
          <p:cNvPicPr>
            <a:picLocks noChangeAspect="1" noChangeArrowheads="1"/>
          </p:cNvPicPr>
          <p:nvPr/>
        </p:nvPicPr>
        <p:blipFill>
          <a:blip r:embed="rId3" cstate="print"/>
          <a:srcRect t="62500" r="71094"/>
          <a:stretch>
            <a:fillRect/>
          </a:stretch>
        </p:blipFill>
        <p:spPr bwMode="auto">
          <a:xfrm>
            <a:off x="971600" y="4077072"/>
            <a:ext cx="2592288" cy="252221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 descr="C:\Users\user\Desktop\NADIK\img3.jpg"/>
          <p:cNvPicPr>
            <a:picLocks noChangeAspect="1" noChangeArrowheads="1"/>
          </p:cNvPicPr>
          <p:nvPr/>
        </p:nvPicPr>
        <p:blipFill>
          <a:blip r:embed="rId3" cstate="print"/>
          <a:srcRect l="35156" t="51042" r="36719" b="10416"/>
          <a:stretch>
            <a:fillRect/>
          </a:stretch>
        </p:blipFill>
        <p:spPr bwMode="auto">
          <a:xfrm>
            <a:off x="3131840" y="4293096"/>
            <a:ext cx="2520280" cy="2206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NADIK\T46pv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2"/>
            <a:ext cx="2890840" cy="43471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Єдиний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спосіб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позбавитися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спокуси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-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піддатися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їй</a:t>
            </a:r>
            <a:endParaRPr lang="uk-UA" b="1" i="1" u="sng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484784"/>
            <a:ext cx="4824536" cy="537321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Оскар 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Уайльд любив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поезію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Верлена,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але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побачивши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самого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поета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відмовився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від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знайомства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ним,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бо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зовнішність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Верлена не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сподобалася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dirty="0" err="1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йому</a:t>
            </a:r>
            <a:r>
              <a:rPr lang="ru-RU" sz="4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1" descr="C:\Users\user\Desktop\NADIK\T46pv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4461" y="1628800"/>
            <a:ext cx="2769539" cy="2520280"/>
          </a:xfrm>
          <a:prstGeom prst="ellipse">
            <a:avLst/>
          </a:prstGeom>
          <a:ln w="762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hchiptsova.ru/wp-content/uploads/2013/08/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524250" cy="41624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C:\Users\user\Desktop\NADIK\британія\оксфорд.jpg"/>
          <p:cNvPicPr>
            <a:picLocks noChangeAspect="1" noChangeArrowheads="1"/>
          </p:cNvPicPr>
          <p:nvPr/>
        </p:nvPicPr>
        <p:blipFill rotWithShape="1">
          <a:blip r:embed="rId3" cstate="print"/>
          <a:srcRect b="7924"/>
          <a:stretch/>
        </p:blipFill>
        <p:spPr bwMode="auto">
          <a:xfrm>
            <a:off x="1691680" y="3501008"/>
            <a:ext cx="2880320" cy="1740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404664"/>
            <a:ext cx="5436096" cy="64533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i="1" dirty="0" smtClean="0">
                <a:latin typeface="Monotype Corsiva" pitchFamily="66" charset="0"/>
              </a:rPr>
              <a:t>     </a:t>
            </a:r>
            <a:r>
              <a:rPr lang="ru-RU" i="1" dirty="0" err="1" smtClean="0">
                <a:latin typeface="Monotype Corsiva" pitchFamily="66" charset="0"/>
              </a:rPr>
              <a:t>Блискуче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знання</a:t>
            </a:r>
            <a:r>
              <a:rPr lang="ru-RU" i="1" dirty="0" smtClean="0">
                <a:latin typeface="Monotype Corsiva" pitchFamily="66" charset="0"/>
              </a:rPr>
              <a:t> античного </a:t>
            </a:r>
            <a:r>
              <a:rPr lang="ru-RU" i="1" dirty="0" err="1" smtClean="0">
                <a:latin typeface="Monotype Corsiva" pitchFamily="66" charset="0"/>
              </a:rPr>
              <a:t>світу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відкрило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юнакові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двері</a:t>
            </a:r>
            <a:r>
              <a:rPr lang="ru-RU" i="1" dirty="0" smtClean="0">
                <a:latin typeface="Monotype Corsiva" pitchFamily="66" charset="0"/>
              </a:rPr>
              <a:t> до аристократичного Оксфорду. </a:t>
            </a:r>
            <a:r>
              <a:rPr lang="ru-RU" i="1" dirty="0" err="1" smtClean="0">
                <a:latin typeface="Monotype Corsiva" pitchFamily="66" charset="0"/>
              </a:rPr>
              <a:t>Лекції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з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мистецтва</a:t>
            </a:r>
            <a:r>
              <a:rPr lang="ru-RU" i="1" dirty="0" smtClean="0">
                <a:latin typeface="Monotype Corsiva" pitchFamily="66" charset="0"/>
              </a:rPr>
              <a:t> тут читав </a:t>
            </a:r>
            <a:r>
              <a:rPr lang="ru-RU" i="1" dirty="0" err="1" smtClean="0">
                <a:latin typeface="Monotype Corsiva" pitchFamily="66" charset="0"/>
              </a:rPr>
              <a:t>філософ</a:t>
            </a:r>
            <a:r>
              <a:rPr lang="ru-RU" i="1" dirty="0" smtClean="0">
                <a:latin typeface="Monotype Corsiva" pitchFamily="66" charset="0"/>
              </a:rPr>
              <a:t> Джон </a:t>
            </a:r>
            <a:r>
              <a:rPr lang="ru-RU" i="1" dirty="0" err="1" smtClean="0">
                <a:latin typeface="Monotype Corsiva" pitchFamily="66" charset="0"/>
              </a:rPr>
              <a:t>Рескін</a:t>
            </a:r>
            <a:r>
              <a:rPr lang="ru-RU" i="1" dirty="0" smtClean="0">
                <a:latin typeface="Monotype Corsiva" pitchFamily="66" charset="0"/>
              </a:rPr>
              <a:t>, </a:t>
            </a:r>
            <a:r>
              <a:rPr lang="ru-RU" i="1" dirty="0" err="1" smtClean="0">
                <a:latin typeface="Monotype Corsiva" pitchFamily="66" charset="0"/>
              </a:rPr>
              <a:t>який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натхненно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розповідав</a:t>
            </a:r>
            <a:r>
              <a:rPr lang="ru-RU" i="1" dirty="0" smtClean="0">
                <a:latin typeface="Monotype Corsiva" pitchFamily="66" charset="0"/>
              </a:rPr>
              <a:t> про красу — </a:t>
            </a:r>
            <a:r>
              <a:rPr lang="ru-RU" i="1" dirty="0" err="1" smtClean="0">
                <a:latin typeface="Monotype Corsiva" pitchFamily="66" charset="0"/>
              </a:rPr>
              <a:t>й</a:t>
            </a:r>
            <a:r>
              <a:rPr lang="ru-RU" i="1" dirty="0" smtClean="0">
                <a:latin typeface="Monotype Corsiva" pitchFamily="66" charset="0"/>
              </a:rPr>
              <a:t> ту, </a:t>
            </a:r>
            <a:r>
              <a:rPr lang="ru-RU" i="1" dirty="0" err="1" smtClean="0">
                <a:latin typeface="Monotype Corsiva" pitchFamily="66" charset="0"/>
              </a:rPr>
              <a:t>що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існує</a:t>
            </a:r>
            <a:r>
              <a:rPr lang="ru-RU" i="1" dirty="0" smtClean="0">
                <a:latin typeface="Monotype Corsiva" pitchFamily="66" charset="0"/>
              </a:rPr>
              <a:t> в </a:t>
            </a:r>
            <a:r>
              <a:rPr lang="ru-RU" i="1" dirty="0" err="1" smtClean="0">
                <a:latin typeface="Monotype Corsiva" pitchFamily="66" charset="0"/>
              </a:rPr>
              <a:t>природі</a:t>
            </a:r>
            <a:r>
              <a:rPr lang="ru-RU" i="1" dirty="0" smtClean="0">
                <a:latin typeface="Monotype Corsiva" pitchFamily="66" charset="0"/>
              </a:rPr>
              <a:t>, </a:t>
            </a:r>
            <a:r>
              <a:rPr lang="ru-RU" i="1" dirty="0" err="1" smtClean="0">
                <a:latin typeface="Monotype Corsiva" pitchFamily="66" charset="0"/>
              </a:rPr>
              <a:t>й</a:t>
            </a:r>
            <a:r>
              <a:rPr lang="ru-RU" i="1" dirty="0" smtClean="0">
                <a:latin typeface="Monotype Corsiva" pitchFamily="66" charset="0"/>
              </a:rPr>
              <a:t> ту, </a:t>
            </a:r>
            <a:r>
              <a:rPr lang="ru-RU" i="1" dirty="0" err="1" smtClean="0">
                <a:latin typeface="Monotype Corsiva" pitchFamily="66" charset="0"/>
              </a:rPr>
              <a:t>що</a:t>
            </a:r>
            <a:r>
              <a:rPr lang="ru-RU" i="1" dirty="0" smtClean="0">
                <a:latin typeface="Monotype Corsiva" pitchFamily="66" charset="0"/>
              </a:rPr>
              <a:t> створена </a:t>
            </a:r>
            <a:r>
              <a:rPr lang="ru-RU" i="1" dirty="0" err="1" smtClean="0">
                <a:latin typeface="Monotype Corsiva" pitchFamily="66" charset="0"/>
              </a:rPr>
              <a:t>людськими</a:t>
            </a:r>
            <a:r>
              <a:rPr lang="ru-RU" i="1" dirty="0" smtClean="0">
                <a:latin typeface="Monotype Corsiva" pitchFamily="66" charset="0"/>
              </a:rPr>
              <a:t> руками. Джон </a:t>
            </a:r>
            <a:r>
              <a:rPr lang="ru-RU" i="1" dirty="0" err="1" smtClean="0">
                <a:latin typeface="Monotype Corsiva" pitchFamily="66" charset="0"/>
              </a:rPr>
              <a:t>Рескін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мав</a:t>
            </a:r>
            <a:r>
              <a:rPr lang="ru-RU" i="1" dirty="0" smtClean="0">
                <a:latin typeface="Monotype Corsiva" pitchFamily="66" charset="0"/>
              </a:rPr>
              <a:t> великий </a:t>
            </a:r>
            <a:r>
              <a:rPr lang="ru-RU" i="1" dirty="0" err="1" smtClean="0">
                <a:latin typeface="Monotype Corsiva" pitchFamily="66" charset="0"/>
              </a:rPr>
              <a:t>вплив</a:t>
            </a:r>
            <a:r>
              <a:rPr lang="ru-RU" i="1" dirty="0" smtClean="0">
                <a:latin typeface="Monotype Corsiva" pitchFamily="66" charset="0"/>
              </a:rPr>
              <a:t> на Оскара Уайльда, </a:t>
            </a:r>
            <a:r>
              <a:rPr lang="ru-RU" i="1" dirty="0" err="1" smtClean="0">
                <a:latin typeface="Monotype Corsiva" pitchFamily="66" charset="0"/>
              </a:rPr>
              <a:t>однак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він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пішов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своїм</a:t>
            </a:r>
            <a:r>
              <a:rPr lang="ru-RU" i="1" dirty="0" smtClean="0">
                <a:latin typeface="Monotype Corsiva" pitchFamily="66" charset="0"/>
              </a:rPr>
              <a:t> шляхом. </a:t>
            </a:r>
          </a:p>
          <a:p>
            <a:endParaRPr lang="ru-RU" dirty="0" smtClean="0"/>
          </a:p>
          <a:p>
            <a:endParaRPr lang="uk-UA" dirty="0"/>
          </a:p>
        </p:txBody>
      </p:sp>
      <p:pic>
        <p:nvPicPr>
          <p:cNvPr id="6" name="Picture 3" descr="коледж св магдалені оксфор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536" y="4509120"/>
            <a:ext cx="243056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Правда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рідко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буває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чистою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ніколи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буває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простою</a:t>
            </a:r>
            <a:endParaRPr lang="uk-UA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139952" cy="53732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    </a:t>
            </a:r>
            <a:r>
              <a:rPr lang="ru-RU" sz="4000" dirty="0" err="1" smtClean="0">
                <a:latin typeface="Monotype Corsiva" pitchFamily="66" charset="0"/>
              </a:rPr>
              <a:t>Тридцятишестилітній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>
                <a:latin typeface="Monotype Corsiva" pitchFamily="66" charset="0"/>
              </a:rPr>
              <a:t>Уайльд </a:t>
            </a:r>
            <a:r>
              <a:rPr lang="ru-RU" sz="4000" dirty="0" err="1">
                <a:latin typeface="Monotype Corsiva" pitchFamily="66" charset="0"/>
              </a:rPr>
              <a:t>подружився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із</a:t>
            </a:r>
            <a:r>
              <a:rPr lang="ru-RU" sz="4000" dirty="0">
                <a:latin typeface="Monotype Corsiva" pitchFamily="66" charset="0"/>
              </a:rPr>
              <a:t> Альфред</a:t>
            </a:r>
            <a:r>
              <a:rPr lang="uk-UA" sz="4000" dirty="0">
                <a:latin typeface="Monotype Corsiva" pitchFamily="66" charset="0"/>
              </a:rPr>
              <a:t>ом</a:t>
            </a:r>
            <a:r>
              <a:rPr lang="ru-RU" sz="4000" dirty="0">
                <a:latin typeface="Monotype Corsiva" pitchFamily="66" charset="0"/>
              </a:rPr>
              <a:t> Дугласом. </a:t>
            </a:r>
            <a:r>
              <a:rPr lang="ru-RU" sz="4000" dirty="0" err="1">
                <a:latin typeface="Monotype Corsiva" pitchFamily="66" charset="0"/>
              </a:rPr>
              <a:t>Проти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їхньої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дружби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виступив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батько</a:t>
            </a:r>
            <a:r>
              <a:rPr lang="ru-RU" sz="4000" dirty="0">
                <a:latin typeface="Monotype Corsiva" pitchFamily="66" charset="0"/>
              </a:rPr>
              <a:t> Альфреда, </a:t>
            </a:r>
            <a:r>
              <a:rPr lang="ru-RU" sz="4000" dirty="0" err="1">
                <a:latin typeface="Monotype Corsiva" pitchFamily="66" charset="0"/>
              </a:rPr>
              <a:t>звинувативши</a:t>
            </a:r>
            <a:r>
              <a:rPr lang="ru-RU" sz="4000" dirty="0">
                <a:latin typeface="Monotype Corsiva" pitchFamily="66" charset="0"/>
              </a:rPr>
              <a:t> Уайльда в </a:t>
            </a:r>
            <a:r>
              <a:rPr lang="ru-RU" sz="4000" dirty="0" err="1">
                <a:latin typeface="Monotype Corsiva" pitchFamily="66" charset="0"/>
              </a:rPr>
              <a:t>моральних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збоченнях</a:t>
            </a:r>
            <a:r>
              <a:rPr lang="ru-RU" sz="4000" dirty="0">
                <a:latin typeface="Monotype Corsiva" pitchFamily="66" charset="0"/>
              </a:rPr>
              <a:t>. </a:t>
            </a:r>
            <a:r>
              <a:rPr lang="ru-RU" sz="4000" dirty="0" err="1">
                <a:latin typeface="Monotype Corsiva" pitchFamily="66" charset="0"/>
              </a:rPr>
              <a:t>Саме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це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звинувачення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було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пред'явлено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письменникові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англійським</a:t>
            </a:r>
            <a:r>
              <a:rPr lang="ru-RU" sz="4000" dirty="0">
                <a:latin typeface="Monotype Corsiva" pitchFamily="66" charset="0"/>
              </a:rPr>
              <a:t> судом, </a:t>
            </a:r>
            <a:r>
              <a:rPr lang="ru-RU" sz="4000" dirty="0" err="1">
                <a:latin typeface="Monotype Corsiva" pitchFamily="66" charset="0"/>
              </a:rPr>
              <a:t>що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відбувся</a:t>
            </a:r>
            <a:r>
              <a:rPr lang="ru-RU" sz="4000" dirty="0">
                <a:latin typeface="Monotype Corsiva" pitchFamily="66" charset="0"/>
              </a:rPr>
              <a:t> у 1895 </a:t>
            </a:r>
            <a:r>
              <a:rPr lang="ru-RU" sz="4000" dirty="0" err="1">
                <a:latin typeface="Monotype Corsiva" pitchFamily="66" charset="0"/>
              </a:rPr>
              <a:t>році</a:t>
            </a:r>
            <a:r>
              <a:rPr lang="ru-RU" sz="4000" dirty="0">
                <a:latin typeface="Monotype Corsiva" pitchFamily="66" charset="0"/>
              </a:rPr>
              <a:t>. </a:t>
            </a:r>
            <a:r>
              <a:rPr lang="ru-RU" sz="4000" dirty="0" smtClean="0">
                <a:latin typeface="Monotype Corsiva" pitchFamily="66" charset="0"/>
              </a:rPr>
              <a:t>19 </a:t>
            </a:r>
            <a:r>
              <a:rPr lang="ru-RU" sz="4000" dirty="0" err="1" smtClean="0">
                <a:latin typeface="Monotype Corsiva" pitchFamily="66" charset="0"/>
              </a:rPr>
              <a:t>травня</a:t>
            </a:r>
            <a:r>
              <a:rPr lang="ru-RU" sz="4000" dirty="0" smtClean="0">
                <a:latin typeface="Monotype Corsiva" pitchFamily="66" charset="0"/>
              </a:rPr>
              <a:t> 1897 року Уайльд </a:t>
            </a:r>
            <a:r>
              <a:rPr lang="ru-RU" sz="4000" dirty="0" err="1" smtClean="0">
                <a:latin typeface="Monotype Corsiva" pitchFamily="66" charset="0"/>
              </a:rPr>
              <a:t>вийшов</a:t>
            </a:r>
            <a:r>
              <a:rPr lang="ru-RU" sz="4000" dirty="0" smtClean="0">
                <a:latin typeface="Monotype Corsiva" pitchFamily="66" charset="0"/>
              </a:rPr>
              <a:t> на волю. </a:t>
            </a:r>
            <a:endParaRPr lang="ru-RU" sz="4000" dirty="0">
              <a:latin typeface="Monotype Corsiva" pitchFamily="66" charset="0"/>
            </a:endParaRPr>
          </a:p>
          <a:p>
            <a:endParaRPr lang="uk-UA" dirty="0"/>
          </a:p>
        </p:txBody>
      </p:sp>
      <p:pic>
        <p:nvPicPr>
          <p:cNvPr id="23556" name="Picture 4" descr="http://drosselmeer.files.wordpress.com/2011/08/21445990_new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3024336" cy="35324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8" name="Picture 6" descr="http://www.lib.tpu.ru/oxymoron/NEWS/2010-02-12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2808312" cy="339908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http://files.adme.ru/files/news/part_57/570655/035.jpg"/>
          <p:cNvPicPr>
            <a:picLocks noChangeAspect="1" noChangeArrowheads="1"/>
          </p:cNvPicPr>
          <p:nvPr/>
        </p:nvPicPr>
        <p:blipFill>
          <a:blip r:embed="rId2" cstate="print"/>
          <a:srcRect l="13860" r="29441"/>
          <a:stretch>
            <a:fillRect/>
          </a:stretch>
        </p:blipFill>
        <p:spPr bwMode="auto">
          <a:xfrm>
            <a:off x="179512" y="620688"/>
            <a:ext cx="3240360" cy="440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69269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87727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u="sng" dirty="0" err="1" smtClean="0">
                <a:solidFill>
                  <a:srgbClr val="FF0000"/>
                </a:solidFill>
                <a:latin typeface="Monotype Corsiva" pitchFamily="66" charset="0"/>
              </a:rPr>
              <a:t>Творчість</a:t>
            </a:r>
            <a:endParaRPr lang="ru-RU" sz="3200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60648"/>
            <a:ext cx="54360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Оскар Уайльд – один 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найцікавіших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представників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європейської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літератури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кінця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en-US" sz="2800" dirty="0" smtClean="0">
                <a:latin typeface="Monotype Corsiva" pitchFamily="66" charset="0"/>
              </a:rPr>
              <a:t>XIX </a:t>
            </a:r>
            <a:r>
              <a:rPr lang="ru-RU" sz="2800" dirty="0" smtClean="0">
                <a:latin typeface="Monotype Corsiva" pitchFamily="66" charset="0"/>
              </a:rPr>
              <a:t>в. </a:t>
            </a:r>
            <a:r>
              <a:rPr lang="ru-RU" sz="2800" dirty="0" err="1" smtClean="0">
                <a:latin typeface="Monotype Corsiva" pitchFamily="66" charset="0"/>
              </a:rPr>
              <a:t>Творчість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його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зазнало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впливу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від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найсильнішого</a:t>
            </a:r>
            <a:r>
              <a:rPr lang="ru-RU" sz="2800" dirty="0" smtClean="0">
                <a:latin typeface="Monotype Corsiva" pitchFamily="66" charset="0"/>
              </a:rPr>
              <a:t> декадансу </a:t>
            </a:r>
            <a:r>
              <a:rPr lang="ru-RU" sz="2800" dirty="0" err="1" smtClean="0">
                <a:latin typeface="Monotype Corsiva" pitchFamily="66" charset="0"/>
              </a:rPr>
              <a:t>але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багато</a:t>
            </a:r>
            <a:r>
              <a:rPr lang="ru-RU" sz="2800" dirty="0" smtClean="0">
                <a:latin typeface="Monotype Corsiva" pitchFamily="66" charset="0"/>
              </a:rPr>
              <a:t> в </a:t>
            </a:r>
            <a:r>
              <a:rPr lang="ru-RU" sz="2800" dirty="0" err="1" smtClean="0">
                <a:latin typeface="Monotype Corsiva" pitchFamily="66" charset="0"/>
              </a:rPr>
              <a:t>чому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виходило</a:t>
            </a:r>
            <a:r>
              <a:rPr lang="ru-RU" sz="2800" dirty="0" smtClean="0">
                <a:latin typeface="Monotype Corsiva" pitchFamily="66" charset="0"/>
              </a:rPr>
              <a:t> за </a:t>
            </a:r>
            <a:r>
              <a:rPr lang="ru-RU" sz="2800" dirty="0" err="1" smtClean="0">
                <a:latin typeface="Monotype Corsiva" pitchFamily="66" charset="0"/>
              </a:rPr>
              <a:t>його</a:t>
            </a:r>
            <a:r>
              <a:rPr lang="ru-RU" sz="2800" dirty="0" smtClean="0">
                <a:latin typeface="Monotype Corsiva" pitchFamily="66" charset="0"/>
              </a:rPr>
              <a:t> рамки. Уайльд </a:t>
            </a:r>
            <a:r>
              <a:rPr lang="ru-RU" sz="2800" dirty="0" err="1" smtClean="0">
                <a:latin typeface="Monotype Corsiva" pitchFamily="66" charset="0"/>
              </a:rPr>
              <a:t>виріс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одержав </a:t>
            </a:r>
            <a:r>
              <a:rPr lang="ru-RU" sz="2800" dirty="0" err="1" smtClean="0">
                <a:latin typeface="Monotype Corsiva" pitchFamily="66" charset="0"/>
              </a:rPr>
              <a:t>виховання</a:t>
            </a:r>
            <a:r>
              <a:rPr lang="ru-RU" sz="2800" dirty="0" smtClean="0">
                <a:latin typeface="Monotype Corsiva" pitchFamily="66" charset="0"/>
              </a:rPr>
              <a:t> в </a:t>
            </a:r>
            <a:r>
              <a:rPr lang="ru-RU" sz="2800" dirty="0" err="1" smtClean="0">
                <a:latin typeface="Monotype Corsiva" pitchFamily="66" charset="0"/>
              </a:rPr>
              <a:t>інтелігентній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ірландській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сім’ї</a:t>
            </a:r>
            <a:r>
              <a:rPr lang="ru-RU" sz="2800" dirty="0" smtClean="0">
                <a:latin typeface="Monotype Corsiva" pitchFamily="66" charset="0"/>
              </a:rPr>
              <a:t>: </a:t>
            </a:r>
            <a:r>
              <a:rPr lang="ru-RU" sz="2800" dirty="0" err="1" smtClean="0">
                <a:latin typeface="Monotype Corsiva" pitchFamily="66" charset="0"/>
              </a:rPr>
              <a:t>його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батько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лікар-окуліст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захоплювався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збиранням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старовини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був</a:t>
            </a:r>
            <a:r>
              <a:rPr lang="ru-RU" sz="2800" dirty="0" smtClean="0">
                <a:latin typeface="Monotype Corsiva" pitchFamily="66" charset="0"/>
              </a:rPr>
              <a:t> автором книг про </a:t>
            </a:r>
            <a:r>
              <a:rPr lang="ru-RU" sz="2800" dirty="0" err="1" smtClean="0">
                <a:latin typeface="Monotype Corsiva" pitchFamily="66" charset="0"/>
              </a:rPr>
              <a:t>ірландський</a:t>
            </a:r>
            <a:r>
              <a:rPr lang="ru-RU" sz="2800" dirty="0" smtClean="0">
                <a:latin typeface="Monotype Corsiva" pitchFamily="66" charset="0"/>
              </a:rPr>
              <a:t> фольклор, </a:t>
            </a:r>
            <a:r>
              <a:rPr lang="ru-RU" sz="2800" dirty="0" err="1" smtClean="0">
                <a:latin typeface="Monotype Corsiva" pitchFamily="66" charset="0"/>
              </a:rPr>
              <a:t>мати</a:t>
            </a:r>
            <a:r>
              <a:rPr lang="ru-RU" sz="2800" dirty="0" smtClean="0">
                <a:latin typeface="Monotype Corsiva" pitchFamily="66" charset="0"/>
              </a:rPr>
              <a:t> – </a:t>
            </a:r>
            <a:r>
              <a:rPr lang="ru-RU" sz="2800" dirty="0" err="1" smtClean="0">
                <a:latin typeface="Monotype Corsiva" pitchFamily="66" charset="0"/>
              </a:rPr>
              <a:t>поетесу</a:t>
            </a:r>
            <a:r>
              <a:rPr lang="ru-RU" sz="2800" dirty="0" smtClean="0">
                <a:latin typeface="Monotype Corsiva" pitchFamily="66" charset="0"/>
              </a:rPr>
              <a:t> – добре знали в аристократичному </a:t>
            </a:r>
            <a:r>
              <a:rPr lang="ru-RU" sz="2800" dirty="0" err="1" smtClean="0">
                <a:latin typeface="Monotype Corsiva" pitchFamily="66" charset="0"/>
              </a:rPr>
              <a:t>середовищі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764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Оскар Уайльд</vt:lpstr>
      <vt:lpstr>Будь собою – інші ролі вже зайняті</vt:lpstr>
      <vt:lpstr>Досвідом  люди називають свої  помилки</vt:lpstr>
      <vt:lpstr>Слайд 4</vt:lpstr>
      <vt:lpstr>Любов повинна прощати всі гріхи, тільки не гріх проти любові</vt:lpstr>
      <vt:lpstr>Єдиний спосіб позбавитися від спокуси - це піддатися їй</vt:lpstr>
      <vt:lpstr>Слайд 7</vt:lpstr>
      <vt:lpstr>Правда рідко буває чистою й ніколи не буває простою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Оскар Уайльд</dc:title>
  <dc:creator>АЛИНА</dc:creator>
  <cp:lastModifiedBy>Главный</cp:lastModifiedBy>
  <cp:revision>20</cp:revision>
  <dcterms:created xsi:type="dcterms:W3CDTF">2014-04-09T12:02:11Z</dcterms:created>
  <dcterms:modified xsi:type="dcterms:W3CDTF">2014-04-09T19:17:01Z</dcterms:modified>
</cp:coreProperties>
</file>