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4" r:id="rId25"/>
    <p:sldId id="281" r:id="rId26"/>
    <p:sldId id="282" r:id="rId27"/>
    <p:sldId id="283" r:id="rId28"/>
    <p:sldId id="285" r:id="rId29"/>
    <p:sldId id="286" r:id="rId3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CFD528A4-C17D-48A4-AF9E-1AE164A4D982}" type="datetimeFigureOut">
              <a:rPr lang="uk-UA" smtClean="0"/>
              <a:t>18.03.2015</a:t>
            </a:fld>
            <a:endParaRPr lang="uk-UA"/>
          </a:p>
        </p:txBody>
      </p:sp>
      <p:sp>
        <p:nvSpPr>
          <p:cNvPr id="16" name="Номер слайда 15"/>
          <p:cNvSpPr>
            <a:spLocks noGrp="1"/>
          </p:cNvSpPr>
          <p:nvPr>
            <p:ph type="sldNum" sz="quarter" idx="11"/>
          </p:nvPr>
        </p:nvSpPr>
        <p:spPr/>
        <p:txBody>
          <a:bodyPr/>
          <a:lstStyle/>
          <a:p>
            <a:fld id="{5A2324A2-07EA-47B4-9287-FDA737C1206D}" type="slidenum">
              <a:rPr lang="uk-UA" smtClean="0"/>
              <a:t>‹#›</a:t>
            </a:fld>
            <a:endParaRPr lang="uk-UA"/>
          </a:p>
        </p:txBody>
      </p:sp>
      <p:sp>
        <p:nvSpPr>
          <p:cNvPr id="17" name="Нижний колонтитул 16"/>
          <p:cNvSpPr>
            <a:spLocks noGrp="1"/>
          </p:cNvSpPr>
          <p:nvPr>
            <p:ph type="ftr" sz="quarter" idx="12"/>
          </p:nvPr>
        </p:nvSpPr>
        <p:spPr/>
        <p:txBody>
          <a:bodyPr/>
          <a:lstStyle/>
          <a:p>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FD528A4-C17D-48A4-AF9E-1AE164A4D982}" type="datetimeFigureOut">
              <a:rPr lang="uk-UA" smtClean="0"/>
              <a:t>18.03.2015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A2324A2-07EA-47B4-9287-FDA737C1206D}"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FD528A4-C17D-48A4-AF9E-1AE164A4D982}" type="datetimeFigureOut">
              <a:rPr lang="uk-UA" smtClean="0"/>
              <a:t>18.03.2015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A2324A2-07EA-47B4-9287-FDA737C1206D}"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CFD528A4-C17D-48A4-AF9E-1AE164A4D982}" type="datetimeFigureOut">
              <a:rPr lang="uk-UA" smtClean="0"/>
              <a:t>18.03.2015</a:t>
            </a:fld>
            <a:endParaRPr lang="uk-UA"/>
          </a:p>
        </p:txBody>
      </p:sp>
      <p:sp>
        <p:nvSpPr>
          <p:cNvPr id="15" name="Номер слайда 14"/>
          <p:cNvSpPr>
            <a:spLocks noGrp="1"/>
          </p:cNvSpPr>
          <p:nvPr>
            <p:ph type="sldNum" sz="quarter" idx="15"/>
          </p:nvPr>
        </p:nvSpPr>
        <p:spPr/>
        <p:txBody>
          <a:bodyPr/>
          <a:lstStyle>
            <a:lvl1pPr algn="ctr">
              <a:defRPr/>
            </a:lvl1pPr>
          </a:lstStyle>
          <a:p>
            <a:fld id="{5A2324A2-07EA-47B4-9287-FDA737C1206D}" type="slidenum">
              <a:rPr lang="uk-UA" smtClean="0"/>
              <a:t>‹#›</a:t>
            </a:fld>
            <a:endParaRPr lang="uk-UA"/>
          </a:p>
        </p:txBody>
      </p:sp>
      <p:sp>
        <p:nvSpPr>
          <p:cNvPr id="16" name="Нижний колонтитул 15"/>
          <p:cNvSpPr>
            <a:spLocks noGrp="1"/>
          </p:cNvSpPr>
          <p:nvPr>
            <p:ph type="ftr" sz="quarter" idx="16"/>
          </p:nvPr>
        </p:nvSpPr>
        <p:spPr/>
        <p:txBody>
          <a:bodyPr/>
          <a:lstStyle/>
          <a:p>
            <a:endParaRPr lang="uk-UA"/>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CFD528A4-C17D-48A4-AF9E-1AE164A4D982}" type="datetimeFigureOut">
              <a:rPr lang="uk-UA" smtClean="0"/>
              <a:t>18.03.2015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A2324A2-07EA-47B4-9287-FDA737C1206D}" type="slidenum">
              <a:rPr lang="uk-UA" smtClean="0"/>
              <a:t>‹#›</a:t>
            </a:fld>
            <a:endParaRPr lang="uk-UA"/>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CFD528A4-C17D-48A4-AF9E-1AE164A4D982}" type="datetimeFigureOut">
              <a:rPr lang="uk-UA" smtClean="0"/>
              <a:t>18.03.2015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A2324A2-07EA-47B4-9287-FDA737C1206D}" type="slidenum">
              <a:rPr lang="uk-UA" smtClean="0"/>
              <a:t>‹#›</a:t>
            </a:fld>
            <a:endParaRPr lang="uk-UA"/>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5A2324A2-07EA-47B4-9287-FDA737C1206D}" type="slidenum">
              <a:rPr lang="uk-UA" smtClean="0"/>
              <a:t>‹#›</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7" name="Дата 6"/>
          <p:cNvSpPr>
            <a:spLocks noGrp="1"/>
          </p:cNvSpPr>
          <p:nvPr>
            <p:ph type="dt" sz="half" idx="10"/>
          </p:nvPr>
        </p:nvSpPr>
        <p:spPr/>
        <p:txBody>
          <a:bodyPr/>
          <a:lstStyle/>
          <a:p>
            <a:fld id="{CFD528A4-C17D-48A4-AF9E-1AE164A4D982}" type="datetimeFigureOut">
              <a:rPr lang="uk-UA" smtClean="0"/>
              <a:t>18.03.2015</a:t>
            </a:fld>
            <a:endParaRPr lang="uk-UA"/>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FD528A4-C17D-48A4-AF9E-1AE164A4D982}" type="datetimeFigureOut">
              <a:rPr lang="uk-UA" smtClean="0"/>
              <a:t>18.03.2015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5A2324A2-07EA-47B4-9287-FDA737C1206D}" type="slidenum">
              <a:rPr lang="uk-UA" smtClean="0"/>
              <a:t>‹#›</a:t>
            </a:fld>
            <a:endParaRPr lang="uk-UA"/>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D528A4-C17D-48A4-AF9E-1AE164A4D982}" type="datetimeFigureOut">
              <a:rPr lang="uk-UA" smtClean="0"/>
              <a:t>18.03.2015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5A2324A2-07EA-47B4-9287-FDA737C1206D}"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CFD528A4-C17D-48A4-AF9E-1AE164A4D982}" type="datetimeFigureOut">
              <a:rPr lang="uk-UA" smtClean="0"/>
              <a:t>18.03.2015</a:t>
            </a:fld>
            <a:endParaRPr lang="uk-UA"/>
          </a:p>
        </p:txBody>
      </p:sp>
      <p:sp>
        <p:nvSpPr>
          <p:cNvPr id="9" name="Номер слайда 8"/>
          <p:cNvSpPr>
            <a:spLocks noGrp="1"/>
          </p:cNvSpPr>
          <p:nvPr>
            <p:ph type="sldNum" sz="quarter" idx="15"/>
          </p:nvPr>
        </p:nvSpPr>
        <p:spPr/>
        <p:txBody>
          <a:bodyPr/>
          <a:lstStyle/>
          <a:p>
            <a:fld id="{5A2324A2-07EA-47B4-9287-FDA737C1206D}" type="slidenum">
              <a:rPr lang="uk-UA" smtClean="0"/>
              <a:t>‹#›</a:t>
            </a:fld>
            <a:endParaRPr lang="uk-UA"/>
          </a:p>
        </p:txBody>
      </p:sp>
      <p:sp>
        <p:nvSpPr>
          <p:cNvPr id="10" name="Нижний колонтитул 9"/>
          <p:cNvSpPr>
            <a:spLocks noGrp="1"/>
          </p:cNvSpPr>
          <p:nvPr>
            <p:ph type="ftr" sz="quarter" idx="16"/>
          </p:nvPr>
        </p:nvSpPr>
        <p:spPr/>
        <p:txBody>
          <a:bodyPr/>
          <a:lstStyle/>
          <a:p>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CFD528A4-C17D-48A4-AF9E-1AE164A4D982}" type="datetimeFigureOut">
              <a:rPr lang="uk-UA" smtClean="0"/>
              <a:t>18.03.2015</a:t>
            </a:fld>
            <a:endParaRPr lang="uk-UA"/>
          </a:p>
        </p:txBody>
      </p:sp>
      <p:sp>
        <p:nvSpPr>
          <p:cNvPr id="9" name="Номер слайда 8"/>
          <p:cNvSpPr>
            <a:spLocks noGrp="1"/>
          </p:cNvSpPr>
          <p:nvPr>
            <p:ph type="sldNum" sz="quarter" idx="11"/>
          </p:nvPr>
        </p:nvSpPr>
        <p:spPr/>
        <p:txBody>
          <a:bodyPr/>
          <a:lstStyle/>
          <a:p>
            <a:fld id="{5A2324A2-07EA-47B4-9287-FDA737C1206D}" type="slidenum">
              <a:rPr lang="uk-UA" smtClean="0"/>
              <a:t>‹#›</a:t>
            </a:fld>
            <a:endParaRPr lang="uk-UA"/>
          </a:p>
        </p:txBody>
      </p:sp>
      <p:sp>
        <p:nvSpPr>
          <p:cNvPr id="10" name="Нижний колонтитул 9"/>
          <p:cNvSpPr>
            <a:spLocks noGrp="1"/>
          </p:cNvSpPr>
          <p:nvPr>
            <p:ph type="ftr" sz="quarter" idx="12"/>
          </p:nvPr>
        </p:nvSpPr>
        <p:spPr/>
        <p:txBody>
          <a:bodyPr/>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FD528A4-C17D-48A4-AF9E-1AE164A4D982}" type="datetimeFigureOut">
              <a:rPr lang="uk-UA" smtClean="0"/>
              <a:t>18.03.2015</a:t>
            </a:fld>
            <a:endParaRPr lang="uk-UA"/>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uk-UA"/>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A2324A2-07EA-47B4-9287-FDA737C1206D}" type="slidenum">
              <a:rPr lang="uk-UA" smtClean="0"/>
              <a:t>‹#›</a:t>
            </a:fld>
            <a:endParaRPr lang="uk-UA"/>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uk-UA" dirty="0" smtClean="0"/>
              <a:t>Виконала</a:t>
            </a:r>
          </a:p>
          <a:p>
            <a:r>
              <a:rPr lang="uk-UA" dirty="0" smtClean="0"/>
              <a:t>Учениця 9 класу </a:t>
            </a:r>
          </a:p>
          <a:p>
            <a:r>
              <a:rPr lang="uk-UA" dirty="0" smtClean="0"/>
              <a:t>Стадник Уляна</a:t>
            </a:r>
            <a:endParaRPr lang="uk-UA" dirty="0"/>
          </a:p>
        </p:txBody>
      </p:sp>
      <p:sp>
        <p:nvSpPr>
          <p:cNvPr id="2" name="Заголовок 1"/>
          <p:cNvSpPr>
            <a:spLocks noGrp="1"/>
          </p:cNvSpPr>
          <p:nvPr>
            <p:ph type="ctrTitle"/>
          </p:nvPr>
        </p:nvSpPr>
        <p:spPr/>
        <p:txBody>
          <a:bodyPr/>
          <a:lstStyle/>
          <a:p>
            <a:r>
              <a:rPr lang="uk-UA" dirty="0" smtClean="0"/>
              <a:t>«Євгеній Онєгін»</a:t>
            </a:r>
            <a:br>
              <a:rPr lang="uk-UA" dirty="0" smtClean="0"/>
            </a:br>
            <a:r>
              <a:rPr lang="uk-UA" dirty="0" smtClean="0"/>
              <a:t>О. С. Пушкін</a:t>
            </a:r>
            <a:endParaRPr lang="uk-UA" dirty="0"/>
          </a:p>
        </p:txBody>
      </p:sp>
    </p:spTree>
    <p:extLst>
      <p:ext uri="{BB962C8B-B14F-4D97-AF65-F5344CB8AC3E}">
        <p14:creationId xmlns:p14="http://schemas.microsoft.com/office/powerpoint/2010/main" val="428254153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Scale>
                                      <p:cBhvr>
                                        <p:cTn id="1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0" end="0"/>
                                            </p:txEl>
                                          </p:spTgt>
                                        </p:tgtEl>
                                        <p:attrNameLst>
                                          <p:attrName>ppt_x</p:attrName>
                                          <p:attrName>ppt_y</p:attrName>
                                        </p:attrNameLst>
                                      </p:cBhvr>
                                    </p:animMotion>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Scale>
                                      <p:cBhvr>
                                        <p:cTn id="2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xEl>
                                              <p:pRg st="1" end="1"/>
                                            </p:txEl>
                                          </p:spTgt>
                                        </p:tgtEl>
                                        <p:attrNameLst>
                                          <p:attrName>ppt_x</p:attrName>
                                          <p:attrName>ppt_y</p:attrName>
                                        </p:attrNameLst>
                                      </p:cBhvr>
                                    </p:animMotion>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Scale>
                                      <p:cBhvr>
                                        <p:cTn id="3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
                                            <p:txEl>
                                              <p:pRg st="2" end="2"/>
                                            </p:txEl>
                                          </p:spTgt>
                                        </p:tgtEl>
                                        <p:attrNameLst>
                                          <p:attrName>ppt_x</p:attrName>
                                          <p:attrName>ppt_y</p:attrName>
                                        </p:attrNameLst>
                                      </p:cBhvr>
                                    </p:animMotion>
                                    <p:animEffect transition="in" filter="fade">
                                      <p:cBhvr>
                                        <p:cTn id="3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332656"/>
            <a:ext cx="8640960" cy="5763344"/>
          </a:xfrm>
        </p:spPr>
        <p:txBody>
          <a:bodyPr>
            <a:normAutofit fontScale="92500" lnSpcReduction="20000"/>
          </a:bodyPr>
          <a:lstStyle/>
          <a:p>
            <a:pPr marL="0" indent="0">
              <a:buNone/>
            </a:pPr>
            <a:r>
              <a:rPr lang="uk-UA" dirty="0" smtClean="0"/>
              <a:t>Ольга була повною протилежністю своїй старшій сестрі </a:t>
            </a:r>
            <a:r>
              <a:rPr lang="uk-UA" dirty="0" err="1" smtClean="0"/>
              <a:t>Татьяні</a:t>
            </a:r>
            <a:r>
              <a:rPr lang="uk-UA" dirty="0" smtClean="0"/>
              <a:t>, </a:t>
            </a:r>
            <a:r>
              <a:rPr lang="ru-RU" dirty="0" err="1"/>
              <a:t>якій</a:t>
            </a:r>
            <a:r>
              <a:rPr lang="ru-RU" dirty="0"/>
              <a:t> О. С. </a:t>
            </a:r>
            <a:r>
              <a:rPr lang="ru-RU" dirty="0" err="1"/>
              <a:t>Пушкін</a:t>
            </a:r>
            <a:r>
              <a:rPr lang="ru-RU" dirty="0"/>
              <a:t> </a:t>
            </a:r>
            <a:r>
              <a:rPr lang="ru-RU" dirty="0" err="1"/>
              <a:t>присвячує</a:t>
            </a:r>
            <a:r>
              <a:rPr lang="ru-RU" dirty="0"/>
              <a:t> </a:t>
            </a:r>
            <a:r>
              <a:rPr lang="ru-RU" dirty="0" err="1" smtClean="0"/>
              <a:t>такі</a:t>
            </a:r>
            <a:r>
              <a:rPr lang="ru-RU" dirty="0" smtClean="0"/>
              <a:t> рядки:</a:t>
            </a:r>
          </a:p>
          <a:p>
            <a:pPr marL="0" indent="0">
              <a:buNone/>
            </a:pPr>
            <a:r>
              <a:rPr lang="ru-RU" i="1" dirty="0" err="1" smtClean="0">
                <a:solidFill>
                  <a:srgbClr val="7030A0"/>
                </a:solidFill>
              </a:rPr>
              <a:t>Тож</a:t>
            </a:r>
            <a:r>
              <a:rPr lang="ru-RU" i="1" dirty="0" smtClean="0">
                <a:solidFill>
                  <a:srgbClr val="7030A0"/>
                </a:solidFill>
              </a:rPr>
              <a:t> </a:t>
            </a:r>
            <a:r>
              <a:rPr lang="ru-RU" i="1" dirty="0">
                <a:solidFill>
                  <a:srgbClr val="7030A0"/>
                </a:solidFill>
              </a:rPr>
              <a:t>названо </a:t>
            </a:r>
            <a:r>
              <a:rPr lang="ru-RU" i="1" dirty="0" err="1">
                <a:solidFill>
                  <a:srgbClr val="7030A0"/>
                </a:solidFill>
              </a:rPr>
              <a:t>її</a:t>
            </a:r>
            <a:r>
              <a:rPr lang="ru-RU" i="1" dirty="0">
                <a:solidFill>
                  <a:srgbClr val="7030A0"/>
                </a:solidFill>
              </a:rPr>
              <a:t> Татьяна.</a:t>
            </a:r>
          </a:p>
          <a:p>
            <a:pPr marL="0" indent="0">
              <a:buNone/>
            </a:pPr>
            <a:r>
              <a:rPr lang="ru-RU" i="1" dirty="0" err="1" smtClean="0">
                <a:solidFill>
                  <a:srgbClr val="7030A0"/>
                </a:solidFill>
              </a:rPr>
              <a:t>Ні</a:t>
            </a:r>
            <a:r>
              <a:rPr lang="ru-RU" i="1" dirty="0" smtClean="0">
                <a:solidFill>
                  <a:srgbClr val="7030A0"/>
                </a:solidFill>
              </a:rPr>
              <a:t> </a:t>
            </a:r>
            <a:r>
              <a:rPr lang="ru-RU" i="1" dirty="0" err="1">
                <a:solidFill>
                  <a:srgbClr val="7030A0"/>
                </a:solidFill>
              </a:rPr>
              <a:t>врода</a:t>
            </a:r>
            <a:r>
              <a:rPr lang="ru-RU" i="1" dirty="0">
                <a:solidFill>
                  <a:srgbClr val="7030A0"/>
                </a:solidFill>
              </a:rPr>
              <a:t>, </a:t>
            </a:r>
            <a:r>
              <a:rPr lang="ru-RU" i="1" dirty="0" err="1">
                <a:solidFill>
                  <a:srgbClr val="7030A0"/>
                </a:solidFill>
              </a:rPr>
              <a:t>що</a:t>
            </a:r>
            <a:r>
              <a:rPr lang="ru-RU" i="1" dirty="0">
                <a:solidFill>
                  <a:srgbClr val="7030A0"/>
                </a:solidFill>
              </a:rPr>
              <a:t> в </a:t>
            </a:r>
            <a:r>
              <a:rPr lang="ru-RU" i="1" dirty="0" err="1">
                <a:solidFill>
                  <a:srgbClr val="7030A0"/>
                </a:solidFill>
              </a:rPr>
              <a:t>сестри</a:t>
            </a:r>
            <a:r>
              <a:rPr lang="ru-RU" i="1" dirty="0">
                <a:solidFill>
                  <a:srgbClr val="7030A0"/>
                </a:solidFill>
              </a:rPr>
              <a:t> </a:t>
            </a:r>
            <a:r>
              <a:rPr lang="ru-RU" i="1" dirty="0" err="1">
                <a:solidFill>
                  <a:srgbClr val="7030A0"/>
                </a:solidFill>
              </a:rPr>
              <a:t>цвіла</a:t>
            </a:r>
            <a:r>
              <a:rPr lang="ru-RU" i="1" dirty="0">
                <a:solidFill>
                  <a:srgbClr val="7030A0"/>
                </a:solidFill>
              </a:rPr>
              <a:t>,</a:t>
            </a:r>
          </a:p>
          <a:p>
            <a:pPr marL="0" indent="0">
              <a:buNone/>
            </a:pPr>
            <a:r>
              <a:rPr lang="ru-RU" i="1" dirty="0" err="1" smtClean="0">
                <a:solidFill>
                  <a:srgbClr val="7030A0"/>
                </a:solidFill>
              </a:rPr>
              <a:t>Ні</a:t>
            </a:r>
            <a:r>
              <a:rPr lang="ru-RU" i="1" dirty="0" smtClean="0">
                <a:solidFill>
                  <a:srgbClr val="7030A0"/>
                </a:solidFill>
              </a:rPr>
              <a:t> </a:t>
            </a:r>
            <a:r>
              <a:rPr lang="ru-RU" i="1" dirty="0" err="1">
                <a:solidFill>
                  <a:srgbClr val="7030A0"/>
                </a:solidFill>
              </a:rPr>
              <a:t>свіжість</a:t>
            </a:r>
            <a:r>
              <a:rPr lang="ru-RU" i="1" dirty="0">
                <a:solidFill>
                  <a:srgbClr val="7030A0"/>
                </a:solidFill>
              </a:rPr>
              <a:t> на виду </a:t>
            </a:r>
            <a:r>
              <a:rPr lang="ru-RU" i="1" dirty="0" err="1">
                <a:solidFill>
                  <a:srgbClr val="7030A0"/>
                </a:solidFill>
              </a:rPr>
              <a:t>рум'яна</a:t>
            </a:r>
            <a:endParaRPr lang="ru-RU" i="1" dirty="0">
              <a:solidFill>
                <a:srgbClr val="7030A0"/>
              </a:solidFill>
            </a:endParaRPr>
          </a:p>
          <a:p>
            <a:pPr marL="0" indent="0">
              <a:buNone/>
            </a:pPr>
            <a:r>
              <a:rPr lang="ru-RU" i="1" dirty="0" smtClean="0">
                <a:solidFill>
                  <a:srgbClr val="7030A0"/>
                </a:solidFill>
              </a:rPr>
              <a:t>У </a:t>
            </a:r>
            <a:r>
              <a:rPr lang="ru-RU" i="1" dirty="0" err="1">
                <a:solidFill>
                  <a:srgbClr val="7030A0"/>
                </a:solidFill>
              </a:rPr>
              <a:t>ній</a:t>
            </a:r>
            <a:r>
              <a:rPr lang="ru-RU" i="1" dirty="0">
                <a:solidFill>
                  <a:srgbClr val="7030A0"/>
                </a:solidFill>
              </a:rPr>
              <a:t> </a:t>
            </a:r>
            <a:r>
              <a:rPr lang="ru-RU" i="1" dirty="0" err="1">
                <a:solidFill>
                  <a:srgbClr val="7030A0"/>
                </a:solidFill>
              </a:rPr>
              <a:t>привабить</a:t>
            </a:r>
            <a:r>
              <a:rPr lang="ru-RU" i="1" dirty="0">
                <a:solidFill>
                  <a:srgbClr val="7030A0"/>
                </a:solidFill>
              </a:rPr>
              <a:t> не могла.</a:t>
            </a:r>
          </a:p>
          <a:p>
            <a:pPr marL="0" indent="0">
              <a:buNone/>
            </a:pPr>
            <a:r>
              <a:rPr lang="ru-RU" i="1" dirty="0" smtClean="0">
                <a:solidFill>
                  <a:srgbClr val="7030A0"/>
                </a:solidFill>
              </a:rPr>
              <a:t>Печальна</a:t>
            </a:r>
            <a:r>
              <a:rPr lang="ru-RU" i="1" dirty="0">
                <a:solidFill>
                  <a:srgbClr val="7030A0"/>
                </a:solidFill>
              </a:rPr>
              <a:t>, дика, </a:t>
            </a:r>
            <a:r>
              <a:rPr lang="ru-RU" i="1" dirty="0" err="1">
                <a:solidFill>
                  <a:srgbClr val="7030A0"/>
                </a:solidFill>
              </a:rPr>
              <a:t>мовчазлива</a:t>
            </a:r>
            <a:r>
              <a:rPr lang="ru-RU" i="1" dirty="0">
                <a:solidFill>
                  <a:srgbClr val="7030A0"/>
                </a:solidFill>
              </a:rPr>
              <a:t>,</a:t>
            </a:r>
          </a:p>
          <a:p>
            <a:pPr marL="0" indent="0">
              <a:buNone/>
            </a:pPr>
            <a:r>
              <a:rPr lang="ru-RU" i="1" dirty="0" err="1" smtClean="0">
                <a:solidFill>
                  <a:srgbClr val="7030A0"/>
                </a:solidFill>
              </a:rPr>
              <a:t>Неначе</a:t>
            </a:r>
            <a:r>
              <a:rPr lang="ru-RU" i="1" dirty="0" smtClean="0">
                <a:solidFill>
                  <a:srgbClr val="7030A0"/>
                </a:solidFill>
              </a:rPr>
              <a:t> </a:t>
            </a:r>
            <a:r>
              <a:rPr lang="ru-RU" i="1" dirty="0" err="1">
                <a:solidFill>
                  <a:srgbClr val="7030A0"/>
                </a:solidFill>
              </a:rPr>
              <a:t>сарна</a:t>
            </a:r>
            <a:r>
              <a:rPr lang="ru-RU" i="1" dirty="0">
                <a:solidFill>
                  <a:srgbClr val="7030A0"/>
                </a:solidFill>
              </a:rPr>
              <a:t>, </a:t>
            </a:r>
            <a:r>
              <a:rPr lang="ru-RU" i="1" dirty="0" err="1">
                <a:solidFill>
                  <a:srgbClr val="7030A0"/>
                </a:solidFill>
              </a:rPr>
              <a:t>полохлива</a:t>
            </a:r>
            <a:r>
              <a:rPr lang="ru-RU" i="1" dirty="0">
                <a:solidFill>
                  <a:srgbClr val="7030A0"/>
                </a:solidFill>
              </a:rPr>
              <a:t>,</a:t>
            </a:r>
          </a:p>
          <a:p>
            <a:pPr marL="0" indent="0">
              <a:buNone/>
            </a:pPr>
            <a:r>
              <a:rPr lang="ru-RU" i="1" dirty="0" smtClean="0">
                <a:solidFill>
                  <a:srgbClr val="7030A0"/>
                </a:solidFill>
              </a:rPr>
              <a:t>Вона </a:t>
            </a:r>
            <a:r>
              <a:rPr lang="ru-RU" i="1" dirty="0">
                <a:solidFill>
                  <a:srgbClr val="7030A0"/>
                </a:solidFill>
              </a:rPr>
              <a:t>росла в </a:t>
            </a:r>
            <a:r>
              <a:rPr lang="ru-RU" i="1" dirty="0" err="1">
                <a:solidFill>
                  <a:srgbClr val="7030A0"/>
                </a:solidFill>
              </a:rPr>
              <a:t>сім'ї</a:t>
            </a:r>
            <a:r>
              <a:rPr lang="ru-RU" i="1" dirty="0">
                <a:solidFill>
                  <a:srgbClr val="7030A0"/>
                </a:solidFill>
              </a:rPr>
              <a:t> </a:t>
            </a:r>
            <a:r>
              <a:rPr lang="ru-RU" i="1" dirty="0" err="1">
                <a:solidFill>
                  <a:srgbClr val="7030A0"/>
                </a:solidFill>
              </a:rPr>
              <a:t>своїй</a:t>
            </a:r>
            <a:r>
              <a:rPr lang="ru-RU" i="1" dirty="0">
                <a:solidFill>
                  <a:srgbClr val="7030A0"/>
                </a:solidFill>
              </a:rPr>
              <a:t>,</a:t>
            </a:r>
          </a:p>
          <a:p>
            <a:pPr marL="0" indent="0">
              <a:buNone/>
            </a:pPr>
            <a:r>
              <a:rPr lang="ru-RU" i="1" dirty="0" err="1" smtClean="0">
                <a:solidFill>
                  <a:srgbClr val="7030A0"/>
                </a:solidFill>
              </a:rPr>
              <a:t>Немов</a:t>
            </a:r>
            <a:r>
              <a:rPr lang="ru-RU" i="1" dirty="0" smtClean="0">
                <a:solidFill>
                  <a:srgbClr val="7030A0"/>
                </a:solidFill>
              </a:rPr>
              <a:t> </a:t>
            </a:r>
            <a:r>
              <a:rPr lang="ru-RU" i="1" dirty="0">
                <a:solidFill>
                  <a:srgbClr val="7030A0"/>
                </a:solidFill>
              </a:rPr>
              <a:t>би </a:t>
            </a:r>
            <a:r>
              <a:rPr lang="ru-RU" i="1" dirty="0" err="1">
                <a:solidFill>
                  <a:srgbClr val="7030A0"/>
                </a:solidFill>
              </a:rPr>
              <a:t>зовсім</a:t>
            </a:r>
            <a:r>
              <a:rPr lang="ru-RU" i="1" dirty="0">
                <a:solidFill>
                  <a:srgbClr val="7030A0"/>
                </a:solidFill>
              </a:rPr>
              <a:t> у </a:t>
            </a:r>
            <a:r>
              <a:rPr lang="ru-RU" i="1" dirty="0" err="1">
                <a:solidFill>
                  <a:srgbClr val="7030A0"/>
                </a:solidFill>
              </a:rPr>
              <a:t>чужій</a:t>
            </a:r>
            <a:r>
              <a:rPr lang="ru-RU" i="1" dirty="0" smtClean="0">
                <a:solidFill>
                  <a:srgbClr val="7030A0"/>
                </a:solidFill>
              </a:rPr>
              <a:t>.</a:t>
            </a:r>
          </a:p>
          <a:p>
            <a:pPr marL="0" indent="0">
              <a:buNone/>
            </a:pPr>
            <a:r>
              <a:rPr lang="ru-RU" dirty="0" err="1"/>
              <a:t>Її</a:t>
            </a:r>
            <a:r>
              <a:rPr lang="ru-RU" dirty="0"/>
              <a:t> </a:t>
            </a:r>
            <a:r>
              <a:rPr lang="ru-RU" dirty="0" err="1"/>
              <a:t>ніколи</a:t>
            </a:r>
            <a:r>
              <a:rPr lang="ru-RU" dirty="0"/>
              <a:t> не </a:t>
            </a:r>
            <a:r>
              <a:rPr lang="ru-RU" dirty="0" err="1"/>
              <a:t>цікавили</a:t>
            </a:r>
            <a:r>
              <a:rPr lang="ru-RU" dirty="0"/>
              <a:t> </a:t>
            </a:r>
            <a:r>
              <a:rPr lang="ru-RU" dirty="0" err="1"/>
              <a:t>ні</a:t>
            </a:r>
            <a:r>
              <a:rPr lang="ru-RU" dirty="0"/>
              <a:t> </a:t>
            </a:r>
            <a:r>
              <a:rPr lang="ru-RU" dirty="0" err="1"/>
              <a:t>веселі</a:t>
            </a:r>
            <a:r>
              <a:rPr lang="ru-RU" dirty="0"/>
              <a:t> </a:t>
            </a:r>
            <a:r>
              <a:rPr lang="ru-RU" dirty="0" err="1"/>
              <a:t>дитячі</a:t>
            </a:r>
            <a:r>
              <a:rPr lang="ru-RU" dirty="0"/>
              <a:t> </a:t>
            </a:r>
            <a:r>
              <a:rPr lang="ru-RU" dirty="0" err="1"/>
              <a:t>ігри</a:t>
            </a:r>
            <a:r>
              <a:rPr lang="ru-RU" dirty="0"/>
              <a:t> і </a:t>
            </a:r>
            <a:r>
              <a:rPr lang="ru-RU" dirty="0" err="1"/>
              <a:t>розваги</a:t>
            </a:r>
            <a:r>
              <a:rPr lang="ru-RU" dirty="0"/>
              <a:t>, </a:t>
            </a:r>
            <a:r>
              <a:rPr lang="ru-RU" dirty="0" err="1"/>
              <a:t>ні</a:t>
            </a:r>
            <a:r>
              <a:rPr lang="ru-RU" dirty="0"/>
              <a:t> </a:t>
            </a:r>
            <a:r>
              <a:rPr lang="ru-RU" dirty="0" err="1"/>
              <a:t>звичайні</a:t>
            </a:r>
            <a:r>
              <a:rPr lang="ru-RU" dirty="0"/>
              <a:t> </a:t>
            </a:r>
            <a:r>
              <a:rPr lang="ru-RU" dirty="0" err="1"/>
              <a:t>заняття</a:t>
            </a:r>
            <a:r>
              <a:rPr lang="ru-RU" dirty="0"/>
              <a:t> </a:t>
            </a:r>
            <a:r>
              <a:rPr lang="ru-RU" dirty="0" err="1"/>
              <a:t>сільських</a:t>
            </a:r>
            <a:r>
              <a:rPr lang="ru-RU" dirty="0"/>
              <a:t> </a:t>
            </a:r>
            <a:r>
              <a:rPr lang="ru-RU" dirty="0" err="1"/>
              <a:t>панночок</a:t>
            </a:r>
            <a:r>
              <a:rPr lang="ru-RU" dirty="0"/>
              <a:t>: </a:t>
            </a:r>
            <a:r>
              <a:rPr lang="ru-RU" dirty="0" err="1"/>
              <a:t>рукоділля</a:t>
            </a:r>
            <a:r>
              <a:rPr lang="ru-RU" dirty="0"/>
              <a:t>, </a:t>
            </a:r>
            <a:r>
              <a:rPr lang="ru-RU" dirty="0" err="1"/>
              <a:t>ні</a:t>
            </a:r>
            <a:r>
              <a:rPr lang="ru-RU" dirty="0"/>
              <a:t> </a:t>
            </a:r>
            <a:r>
              <a:rPr lang="ru-RU" dirty="0" err="1"/>
              <a:t>розмови</a:t>
            </a:r>
            <a:r>
              <a:rPr lang="ru-RU" dirty="0"/>
              <a:t> про моду і </a:t>
            </a:r>
            <a:r>
              <a:rPr lang="ru-RU" dirty="0" err="1"/>
              <a:t>міські</a:t>
            </a:r>
            <a:r>
              <a:rPr lang="ru-RU" dirty="0"/>
              <a:t> </a:t>
            </a:r>
            <a:r>
              <a:rPr lang="ru-RU" dirty="0" err="1"/>
              <a:t>новини</a:t>
            </a:r>
            <a:r>
              <a:rPr lang="ru-RU" dirty="0"/>
              <a:t>. Татьяна любила </a:t>
            </a:r>
            <a:r>
              <a:rPr lang="ru-RU" dirty="0" err="1"/>
              <a:t>зустрічати</a:t>
            </a:r>
            <a:r>
              <a:rPr lang="ru-RU" dirty="0"/>
              <a:t> </a:t>
            </a:r>
            <a:r>
              <a:rPr lang="ru-RU" dirty="0" err="1"/>
              <a:t>схід</a:t>
            </a:r>
            <a:r>
              <a:rPr lang="ru-RU" dirty="0"/>
              <a:t> </a:t>
            </a:r>
            <a:r>
              <a:rPr lang="ru-RU" dirty="0" err="1"/>
              <a:t>зорі</a:t>
            </a:r>
            <a:r>
              <a:rPr lang="ru-RU" dirty="0"/>
              <a:t>, </a:t>
            </a:r>
            <a:r>
              <a:rPr lang="ru-RU" dirty="0" err="1"/>
              <a:t>вийшовши</a:t>
            </a:r>
            <a:r>
              <a:rPr lang="ru-RU" dirty="0"/>
              <a:t> на балкон, </a:t>
            </a:r>
            <a:r>
              <a:rPr lang="ru-RU" dirty="0" err="1"/>
              <a:t>полюбляла</a:t>
            </a:r>
            <a:r>
              <a:rPr lang="ru-RU" dirty="0"/>
              <a:t> у </a:t>
            </a:r>
            <a:r>
              <a:rPr lang="ru-RU" dirty="0" err="1"/>
              <a:t>нічній</a:t>
            </a:r>
            <a:r>
              <a:rPr lang="ru-RU" dirty="0"/>
              <a:t> </a:t>
            </a:r>
            <a:r>
              <a:rPr lang="ru-RU" dirty="0" err="1"/>
              <a:t>темряві</a:t>
            </a:r>
            <a:r>
              <a:rPr lang="ru-RU" dirty="0"/>
              <a:t> </a:t>
            </a:r>
            <a:r>
              <a:rPr lang="ru-RU" dirty="0" err="1"/>
              <a:t>слухати</a:t>
            </a:r>
            <a:r>
              <a:rPr lang="ru-RU" dirty="0"/>
              <a:t> «</a:t>
            </a:r>
            <a:r>
              <a:rPr lang="ru-RU" dirty="0" err="1"/>
              <a:t>жахливі</a:t>
            </a:r>
            <a:r>
              <a:rPr lang="ru-RU" dirty="0"/>
              <a:t>» </a:t>
            </a:r>
            <a:r>
              <a:rPr lang="ru-RU" dirty="0" err="1"/>
              <a:t>повісті</a:t>
            </a:r>
            <a:r>
              <a:rPr lang="ru-RU" dirty="0"/>
              <a:t> </a:t>
            </a:r>
            <a:r>
              <a:rPr lang="ru-RU" dirty="0" err="1"/>
              <a:t>своєї</a:t>
            </a:r>
            <a:r>
              <a:rPr lang="ru-RU" dirty="0"/>
              <a:t> </a:t>
            </a:r>
            <a:r>
              <a:rPr lang="ru-RU" dirty="0" err="1"/>
              <a:t>няні</a:t>
            </a:r>
            <a:r>
              <a:rPr lang="ru-RU" dirty="0"/>
              <a:t>, вона рано почала </a:t>
            </a:r>
            <a:r>
              <a:rPr lang="ru-RU" dirty="0" err="1"/>
              <a:t>зачитуватись</a:t>
            </a:r>
            <a:r>
              <a:rPr lang="ru-RU" dirty="0"/>
              <a:t> романами </a:t>
            </a:r>
            <a:r>
              <a:rPr lang="ru-RU" dirty="0" err="1"/>
              <a:t>Річардсона</a:t>
            </a:r>
            <a:r>
              <a:rPr lang="ru-RU" dirty="0"/>
              <a:t> і Руссо і часто </a:t>
            </a:r>
            <a:r>
              <a:rPr lang="ru-RU" dirty="0" err="1"/>
              <a:t>засинала</a:t>
            </a:r>
            <a:r>
              <a:rPr lang="ru-RU" dirty="0"/>
              <a:t> з томиком роману </a:t>
            </a:r>
            <a:r>
              <a:rPr lang="ru-RU" dirty="0" err="1"/>
              <a:t>під</a:t>
            </a:r>
            <a:r>
              <a:rPr lang="ru-RU" dirty="0"/>
              <a:t> подушкою.</a:t>
            </a:r>
          </a:p>
          <a:p>
            <a:pPr marL="0" indent="0">
              <a:buNone/>
            </a:pPr>
            <a:endParaRPr lang="uk-UA" dirty="0"/>
          </a:p>
        </p:txBody>
      </p:sp>
      <p:sp>
        <p:nvSpPr>
          <p:cNvPr id="3" name="Заголовок 2"/>
          <p:cNvSpPr>
            <a:spLocks noGrp="1"/>
          </p:cNvSpPr>
          <p:nvPr>
            <p:ph type="title"/>
          </p:nvPr>
        </p:nvSpPr>
        <p:spPr>
          <a:xfrm>
            <a:off x="457200" y="152400"/>
            <a:ext cx="154360" cy="180256"/>
          </a:xfrm>
        </p:spPr>
        <p:txBody>
          <a:bodyPr>
            <a:normAutofit fontScale="90000"/>
          </a:bodyPr>
          <a:lstStyle/>
          <a:p>
            <a:endParaRPr lang="uk-UA" dirty="0"/>
          </a:p>
        </p:txBody>
      </p:sp>
      <p:pic>
        <p:nvPicPr>
          <p:cNvPr id="6146" name="Picture 2" descr="D:\ульяна\My downloads\онєгін\татьяна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914258"/>
            <a:ext cx="2358855" cy="302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98842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p:cTn id="1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2" end="2"/>
                                            </p:txEl>
                                          </p:spTgt>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p:cTn id="20"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3" end="3"/>
                                            </p:txEl>
                                          </p:spTgt>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4" end="4"/>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5" end="5"/>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p:cTn id="3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6" end="6"/>
                                            </p:txEl>
                                          </p:spTgt>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 calcmode="lin" valueType="num">
                                      <p:cBhvr>
                                        <p:cTn id="3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7" end="7"/>
                                            </p:txEl>
                                          </p:spTgt>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 calcmode="lin" valueType="num">
                                      <p:cBhvr>
                                        <p:cTn id="40"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 calcmode="lin" valueType="num">
                                      <p:cBhvr>
                                        <p:cTn id="46"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2">
                                            <p:txEl>
                                              <p:pRg st="9" end="9"/>
                                            </p:txEl>
                                          </p:spTgt>
                                        </p:tgtEl>
                                        <p:attrNameLst>
                                          <p:attrName>ppt_h</p:attrName>
                                        </p:attrNameLst>
                                      </p:cBhvr>
                                      <p:tavLst>
                                        <p:tav tm="0">
                                          <p:val>
                                            <p:fltVal val="0"/>
                                          </p:val>
                                        </p:tav>
                                        <p:tav tm="100000">
                                          <p:val>
                                            <p:strVal val="#ppt_h"/>
                                          </p:val>
                                        </p:tav>
                                      </p:tavLst>
                                    </p:anim>
                                    <p:anim calcmode="lin" valueType="num">
                                      <p:cBhvr>
                                        <p:cTn id="48" dur="500" fill="hold"/>
                                        <p:tgtEl>
                                          <p:spTgt spid="2">
                                            <p:txEl>
                                              <p:pRg st="9" end="9"/>
                                            </p:txEl>
                                          </p:spTgt>
                                        </p:tgtEl>
                                        <p:attrNameLst>
                                          <p:attrName>style.rotation</p:attrName>
                                        </p:attrNameLst>
                                      </p:cBhvr>
                                      <p:tavLst>
                                        <p:tav tm="0">
                                          <p:val>
                                            <p:fltVal val="360"/>
                                          </p:val>
                                        </p:tav>
                                        <p:tav tm="100000">
                                          <p:val>
                                            <p:fltVal val="0"/>
                                          </p:val>
                                        </p:tav>
                                      </p:tavLst>
                                    </p:anim>
                                    <p:animEffect transition="in" filter="fade">
                                      <p:cBhvr>
                                        <p:cTn id="49" dur="500"/>
                                        <p:tgtEl>
                                          <p:spTgt spid="2">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146"/>
                                        </p:tgtEl>
                                        <p:attrNameLst>
                                          <p:attrName>style.visibility</p:attrName>
                                        </p:attrNameLst>
                                      </p:cBhvr>
                                      <p:to>
                                        <p:strVal val="visible"/>
                                      </p:to>
                                    </p:set>
                                    <p:animEffect transition="in" filter="fade">
                                      <p:cBhvr>
                                        <p:cTn id="5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332656"/>
            <a:ext cx="8229600" cy="6120680"/>
          </a:xfrm>
        </p:spPr>
        <p:txBody>
          <a:bodyPr>
            <a:normAutofit fontScale="92500" lnSpcReduction="10000"/>
          </a:bodyPr>
          <a:lstStyle/>
          <a:p>
            <a:pPr marL="0" indent="0">
              <a:buNone/>
            </a:pPr>
            <a:r>
              <a:rPr lang="uk-UA" dirty="0"/>
              <a:t>Палко закоханий в Ольгу Ленський всі вечори проводив у Ларіних. У відповідь на здивування Онєгіна: що цікавого знайшов його друг у товаристві цієї родини, де тільки й розмови, що «про дощ, про скотний двір, про льон», Ленський відповідає: «Я світ ваш людний зневажаю; серед домашнього гнізда я можу...» Здивований Євгеній просить представити його цій </a:t>
            </a:r>
            <a:r>
              <a:rPr lang="uk-UA" dirty="0" smtClean="0"/>
              <a:t>родині. І </a:t>
            </a:r>
            <a:r>
              <a:rPr lang="uk-UA" dirty="0"/>
              <a:t>ось знайомство відбулось. На зворотному шляху від Ларіних Онєгін ділиться враженнями з Ленським</a:t>
            </a:r>
            <a:r>
              <a:rPr lang="uk-UA" dirty="0" smtClean="0"/>
              <a:t>:</a:t>
            </a:r>
          </a:p>
          <a:p>
            <a:pPr marL="0" indent="0">
              <a:buNone/>
            </a:pPr>
            <a:r>
              <a:rPr lang="ru-RU" i="1" dirty="0">
                <a:solidFill>
                  <a:srgbClr val="7030A0"/>
                </a:solidFill>
              </a:rPr>
              <a:t>«Скажи: </a:t>
            </a:r>
            <a:r>
              <a:rPr lang="ru-RU" i="1" dirty="0" err="1">
                <a:solidFill>
                  <a:srgbClr val="7030A0"/>
                </a:solidFill>
              </a:rPr>
              <a:t>котра</a:t>
            </a:r>
            <a:r>
              <a:rPr lang="ru-RU" i="1" dirty="0">
                <a:solidFill>
                  <a:srgbClr val="7030A0"/>
                </a:solidFill>
              </a:rPr>
              <a:t> </a:t>
            </a:r>
            <a:r>
              <a:rPr lang="ru-RU" i="1" dirty="0" err="1">
                <a:solidFill>
                  <a:srgbClr val="7030A0"/>
                </a:solidFill>
              </a:rPr>
              <a:t>із</a:t>
            </a:r>
            <a:r>
              <a:rPr lang="ru-RU" i="1" dirty="0">
                <a:solidFill>
                  <a:srgbClr val="7030A0"/>
                </a:solidFill>
              </a:rPr>
              <a:t> них Татьяна?» —</a:t>
            </a:r>
          </a:p>
          <a:p>
            <a:pPr marL="0" indent="0">
              <a:buNone/>
            </a:pPr>
            <a:r>
              <a:rPr lang="ru-RU" i="1" dirty="0" smtClean="0">
                <a:solidFill>
                  <a:srgbClr val="7030A0"/>
                </a:solidFill>
              </a:rPr>
              <a:t>«</a:t>
            </a:r>
            <a:r>
              <a:rPr lang="ru-RU" i="1" dirty="0">
                <a:solidFill>
                  <a:srgbClr val="7030A0"/>
                </a:solidFill>
              </a:rPr>
              <a:t>А та, </a:t>
            </a:r>
            <a:r>
              <a:rPr lang="ru-RU" i="1" dirty="0" err="1">
                <a:solidFill>
                  <a:srgbClr val="7030A0"/>
                </a:solidFill>
              </a:rPr>
              <a:t>задумлива</a:t>
            </a:r>
            <a:r>
              <a:rPr lang="ru-RU" i="1" dirty="0">
                <a:solidFill>
                  <a:srgbClr val="7030A0"/>
                </a:solidFill>
              </a:rPr>
              <a:t>, смутна</a:t>
            </a:r>
          </a:p>
          <a:p>
            <a:pPr marL="0" indent="0">
              <a:buNone/>
            </a:pPr>
            <a:r>
              <a:rPr lang="ru-RU" i="1" dirty="0" smtClean="0">
                <a:solidFill>
                  <a:srgbClr val="7030A0"/>
                </a:solidFill>
              </a:rPr>
              <a:t>І </a:t>
            </a:r>
            <a:r>
              <a:rPr lang="ru-RU" i="1" dirty="0" err="1">
                <a:solidFill>
                  <a:srgbClr val="7030A0"/>
                </a:solidFill>
              </a:rPr>
              <a:t>мовчазлива</a:t>
            </a:r>
            <a:r>
              <a:rPr lang="ru-RU" i="1" dirty="0">
                <a:solidFill>
                  <a:srgbClr val="7030A0"/>
                </a:solidFill>
              </a:rPr>
              <a:t>, як </a:t>
            </a:r>
            <a:r>
              <a:rPr lang="ru-RU" i="1" dirty="0" err="1">
                <a:solidFill>
                  <a:srgbClr val="7030A0"/>
                </a:solidFill>
              </a:rPr>
              <a:t>Світлана</a:t>
            </a:r>
            <a:r>
              <a:rPr lang="ru-RU" i="1" dirty="0">
                <a:solidFill>
                  <a:srgbClr val="7030A0"/>
                </a:solidFill>
              </a:rPr>
              <a:t>,</a:t>
            </a:r>
          </a:p>
          <a:p>
            <a:pPr marL="0" indent="0">
              <a:buNone/>
            </a:pPr>
            <a:r>
              <a:rPr lang="ru-RU" i="1" dirty="0" err="1" smtClean="0">
                <a:solidFill>
                  <a:srgbClr val="7030A0"/>
                </a:solidFill>
              </a:rPr>
              <a:t>Що</a:t>
            </a:r>
            <a:r>
              <a:rPr lang="ru-RU" i="1" dirty="0" smtClean="0">
                <a:solidFill>
                  <a:srgbClr val="7030A0"/>
                </a:solidFill>
              </a:rPr>
              <a:t> </a:t>
            </a:r>
            <a:r>
              <a:rPr lang="ru-RU" i="1" dirty="0">
                <a:solidFill>
                  <a:srgbClr val="7030A0"/>
                </a:solidFill>
              </a:rPr>
              <a:t>все </a:t>
            </a:r>
            <a:r>
              <a:rPr lang="ru-RU" i="1" dirty="0" err="1">
                <a:solidFill>
                  <a:srgbClr val="7030A0"/>
                </a:solidFill>
              </a:rPr>
              <a:t>сиділа</a:t>
            </a:r>
            <a:r>
              <a:rPr lang="ru-RU" i="1" dirty="0">
                <a:solidFill>
                  <a:srgbClr val="7030A0"/>
                </a:solidFill>
              </a:rPr>
              <a:t> край </a:t>
            </a:r>
            <a:r>
              <a:rPr lang="ru-RU" i="1" dirty="0" err="1">
                <a:solidFill>
                  <a:srgbClr val="7030A0"/>
                </a:solidFill>
              </a:rPr>
              <a:t>вікна</a:t>
            </a:r>
            <a:r>
              <a:rPr lang="ru-RU" i="1" dirty="0">
                <a:solidFill>
                  <a:srgbClr val="7030A0"/>
                </a:solidFill>
              </a:rPr>
              <a:t>».—</a:t>
            </a:r>
          </a:p>
          <a:p>
            <a:pPr marL="0" indent="0">
              <a:buNone/>
            </a:pPr>
            <a:r>
              <a:rPr lang="ru-RU" i="1" dirty="0" smtClean="0">
                <a:solidFill>
                  <a:srgbClr val="7030A0"/>
                </a:solidFill>
              </a:rPr>
              <a:t>«</a:t>
            </a:r>
            <a:r>
              <a:rPr lang="ru-RU" i="1" dirty="0" err="1">
                <a:solidFill>
                  <a:srgbClr val="7030A0"/>
                </a:solidFill>
              </a:rPr>
              <a:t>Невже</a:t>
            </a:r>
            <a:r>
              <a:rPr lang="ru-RU" i="1" dirty="0">
                <a:solidFill>
                  <a:srgbClr val="7030A0"/>
                </a:solidFill>
              </a:rPr>
              <a:t> </a:t>
            </a:r>
            <a:r>
              <a:rPr lang="ru-RU" i="1" dirty="0" err="1">
                <a:solidFill>
                  <a:srgbClr val="7030A0"/>
                </a:solidFill>
              </a:rPr>
              <a:t>ти</a:t>
            </a:r>
            <a:r>
              <a:rPr lang="ru-RU" i="1" dirty="0">
                <a:solidFill>
                  <a:srgbClr val="7030A0"/>
                </a:solidFill>
              </a:rPr>
              <a:t> в </a:t>
            </a:r>
            <a:r>
              <a:rPr lang="ru-RU" i="1" dirty="0" err="1">
                <a:solidFill>
                  <a:srgbClr val="7030A0"/>
                </a:solidFill>
              </a:rPr>
              <a:t>меншу</a:t>
            </a:r>
            <a:r>
              <a:rPr lang="ru-RU" i="1" dirty="0">
                <a:solidFill>
                  <a:srgbClr val="7030A0"/>
                </a:solidFill>
              </a:rPr>
              <a:t> </a:t>
            </a:r>
            <a:r>
              <a:rPr lang="ru-RU" i="1" dirty="0" err="1">
                <a:solidFill>
                  <a:srgbClr val="7030A0"/>
                </a:solidFill>
              </a:rPr>
              <a:t>залюбився</a:t>
            </a:r>
            <a:r>
              <a:rPr lang="ru-RU" i="1" dirty="0">
                <a:solidFill>
                  <a:srgbClr val="7030A0"/>
                </a:solidFill>
              </a:rPr>
              <a:t>?» —</a:t>
            </a:r>
          </a:p>
          <a:p>
            <a:pPr marL="0" indent="0">
              <a:buNone/>
            </a:pPr>
            <a:r>
              <a:rPr lang="ru-RU" i="1" dirty="0" smtClean="0">
                <a:solidFill>
                  <a:srgbClr val="7030A0"/>
                </a:solidFill>
              </a:rPr>
              <a:t>«</a:t>
            </a:r>
            <a:r>
              <a:rPr lang="ru-RU" i="1" dirty="0">
                <a:solidFill>
                  <a:srgbClr val="7030A0"/>
                </a:solidFill>
              </a:rPr>
              <a:t>А </a:t>
            </a:r>
            <a:r>
              <a:rPr lang="ru-RU" i="1" dirty="0" err="1">
                <a:solidFill>
                  <a:srgbClr val="7030A0"/>
                </a:solidFill>
              </a:rPr>
              <a:t>що</a:t>
            </a:r>
            <a:r>
              <a:rPr lang="ru-RU" i="1" dirty="0">
                <a:solidFill>
                  <a:srgbClr val="7030A0"/>
                </a:solidFill>
              </a:rPr>
              <a:t>?» — «На </a:t>
            </a:r>
            <a:r>
              <a:rPr lang="ru-RU" i="1" dirty="0" err="1">
                <a:solidFill>
                  <a:srgbClr val="7030A0"/>
                </a:solidFill>
              </a:rPr>
              <a:t>другій</a:t>
            </a:r>
            <a:r>
              <a:rPr lang="ru-RU" i="1" dirty="0">
                <a:solidFill>
                  <a:srgbClr val="7030A0"/>
                </a:solidFill>
              </a:rPr>
              <a:t> я б </a:t>
            </a:r>
            <a:r>
              <a:rPr lang="ru-RU" i="1" dirty="0" err="1">
                <a:solidFill>
                  <a:srgbClr val="7030A0"/>
                </a:solidFill>
              </a:rPr>
              <a:t>спинився</a:t>
            </a:r>
            <a:r>
              <a:rPr lang="ru-RU" i="1" dirty="0">
                <a:solidFill>
                  <a:srgbClr val="7030A0"/>
                </a:solidFill>
              </a:rPr>
              <a:t>,</a:t>
            </a:r>
          </a:p>
          <a:p>
            <a:pPr marL="0" indent="0">
              <a:buNone/>
            </a:pPr>
            <a:r>
              <a:rPr lang="ru-RU" i="1" dirty="0" smtClean="0">
                <a:solidFill>
                  <a:srgbClr val="7030A0"/>
                </a:solidFill>
              </a:rPr>
              <a:t>Коли </a:t>
            </a:r>
            <a:r>
              <a:rPr lang="ru-RU" i="1" dirty="0">
                <a:solidFill>
                  <a:srgbClr val="7030A0"/>
                </a:solidFill>
              </a:rPr>
              <a:t>б </a:t>
            </a:r>
            <a:r>
              <a:rPr lang="ru-RU" i="1" dirty="0" err="1">
                <a:solidFill>
                  <a:srgbClr val="7030A0"/>
                </a:solidFill>
              </a:rPr>
              <a:t>поетом</a:t>
            </a:r>
            <a:r>
              <a:rPr lang="ru-RU" i="1" dirty="0">
                <a:solidFill>
                  <a:srgbClr val="7030A0"/>
                </a:solidFill>
              </a:rPr>
              <a:t> </a:t>
            </a:r>
            <a:r>
              <a:rPr lang="ru-RU" i="1" dirty="0" err="1">
                <a:solidFill>
                  <a:srgbClr val="7030A0"/>
                </a:solidFill>
              </a:rPr>
              <a:t>був</a:t>
            </a:r>
            <a:r>
              <a:rPr lang="ru-RU" i="1" dirty="0">
                <a:solidFill>
                  <a:srgbClr val="7030A0"/>
                </a:solidFill>
              </a:rPr>
              <a:t>, як </a:t>
            </a:r>
            <a:r>
              <a:rPr lang="ru-RU" i="1" dirty="0" err="1">
                <a:solidFill>
                  <a:srgbClr val="7030A0"/>
                </a:solidFill>
              </a:rPr>
              <a:t>ти</a:t>
            </a:r>
            <a:r>
              <a:rPr lang="ru-RU" i="1" dirty="0">
                <a:solidFill>
                  <a:srgbClr val="7030A0"/>
                </a:solidFill>
              </a:rPr>
              <a:t>...»</a:t>
            </a:r>
          </a:p>
          <a:p>
            <a:pPr marL="0" indent="0">
              <a:buNone/>
            </a:pPr>
            <a:endParaRPr lang="uk-UA" dirty="0"/>
          </a:p>
          <a:p>
            <a:pPr marL="0" indent="0">
              <a:buNone/>
            </a:pPr>
            <a:endParaRPr lang="uk-UA" dirty="0"/>
          </a:p>
        </p:txBody>
      </p:sp>
      <p:sp>
        <p:nvSpPr>
          <p:cNvPr id="3" name="Заголовок 2"/>
          <p:cNvSpPr>
            <a:spLocks noGrp="1"/>
          </p:cNvSpPr>
          <p:nvPr>
            <p:ph type="title"/>
          </p:nvPr>
        </p:nvSpPr>
        <p:spPr>
          <a:xfrm>
            <a:off x="457200" y="152400"/>
            <a:ext cx="226368" cy="108248"/>
          </a:xfrm>
        </p:spPr>
        <p:txBody>
          <a:bodyPr>
            <a:normAutofit fontScale="90000"/>
          </a:bodyPr>
          <a:lstStyle/>
          <a:p>
            <a:endParaRPr lang="uk-UA" dirty="0"/>
          </a:p>
        </p:txBody>
      </p:sp>
    </p:spTree>
    <p:extLst>
      <p:ext uri="{BB962C8B-B14F-4D97-AF65-F5344CB8AC3E}">
        <p14:creationId xmlns:p14="http://schemas.microsoft.com/office/powerpoint/2010/main" val="41989108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p:cTn id="1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2" end="2"/>
                                            </p:txEl>
                                          </p:spTgt>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4" end="4"/>
                                            </p:txEl>
                                          </p:spTgt>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 calcmode="lin" valueType="num">
                                      <p:cBhvr>
                                        <p:cTn id="30"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2">
                                            <p:txEl>
                                              <p:pRg st="5" end="5"/>
                                            </p:txEl>
                                          </p:spTgt>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 calcmode="lin" valueType="num">
                                      <p:cBhvr>
                                        <p:cTn id="34"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6" end="6"/>
                                            </p:txEl>
                                          </p:spTgt>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 calcmode="lin" valueType="num">
                                      <p:cBhvr>
                                        <p:cTn id="38"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2">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0"/>
            <a:ext cx="8291264" cy="3789040"/>
          </a:xfrm>
        </p:spPr>
        <p:txBody>
          <a:bodyPr>
            <a:normAutofit lnSpcReduction="10000"/>
          </a:bodyPr>
          <a:lstStyle/>
          <a:p>
            <a:pPr marL="0" indent="0">
              <a:buNone/>
            </a:pPr>
            <a:r>
              <a:rPr lang="uk-UA" dirty="0"/>
              <a:t>Між тим візит Онєгіна у будинку Ларіних збудив багато розмов між людьми: було вирішено, що у </a:t>
            </a:r>
            <a:r>
              <a:rPr lang="uk-UA" dirty="0" err="1"/>
              <a:t>Татьяни</a:t>
            </a:r>
            <a:r>
              <a:rPr lang="uk-UA" dirty="0"/>
              <a:t> з'явився жених, говорили навіть, що справа домовлена і ось-ось призначать строк весілля. </a:t>
            </a:r>
            <a:r>
              <a:rPr lang="uk-UA" dirty="0" err="1"/>
              <a:t>Татьяна</a:t>
            </a:r>
            <a:r>
              <a:rPr lang="uk-UA" dirty="0"/>
              <a:t> слухала ці пересуди з досадою, але потай думала про Євгенія з «</a:t>
            </a:r>
            <a:r>
              <a:rPr lang="uk-UA" dirty="0" err="1"/>
              <a:t>чаром</a:t>
            </a:r>
            <a:r>
              <a:rPr lang="uk-UA" dirty="0"/>
              <a:t> якимось </a:t>
            </a:r>
            <a:r>
              <a:rPr lang="uk-UA" dirty="0" smtClean="0"/>
              <a:t>незрозумі</a:t>
            </a:r>
            <a:r>
              <a:rPr lang="uk-UA" dirty="0"/>
              <a:t>лим».</a:t>
            </a:r>
          </a:p>
          <a:p>
            <a:pPr marL="0" indent="0">
              <a:buNone/>
            </a:pPr>
            <a:r>
              <a:rPr lang="ru-RU" dirty="0" smtClean="0"/>
              <a:t>Татьяна</a:t>
            </a:r>
            <a:r>
              <a:rPr lang="ru-RU" dirty="0"/>
              <a:t>, не </a:t>
            </a:r>
            <a:r>
              <a:rPr lang="ru-RU" dirty="0" err="1"/>
              <a:t>знайшовши</a:t>
            </a:r>
            <a:r>
              <a:rPr lang="ru-RU" dirty="0"/>
              <a:t> </a:t>
            </a:r>
            <a:r>
              <a:rPr lang="ru-RU" dirty="0" err="1"/>
              <a:t>спокою</a:t>
            </a:r>
            <a:r>
              <a:rPr lang="ru-RU" dirty="0"/>
              <a:t>, </a:t>
            </a:r>
            <a:r>
              <a:rPr lang="ru-RU" dirty="0" err="1"/>
              <a:t>вирішує</a:t>
            </a:r>
            <a:r>
              <a:rPr lang="ru-RU" dirty="0"/>
              <a:t> </a:t>
            </a:r>
            <a:r>
              <a:rPr lang="ru-RU" dirty="0" err="1"/>
              <a:t>написати</a:t>
            </a:r>
            <a:r>
              <a:rPr lang="ru-RU" dirty="0"/>
              <a:t> листа </a:t>
            </a:r>
            <a:r>
              <a:rPr lang="ru-RU" dirty="0" err="1"/>
              <a:t>Онєгіну</a:t>
            </a:r>
            <a:r>
              <a:rPr lang="ru-RU" dirty="0"/>
              <a:t>. Настав ранок. Запечатавши лист, Татьяна просить </a:t>
            </a:r>
            <a:r>
              <a:rPr lang="ru-RU" dirty="0" err="1"/>
              <a:t>вірну</a:t>
            </a:r>
            <a:r>
              <a:rPr lang="ru-RU" dirty="0"/>
              <a:t> няню </a:t>
            </a:r>
            <a:r>
              <a:rPr lang="ru-RU" dirty="0" err="1"/>
              <a:t>послати</a:t>
            </a:r>
            <a:r>
              <a:rPr lang="ru-RU" dirty="0"/>
              <a:t> </a:t>
            </a:r>
            <a:r>
              <a:rPr lang="ru-RU" dirty="0" err="1"/>
              <a:t>свого</a:t>
            </a:r>
            <a:r>
              <a:rPr lang="ru-RU" dirty="0"/>
              <a:t> </a:t>
            </a:r>
            <a:r>
              <a:rPr lang="ru-RU" dirty="0" err="1"/>
              <a:t>онука</a:t>
            </a:r>
            <a:r>
              <a:rPr lang="ru-RU" dirty="0"/>
              <a:t> з ним до </a:t>
            </a:r>
            <a:r>
              <a:rPr lang="ru-RU" dirty="0" err="1"/>
              <a:t>Євгенія</a:t>
            </a:r>
            <a:r>
              <a:rPr lang="ru-RU" dirty="0" smtClean="0"/>
              <a:t>. </a:t>
            </a:r>
            <a:endParaRPr lang="uk-UA" dirty="0"/>
          </a:p>
        </p:txBody>
      </p:sp>
      <p:sp>
        <p:nvSpPr>
          <p:cNvPr id="3" name="Заголовок 2"/>
          <p:cNvSpPr>
            <a:spLocks noGrp="1"/>
          </p:cNvSpPr>
          <p:nvPr>
            <p:ph type="title"/>
          </p:nvPr>
        </p:nvSpPr>
        <p:spPr>
          <a:xfrm flipH="1">
            <a:off x="395536" y="152400"/>
            <a:ext cx="61664" cy="180256"/>
          </a:xfrm>
        </p:spPr>
        <p:txBody>
          <a:bodyPr>
            <a:normAutofit fontScale="90000"/>
          </a:bodyPr>
          <a:lstStyle/>
          <a:p>
            <a:endParaRPr lang="uk-U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284984"/>
            <a:ext cx="4545822"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606793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p:cTn id="19" dur="1000" fill="hold"/>
                                        <p:tgtEl>
                                          <p:spTgt spid="7170"/>
                                        </p:tgtEl>
                                        <p:attrNameLst>
                                          <p:attrName>ppt_w</p:attrName>
                                        </p:attrNameLst>
                                      </p:cBhvr>
                                      <p:tavLst>
                                        <p:tav tm="0">
                                          <p:val>
                                            <p:strVal val="#ppt_w*0.70"/>
                                          </p:val>
                                        </p:tav>
                                        <p:tav tm="100000">
                                          <p:val>
                                            <p:strVal val="#ppt_w"/>
                                          </p:val>
                                        </p:tav>
                                      </p:tavLst>
                                    </p:anim>
                                    <p:anim calcmode="lin" valueType="num">
                                      <p:cBhvr>
                                        <p:cTn id="20" dur="1000" fill="hold"/>
                                        <p:tgtEl>
                                          <p:spTgt spid="7170"/>
                                        </p:tgtEl>
                                        <p:attrNameLst>
                                          <p:attrName>ppt_h</p:attrName>
                                        </p:attrNameLst>
                                      </p:cBhvr>
                                      <p:tavLst>
                                        <p:tav tm="0">
                                          <p:val>
                                            <p:strVal val="#ppt_h"/>
                                          </p:val>
                                        </p:tav>
                                        <p:tav tm="100000">
                                          <p:val>
                                            <p:strVal val="#ppt_h"/>
                                          </p:val>
                                        </p:tav>
                                      </p:tavLst>
                                    </p:anim>
                                    <p:animEffect transition="in" filter="fade">
                                      <p:cBhvr>
                                        <p:cTn id="21"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76672"/>
            <a:ext cx="8229600" cy="5619328"/>
          </a:xfrm>
        </p:spPr>
        <p:txBody>
          <a:bodyPr>
            <a:normAutofit fontScale="92500"/>
          </a:bodyPr>
          <a:lstStyle/>
          <a:p>
            <a:pPr marL="0" indent="0">
              <a:buNone/>
            </a:pPr>
            <a:r>
              <a:rPr lang="uk-UA" dirty="0"/>
              <a:t>Минув день, а відповіді все не було. Настав другий — все так само. Приїхав Ленський — але один, без друга... Душа </a:t>
            </a:r>
            <a:r>
              <a:rPr lang="uk-UA" dirty="0" err="1"/>
              <a:t>Татьяни</a:t>
            </a:r>
            <a:r>
              <a:rPr lang="uk-UA" dirty="0"/>
              <a:t> страждає, сльози застилають очі... Та раптом почувся тупіт кінський... все ближче і ближче... і ось Євгеній тут! </a:t>
            </a:r>
            <a:r>
              <a:rPr lang="uk-UA" dirty="0" err="1"/>
              <a:t>Татьяна</a:t>
            </a:r>
            <a:r>
              <a:rPr lang="uk-UA" dirty="0"/>
              <a:t> в паніці біжить у сад. </a:t>
            </a:r>
            <a:r>
              <a:rPr lang="uk-UA" dirty="0" smtClean="0"/>
              <a:t>Справившись </a:t>
            </a:r>
            <a:r>
              <a:rPr lang="uk-UA" dirty="0"/>
              <a:t>нарешті з хвилюванням, </a:t>
            </a:r>
            <a:r>
              <a:rPr lang="uk-UA" dirty="0" err="1"/>
              <a:t>Татьяна</a:t>
            </a:r>
            <a:r>
              <a:rPr lang="uk-UA" dirty="0"/>
              <a:t> пішла алеєю парку — і тут... перед нею постав Євгеній, ніби грізна тінь.</a:t>
            </a:r>
          </a:p>
          <a:p>
            <a:pPr marL="0" indent="0">
              <a:buNone/>
            </a:pPr>
            <a:r>
              <a:rPr lang="uk-UA" dirty="0" err="1" smtClean="0"/>
              <a:t>Татьяна</a:t>
            </a:r>
            <a:r>
              <a:rPr lang="uk-UA" dirty="0" smtClean="0"/>
              <a:t> </a:t>
            </a:r>
            <a:r>
              <a:rPr lang="uk-UA" dirty="0"/>
              <a:t>і Євгеній зустрілися. Онєгін зізнається, що її щирий лист, її відвертість, «у серці підняла вона чуттів колишніх вир яскравий» і примушує відповісти таким же щирим зізнанням-сповіддю. Він запевняє дівчину, що якби вирішив стати «отцем і мужем» і обмежитись домашнім колом, то не шукав би собі кращої пари. Але, на жаль, таке життя не для </a:t>
            </a:r>
            <a:r>
              <a:rPr lang="uk-UA" dirty="0" smtClean="0"/>
              <a:t>нього.</a:t>
            </a:r>
            <a:endParaRPr lang="uk-UA" dirty="0"/>
          </a:p>
        </p:txBody>
      </p:sp>
      <p:sp>
        <p:nvSpPr>
          <p:cNvPr id="3" name="Заголовок 2"/>
          <p:cNvSpPr>
            <a:spLocks noGrp="1"/>
          </p:cNvSpPr>
          <p:nvPr>
            <p:ph type="title"/>
          </p:nvPr>
        </p:nvSpPr>
        <p:spPr>
          <a:xfrm>
            <a:off x="457200" y="152400"/>
            <a:ext cx="82352" cy="45719"/>
          </a:xfrm>
        </p:spPr>
        <p:txBody>
          <a:bodyPr>
            <a:normAutofit fontScale="90000"/>
          </a:bodyPr>
          <a:lstStyle/>
          <a:p>
            <a:endParaRPr lang="uk-UA" dirty="0"/>
          </a:p>
        </p:txBody>
      </p:sp>
    </p:spTree>
    <p:extLst>
      <p:ext uri="{BB962C8B-B14F-4D97-AF65-F5344CB8AC3E}">
        <p14:creationId xmlns:p14="http://schemas.microsoft.com/office/powerpoint/2010/main" val="256217497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4860032" cy="6957392"/>
          </a:xfrm>
        </p:spPr>
        <p:txBody>
          <a:bodyPr/>
          <a:lstStyle/>
          <a:p>
            <a:pPr marL="0" indent="0">
              <a:buNone/>
            </a:pPr>
            <a:r>
              <a:rPr lang="uk-UA" dirty="0"/>
              <a:t>Все більше зачаровуючись предметом своєї ніжної пристрасті, Ленський ні на крок не відходить від Ольги. Усамітнившись, вони задумливо сидять над шаховою дошкою, і Ленський через неуважність бере пішаком свою </a:t>
            </a:r>
            <a:r>
              <a:rPr lang="uk-UA" dirty="0" err="1"/>
              <a:t>ладью</a:t>
            </a:r>
            <a:r>
              <a:rPr lang="uk-UA" dirty="0"/>
              <a:t>, іноді Володимир читає Ользі </a:t>
            </a:r>
            <a:r>
              <a:rPr lang="uk-UA" dirty="0" smtClean="0"/>
              <a:t>    </a:t>
            </a:r>
            <a:r>
              <a:rPr lang="uk-UA" dirty="0" err="1" smtClean="0"/>
              <a:t>вслух</a:t>
            </a:r>
            <a:r>
              <a:rPr lang="uk-UA" dirty="0" smtClean="0"/>
              <a:t> </a:t>
            </a:r>
            <a:r>
              <a:rPr lang="uk-UA" dirty="0"/>
              <a:t>роман і справно прикрашає альбом своєї коханої палкими віршами-освідченнями.</a:t>
            </a:r>
          </a:p>
        </p:txBody>
      </p:sp>
      <p:sp>
        <p:nvSpPr>
          <p:cNvPr id="3" name="Заголовок 2"/>
          <p:cNvSpPr>
            <a:spLocks noGrp="1"/>
          </p:cNvSpPr>
          <p:nvPr>
            <p:ph type="title"/>
          </p:nvPr>
        </p:nvSpPr>
        <p:spPr>
          <a:xfrm>
            <a:off x="457200" y="152400"/>
            <a:ext cx="82352" cy="180256"/>
          </a:xfrm>
        </p:spPr>
        <p:txBody>
          <a:bodyPr>
            <a:normAutofit fontScale="90000"/>
          </a:bodyPr>
          <a:lstStyle/>
          <a:p>
            <a:endParaRPr lang="uk-U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617" y="260648"/>
            <a:ext cx="4710383" cy="628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95790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 fill="hold"/>
                                        <p:tgtEl>
                                          <p:spTgt spid="8194"/>
                                        </p:tgtEl>
                                        <p:attrNameLst>
                                          <p:attrName>ppt_x</p:attrName>
                                        </p:attrNameLst>
                                      </p:cBhvr>
                                      <p:tavLst>
                                        <p:tav tm="0">
                                          <p:val>
                                            <p:strVal val="#ppt_x"/>
                                          </p:val>
                                        </p:tav>
                                        <p:tav tm="100000">
                                          <p:val>
                                            <p:strVal val="#ppt_x"/>
                                          </p:val>
                                        </p:tav>
                                      </p:tavLst>
                                    </p:anim>
                                    <p:anim calcmode="lin" valueType="num">
                                      <p:cBhvr additive="base">
                                        <p:cTn id="13"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137706" y="0"/>
            <a:ext cx="5006294" cy="6741368"/>
          </a:xfrm>
        </p:spPr>
        <p:txBody>
          <a:bodyPr>
            <a:normAutofit fontScale="92500"/>
          </a:bodyPr>
          <a:lstStyle/>
          <a:p>
            <a:pPr marL="0" indent="0">
              <a:buNone/>
            </a:pPr>
            <a:r>
              <a:rPr lang="ru-RU" dirty="0" err="1"/>
              <a:t>Після</a:t>
            </a:r>
            <a:r>
              <a:rPr lang="ru-RU" dirty="0"/>
              <a:t> короткого </a:t>
            </a:r>
            <a:r>
              <a:rPr lang="ru-RU" dirty="0" err="1"/>
              <a:t>північного</a:t>
            </a:r>
            <a:r>
              <a:rPr lang="ru-RU" dirty="0"/>
              <a:t> </a:t>
            </a:r>
            <a:r>
              <a:rPr lang="ru-RU" dirty="0" err="1"/>
              <a:t>літа</a:t>
            </a:r>
            <a:r>
              <a:rPr lang="ru-RU" dirty="0"/>
              <a:t> настала </a:t>
            </a:r>
            <a:r>
              <a:rPr lang="ru-RU" dirty="0" err="1"/>
              <a:t>осінь</a:t>
            </a:r>
            <a:r>
              <a:rPr lang="ru-RU" dirty="0" smtClean="0"/>
              <a:t>. Одного </a:t>
            </a:r>
            <a:r>
              <a:rPr lang="ru-RU" dirty="0" err="1" smtClean="0"/>
              <a:t>осіннього</a:t>
            </a:r>
            <a:r>
              <a:rPr lang="ru-RU" dirty="0" smtClean="0"/>
              <a:t> </a:t>
            </a:r>
            <a:r>
              <a:rPr lang="ru-RU" dirty="0" err="1" smtClean="0"/>
              <a:t>вечора</a:t>
            </a:r>
            <a:r>
              <a:rPr lang="ru-RU" dirty="0" smtClean="0"/>
              <a:t> </a:t>
            </a:r>
            <a:r>
              <a:rPr lang="ru-RU" dirty="0" err="1" smtClean="0"/>
              <a:t>Онєгін</a:t>
            </a:r>
            <a:r>
              <a:rPr lang="ru-RU" dirty="0" smtClean="0"/>
              <a:t> </a:t>
            </a:r>
            <a:r>
              <a:rPr lang="ru-RU" dirty="0" err="1" smtClean="0"/>
              <a:t>чекає</a:t>
            </a:r>
            <a:r>
              <a:rPr lang="ru-RU" dirty="0" smtClean="0"/>
              <a:t> </a:t>
            </a:r>
            <a:r>
              <a:rPr lang="ru-RU" dirty="0" err="1" smtClean="0"/>
              <a:t>Ленського</a:t>
            </a:r>
            <a:r>
              <a:rPr lang="ru-RU" dirty="0" smtClean="0"/>
              <a:t> у себе </a:t>
            </a:r>
            <a:r>
              <a:rPr lang="ru-RU" dirty="0"/>
              <a:t>на </a:t>
            </a:r>
            <a:r>
              <a:rPr lang="ru-RU" dirty="0" smtClean="0"/>
              <a:t>вечерю. За </a:t>
            </a:r>
            <a:r>
              <a:rPr lang="ru-RU" dirty="0" err="1"/>
              <a:t>келихом</a:t>
            </a:r>
            <a:r>
              <a:rPr lang="ru-RU" dirty="0"/>
              <a:t> вина </a:t>
            </a:r>
            <a:r>
              <a:rPr lang="ru-RU" dirty="0" err="1"/>
              <a:t>Онєгін</a:t>
            </a:r>
            <a:r>
              <a:rPr lang="ru-RU" dirty="0"/>
              <a:t> </a:t>
            </a:r>
            <a:r>
              <a:rPr lang="ru-RU" dirty="0" err="1"/>
              <a:t>наче</a:t>
            </a:r>
            <a:r>
              <a:rPr lang="ru-RU" dirty="0"/>
              <a:t> ненароком </a:t>
            </a:r>
            <a:r>
              <a:rPr lang="ru-RU" dirty="0" err="1"/>
              <a:t>запитує</a:t>
            </a:r>
            <a:r>
              <a:rPr lang="ru-RU" dirty="0"/>
              <a:t> друга: «Ну </a:t>
            </a:r>
            <a:r>
              <a:rPr lang="ru-RU" dirty="0" err="1"/>
              <a:t>що</a:t>
            </a:r>
            <a:r>
              <a:rPr lang="ru-RU" dirty="0"/>
              <a:t> </a:t>
            </a:r>
            <a:r>
              <a:rPr lang="ru-RU" dirty="0" err="1"/>
              <a:t>сусідки</a:t>
            </a:r>
            <a:r>
              <a:rPr lang="ru-RU" dirty="0"/>
              <a:t>? </a:t>
            </a:r>
            <a:r>
              <a:rPr lang="ru-RU" dirty="0" err="1"/>
              <a:t>Що</a:t>
            </a:r>
            <a:r>
              <a:rPr lang="ru-RU" dirty="0"/>
              <a:t> Татьяна? </a:t>
            </a:r>
            <a:r>
              <a:rPr lang="ru-RU" dirty="0" err="1"/>
              <a:t>Що</a:t>
            </a:r>
            <a:r>
              <a:rPr lang="ru-RU" dirty="0"/>
              <a:t> твоя </a:t>
            </a:r>
            <a:r>
              <a:rPr lang="ru-RU" dirty="0" err="1"/>
              <a:t>жвава</a:t>
            </a:r>
            <a:r>
              <a:rPr lang="ru-RU" dirty="0"/>
              <a:t> Ольга?» </a:t>
            </a:r>
            <a:r>
              <a:rPr lang="ru-RU" dirty="0" err="1"/>
              <a:t>Ленський</a:t>
            </a:r>
            <a:r>
              <a:rPr lang="ru-RU" dirty="0"/>
              <a:t> </a:t>
            </a:r>
            <a:r>
              <a:rPr lang="ru-RU" dirty="0" err="1"/>
              <a:t>згадує</a:t>
            </a:r>
            <a:r>
              <a:rPr lang="ru-RU" dirty="0"/>
              <a:t>, </a:t>
            </a:r>
            <a:r>
              <a:rPr lang="ru-RU" dirty="0" err="1"/>
              <a:t>що</a:t>
            </a:r>
            <a:r>
              <a:rPr lang="ru-RU" dirty="0"/>
              <a:t> </a:t>
            </a:r>
            <a:r>
              <a:rPr lang="ru-RU" dirty="0" err="1"/>
              <a:t>Євгенія</a:t>
            </a:r>
            <a:r>
              <a:rPr lang="ru-RU" dirty="0"/>
              <a:t> запросили в </a:t>
            </a:r>
            <a:r>
              <a:rPr lang="ru-RU" dirty="0" err="1"/>
              <a:t>гості</a:t>
            </a:r>
            <a:r>
              <a:rPr lang="ru-RU" dirty="0"/>
              <a:t> до </a:t>
            </a:r>
            <a:r>
              <a:rPr lang="ru-RU" dirty="0" err="1"/>
              <a:t>Ларіних</a:t>
            </a:r>
            <a:r>
              <a:rPr lang="ru-RU" dirty="0"/>
              <a:t>: </a:t>
            </a:r>
            <a:r>
              <a:rPr lang="ru-RU" dirty="0" err="1"/>
              <a:t>наступного</a:t>
            </a:r>
            <a:r>
              <a:rPr lang="ru-RU" dirty="0"/>
              <a:t> </a:t>
            </a:r>
            <a:r>
              <a:rPr lang="ru-RU" dirty="0" err="1"/>
              <a:t>тижня</a:t>
            </a:r>
            <a:r>
              <a:rPr lang="ru-RU" dirty="0"/>
              <a:t> </a:t>
            </a:r>
            <a:r>
              <a:rPr lang="ru-RU" dirty="0" err="1"/>
              <a:t>іменини</a:t>
            </a:r>
            <a:r>
              <a:rPr lang="ru-RU" dirty="0"/>
              <a:t> </a:t>
            </a:r>
            <a:r>
              <a:rPr lang="ru-RU" dirty="0" err="1"/>
              <a:t>Татьяни</a:t>
            </a:r>
            <a:r>
              <a:rPr lang="ru-RU" dirty="0"/>
              <a:t> — </a:t>
            </a:r>
            <a:r>
              <a:rPr lang="ru-RU" dirty="0" err="1"/>
              <a:t>Тетянин</a:t>
            </a:r>
            <a:r>
              <a:rPr lang="ru-RU" dirty="0"/>
              <a:t> день. </a:t>
            </a:r>
            <a:r>
              <a:rPr lang="ru-RU" dirty="0" err="1"/>
              <a:t>Він</a:t>
            </a:r>
            <a:r>
              <a:rPr lang="ru-RU" dirty="0"/>
              <a:t> </a:t>
            </a:r>
            <a:r>
              <a:rPr lang="ru-RU" dirty="0" err="1"/>
              <a:t>знову</a:t>
            </a:r>
            <a:r>
              <a:rPr lang="ru-RU" dirty="0"/>
              <a:t> </a:t>
            </a:r>
            <a:r>
              <a:rPr lang="ru-RU" dirty="0" err="1"/>
              <a:t>згадує</a:t>
            </a:r>
            <a:r>
              <a:rPr lang="ru-RU" dirty="0"/>
              <a:t> Ольгу: </a:t>
            </a:r>
            <a:r>
              <a:rPr lang="ru-RU" dirty="0" err="1"/>
              <a:t>його</a:t>
            </a:r>
            <a:r>
              <a:rPr lang="ru-RU" dirty="0"/>
              <a:t> </a:t>
            </a:r>
            <a:r>
              <a:rPr lang="ru-RU" dirty="0" err="1"/>
              <a:t>кохана</a:t>
            </a:r>
            <a:r>
              <a:rPr lang="ru-RU" dirty="0"/>
              <a:t> та </a:t>
            </a:r>
            <a:r>
              <a:rPr lang="ru-RU" dirty="0" err="1"/>
              <a:t>її</a:t>
            </a:r>
            <a:r>
              <a:rPr lang="ru-RU" dirty="0"/>
              <a:t> </a:t>
            </a:r>
            <a:r>
              <a:rPr lang="ru-RU" dirty="0" err="1"/>
              <a:t>мати</a:t>
            </a:r>
            <a:r>
              <a:rPr lang="ru-RU" dirty="0"/>
              <a:t> просили </a:t>
            </a:r>
            <a:r>
              <a:rPr lang="ru-RU" dirty="0" err="1"/>
              <a:t>Онєгіна</a:t>
            </a:r>
            <a:r>
              <a:rPr lang="ru-RU" dirty="0"/>
              <a:t> </a:t>
            </a:r>
            <a:r>
              <a:rPr lang="ru-RU" dirty="0" err="1"/>
              <a:t>приїхати</a:t>
            </a:r>
            <a:r>
              <a:rPr lang="ru-RU" dirty="0"/>
              <a:t>. </a:t>
            </a:r>
            <a:r>
              <a:rPr lang="ru-RU" dirty="0" err="1"/>
              <a:t>Ленський</a:t>
            </a:r>
            <a:r>
              <a:rPr lang="ru-RU" dirty="0"/>
              <a:t> </a:t>
            </a:r>
            <a:r>
              <a:rPr lang="ru-RU" dirty="0" err="1"/>
              <a:t>був</a:t>
            </a:r>
            <a:r>
              <a:rPr lang="ru-RU" dirty="0"/>
              <a:t> </a:t>
            </a:r>
            <a:r>
              <a:rPr lang="ru-RU" dirty="0" err="1"/>
              <a:t>щасливим</a:t>
            </a:r>
            <a:r>
              <a:rPr lang="ru-RU" dirty="0"/>
              <a:t>. </a:t>
            </a:r>
            <a:r>
              <a:rPr lang="ru-RU" dirty="0" err="1"/>
              <a:t>Це</a:t>
            </a:r>
            <a:r>
              <a:rPr lang="ru-RU" dirty="0"/>
              <a:t> й </a:t>
            </a:r>
            <a:r>
              <a:rPr lang="ru-RU" dirty="0" err="1"/>
              <a:t>недивно</a:t>
            </a:r>
            <a:r>
              <a:rPr lang="ru-RU" dirty="0"/>
              <a:t>, </a:t>
            </a:r>
            <a:r>
              <a:rPr lang="ru-RU" dirty="0" err="1"/>
              <a:t>бо</a:t>
            </a:r>
            <a:r>
              <a:rPr lang="ru-RU" dirty="0"/>
              <a:t> через два </a:t>
            </a:r>
            <a:r>
              <a:rPr lang="ru-RU" dirty="0" err="1"/>
              <a:t>тижні</a:t>
            </a:r>
            <a:r>
              <a:rPr lang="ru-RU" dirty="0"/>
              <a:t> </a:t>
            </a:r>
            <a:r>
              <a:rPr lang="ru-RU" dirty="0" err="1"/>
              <a:t>було</a:t>
            </a:r>
            <a:r>
              <a:rPr lang="ru-RU" dirty="0"/>
              <a:t> </a:t>
            </a:r>
            <a:r>
              <a:rPr lang="ru-RU" dirty="0" err="1"/>
              <a:t>призначено</a:t>
            </a:r>
            <a:r>
              <a:rPr lang="ru-RU" dirty="0"/>
              <a:t> </a:t>
            </a:r>
            <a:r>
              <a:rPr lang="ru-RU" dirty="0" err="1"/>
              <a:t>весілля</a:t>
            </a:r>
            <a:r>
              <a:rPr lang="ru-RU" dirty="0"/>
              <a:t>. Ольгу з </a:t>
            </a:r>
            <a:r>
              <a:rPr lang="ru-RU" dirty="0" err="1"/>
              <a:t>Ленським</a:t>
            </a:r>
            <a:r>
              <a:rPr lang="ru-RU" dirty="0"/>
              <a:t> </a:t>
            </a:r>
            <a:r>
              <a:rPr lang="ru-RU" dirty="0" err="1"/>
              <a:t>пов'яжуть</a:t>
            </a:r>
            <a:r>
              <a:rPr lang="ru-RU" dirty="0"/>
              <a:t> </a:t>
            </a:r>
            <a:r>
              <a:rPr lang="ru-RU" dirty="0" err="1"/>
              <a:t>узи</a:t>
            </a:r>
            <a:r>
              <a:rPr lang="ru-RU" dirty="0"/>
              <a:t> </a:t>
            </a:r>
            <a:r>
              <a:rPr lang="ru-RU" dirty="0" err="1"/>
              <a:t>Гіменея</a:t>
            </a:r>
            <a:r>
              <a:rPr lang="ru-RU" dirty="0"/>
              <a:t>. </a:t>
            </a:r>
            <a:endParaRPr lang="uk-UA" dirty="0"/>
          </a:p>
        </p:txBody>
      </p:sp>
      <p:sp>
        <p:nvSpPr>
          <p:cNvPr id="3" name="Заголовок 2"/>
          <p:cNvSpPr>
            <a:spLocks noGrp="1"/>
          </p:cNvSpPr>
          <p:nvPr>
            <p:ph type="title"/>
          </p:nvPr>
        </p:nvSpPr>
        <p:spPr>
          <a:xfrm>
            <a:off x="457200" y="152400"/>
            <a:ext cx="82352" cy="45719"/>
          </a:xfrm>
        </p:spPr>
        <p:txBody>
          <a:bodyPr>
            <a:normAutofit fontScale="90000"/>
          </a:bodyPr>
          <a:lstStyle/>
          <a:p>
            <a:endParaRPr lang="uk-U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3886186" cy="380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58329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04664"/>
            <a:ext cx="8229600" cy="5976664"/>
          </a:xfrm>
        </p:spPr>
        <p:txBody>
          <a:bodyPr>
            <a:normAutofit fontScale="92500"/>
          </a:bodyPr>
          <a:lstStyle/>
          <a:p>
            <a:pPr marL="0" indent="0">
              <a:buNone/>
            </a:pPr>
            <a:r>
              <a:rPr lang="ru-RU" dirty="0"/>
              <a:t>Настав </a:t>
            </a:r>
            <a:r>
              <a:rPr lang="ru-RU" dirty="0" err="1"/>
              <a:t>Тетянин</a:t>
            </a:r>
            <a:r>
              <a:rPr lang="ru-RU" dirty="0"/>
              <a:t> день... У </a:t>
            </a:r>
            <a:r>
              <a:rPr lang="ru-RU" dirty="0" err="1"/>
              <a:t>будинок</a:t>
            </a:r>
            <a:r>
              <a:rPr lang="ru-RU" dirty="0"/>
              <a:t> </a:t>
            </a:r>
            <a:r>
              <a:rPr lang="ru-RU" dirty="0" err="1"/>
              <a:t>Ларіних</a:t>
            </a:r>
            <a:r>
              <a:rPr lang="ru-RU" dirty="0"/>
              <a:t> з самого ранку почали </a:t>
            </a:r>
            <a:r>
              <a:rPr lang="ru-RU" dirty="0" err="1"/>
              <a:t>з'їжджатись</a:t>
            </a:r>
            <a:r>
              <a:rPr lang="ru-RU" dirty="0"/>
              <a:t> </a:t>
            </a:r>
            <a:r>
              <a:rPr lang="ru-RU" dirty="0" err="1" smtClean="0"/>
              <a:t>гості</a:t>
            </a:r>
            <a:r>
              <a:rPr lang="ru-RU" dirty="0"/>
              <a:t>. </a:t>
            </a:r>
            <a:r>
              <a:rPr lang="ru-RU" dirty="0" err="1"/>
              <a:t>Гості</a:t>
            </a:r>
            <a:r>
              <a:rPr lang="ru-RU" dirty="0"/>
              <a:t> не </a:t>
            </a:r>
            <a:r>
              <a:rPr lang="ru-RU" dirty="0" err="1"/>
              <a:t>слухають</a:t>
            </a:r>
            <a:r>
              <a:rPr lang="ru-RU" dirty="0"/>
              <a:t> один другого, </a:t>
            </a:r>
            <a:r>
              <a:rPr lang="ru-RU" dirty="0" err="1"/>
              <a:t>всі</a:t>
            </a:r>
            <a:r>
              <a:rPr lang="ru-RU" dirty="0"/>
              <a:t> кричать, </a:t>
            </a:r>
            <a:r>
              <a:rPr lang="ru-RU" dirty="0" err="1"/>
              <a:t>сміються</a:t>
            </a:r>
            <a:r>
              <a:rPr lang="ru-RU" dirty="0"/>
              <a:t>, </a:t>
            </a:r>
            <a:r>
              <a:rPr lang="ru-RU" dirty="0" err="1"/>
              <a:t>сперечаються</a:t>
            </a:r>
            <a:r>
              <a:rPr lang="ru-RU" dirty="0"/>
              <a:t> і пищать. Враз </a:t>
            </a:r>
            <a:r>
              <a:rPr lang="ru-RU" dirty="0" err="1"/>
              <a:t>розчиняються</a:t>
            </a:r>
            <a:r>
              <a:rPr lang="ru-RU" dirty="0"/>
              <a:t> </a:t>
            </a:r>
            <a:r>
              <a:rPr lang="ru-RU" dirty="0" err="1"/>
              <a:t>навстіж</a:t>
            </a:r>
            <a:r>
              <a:rPr lang="ru-RU" dirty="0"/>
              <a:t> </a:t>
            </a:r>
            <a:r>
              <a:rPr lang="ru-RU" dirty="0" err="1"/>
              <a:t>двері</a:t>
            </a:r>
            <a:r>
              <a:rPr lang="ru-RU" dirty="0"/>
              <a:t> і </a:t>
            </a:r>
            <a:r>
              <a:rPr lang="ru-RU" dirty="0" err="1"/>
              <a:t>серед</a:t>
            </a:r>
            <a:r>
              <a:rPr lang="ru-RU" dirty="0"/>
              <a:t> шуму </a:t>
            </a:r>
            <a:r>
              <a:rPr lang="ru-RU" dirty="0" err="1"/>
              <a:t>з'являється</a:t>
            </a:r>
            <a:r>
              <a:rPr lang="ru-RU" dirty="0"/>
              <a:t> </a:t>
            </a:r>
            <a:r>
              <a:rPr lang="ru-RU" dirty="0" err="1"/>
              <a:t>Ленський</a:t>
            </a:r>
            <a:r>
              <a:rPr lang="ru-RU" dirty="0"/>
              <a:t>, за ним входить </a:t>
            </a:r>
            <a:r>
              <a:rPr lang="ru-RU" dirty="0" err="1"/>
              <a:t>Онєгін</a:t>
            </a:r>
            <a:r>
              <a:rPr lang="ru-RU" dirty="0"/>
              <a:t>: </a:t>
            </a:r>
            <a:r>
              <a:rPr lang="ru-RU" dirty="0" err="1"/>
              <a:t>їх</a:t>
            </a:r>
            <a:r>
              <a:rPr lang="ru-RU" dirty="0"/>
              <a:t> </a:t>
            </a:r>
            <a:r>
              <a:rPr lang="ru-RU" dirty="0" err="1"/>
              <a:t>садять</a:t>
            </a:r>
            <a:r>
              <a:rPr lang="ru-RU" dirty="0"/>
              <a:t> </a:t>
            </a:r>
            <a:r>
              <a:rPr lang="ru-RU" dirty="0" err="1"/>
              <a:t>навпроти</a:t>
            </a:r>
            <a:r>
              <a:rPr lang="ru-RU" dirty="0"/>
              <a:t> </a:t>
            </a:r>
            <a:r>
              <a:rPr lang="ru-RU" dirty="0" err="1" smtClean="0"/>
              <a:t>Татьяни</a:t>
            </a:r>
            <a:r>
              <a:rPr lang="ru-RU" dirty="0"/>
              <a:t>. </a:t>
            </a:r>
            <a:r>
              <a:rPr lang="ru-RU" dirty="0" err="1"/>
              <a:t>Роздратований</a:t>
            </a:r>
            <a:r>
              <a:rPr lang="ru-RU" dirty="0"/>
              <a:t> </a:t>
            </a:r>
            <a:r>
              <a:rPr lang="ru-RU" dirty="0" err="1"/>
              <a:t>Євгеній</a:t>
            </a:r>
            <a:r>
              <a:rPr lang="ru-RU" dirty="0"/>
              <a:t> </a:t>
            </a:r>
            <a:r>
              <a:rPr lang="ru-RU" dirty="0" err="1"/>
              <a:t>вирішує</a:t>
            </a:r>
            <a:r>
              <a:rPr lang="ru-RU" dirty="0"/>
              <a:t> </a:t>
            </a:r>
            <a:r>
              <a:rPr lang="ru-RU" dirty="0" err="1"/>
              <a:t>помститися</a:t>
            </a:r>
            <a:r>
              <a:rPr lang="ru-RU" dirty="0"/>
              <a:t> </a:t>
            </a:r>
            <a:r>
              <a:rPr lang="ru-RU" dirty="0" err="1"/>
              <a:t>Ленському</a:t>
            </a:r>
            <a:r>
              <a:rPr lang="ru-RU" dirty="0"/>
              <a:t>, </a:t>
            </a:r>
            <a:r>
              <a:rPr lang="ru-RU" dirty="0" err="1"/>
              <a:t>що</a:t>
            </a:r>
            <a:r>
              <a:rPr lang="ru-RU" dirty="0"/>
              <a:t> </a:t>
            </a:r>
            <a:r>
              <a:rPr lang="ru-RU" dirty="0" err="1"/>
              <a:t>затягнув</a:t>
            </a:r>
            <a:r>
              <a:rPr lang="ru-RU" dirty="0"/>
              <a:t> </a:t>
            </a:r>
            <a:r>
              <a:rPr lang="ru-RU" dirty="0" err="1"/>
              <a:t>його</a:t>
            </a:r>
            <a:r>
              <a:rPr lang="ru-RU" dirty="0"/>
              <a:t> до </a:t>
            </a:r>
            <a:r>
              <a:rPr lang="ru-RU" dirty="0" err="1"/>
              <a:t>Ларіних</a:t>
            </a:r>
            <a:r>
              <a:rPr lang="ru-RU" dirty="0"/>
              <a:t>. </a:t>
            </a:r>
            <a:r>
              <a:rPr lang="ru-RU" dirty="0" err="1"/>
              <a:t>Він</a:t>
            </a:r>
            <a:r>
              <a:rPr lang="ru-RU" dirty="0"/>
              <a:t> </a:t>
            </a:r>
            <a:r>
              <a:rPr lang="ru-RU" dirty="0" err="1"/>
              <a:t>починає</a:t>
            </a:r>
            <a:r>
              <a:rPr lang="ru-RU" dirty="0"/>
              <a:t> </a:t>
            </a:r>
            <a:r>
              <a:rPr lang="ru-RU" dirty="0" err="1"/>
              <a:t>залицятися</a:t>
            </a:r>
            <a:r>
              <a:rPr lang="ru-RU" dirty="0"/>
              <a:t> до Ольги. </a:t>
            </a:r>
            <a:r>
              <a:rPr lang="ru-RU" dirty="0" err="1"/>
              <a:t>Події</a:t>
            </a:r>
            <a:r>
              <a:rPr lang="ru-RU" dirty="0"/>
              <a:t> </a:t>
            </a:r>
            <a:r>
              <a:rPr lang="ru-RU" dirty="0" err="1"/>
              <a:t>цього</a:t>
            </a:r>
            <a:r>
              <a:rPr lang="ru-RU" dirty="0"/>
              <a:t> </a:t>
            </a:r>
            <a:r>
              <a:rPr lang="ru-RU" dirty="0" err="1"/>
              <a:t>вечора</a:t>
            </a:r>
            <a:r>
              <a:rPr lang="ru-RU" dirty="0"/>
              <a:t> </a:t>
            </a:r>
            <a:r>
              <a:rPr lang="ru-RU" dirty="0" err="1"/>
              <a:t>розвиваються</a:t>
            </a:r>
            <a:r>
              <a:rPr lang="ru-RU" dirty="0"/>
              <a:t> так, </a:t>
            </a:r>
            <a:r>
              <a:rPr lang="ru-RU" dirty="0" err="1"/>
              <a:t>що</a:t>
            </a:r>
            <a:r>
              <a:rPr lang="ru-RU" dirty="0"/>
              <a:t> </a:t>
            </a:r>
            <a:r>
              <a:rPr lang="ru-RU" dirty="0" err="1"/>
              <a:t>відчувається</a:t>
            </a:r>
            <a:r>
              <a:rPr lang="ru-RU" dirty="0"/>
              <a:t>: </a:t>
            </a:r>
            <a:r>
              <a:rPr lang="ru-RU" dirty="0" err="1"/>
              <a:t>наближається</a:t>
            </a:r>
            <a:r>
              <a:rPr lang="ru-RU" dirty="0"/>
              <a:t> </a:t>
            </a:r>
            <a:r>
              <a:rPr lang="ru-RU" dirty="0" err="1"/>
              <a:t>неминуча</a:t>
            </a:r>
            <a:r>
              <a:rPr lang="ru-RU" dirty="0"/>
              <a:t> </a:t>
            </a:r>
            <a:r>
              <a:rPr lang="ru-RU" dirty="0" smtClean="0"/>
              <a:t>катастрофа. </a:t>
            </a:r>
            <a:r>
              <a:rPr lang="ru-RU" dirty="0" err="1" smtClean="0"/>
              <a:t>Пам'ятаючи</a:t>
            </a:r>
            <a:r>
              <a:rPr lang="ru-RU" dirty="0" smtClean="0"/>
              <a:t> </a:t>
            </a:r>
            <a:r>
              <a:rPr lang="ru-RU" dirty="0"/>
              <a:t>про </a:t>
            </a:r>
            <a:r>
              <a:rPr lang="ru-RU" dirty="0" err="1"/>
              <a:t>свої</a:t>
            </a:r>
            <a:r>
              <a:rPr lang="ru-RU" dirty="0"/>
              <a:t> </a:t>
            </a:r>
            <a:r>
              <a:rPr lang="ru-RU" dirty="0" err="1"/>
              <a:t>наміри</a:t>
            </a:r>
            <a:r>
              <a:rPr lang="ru-RU" dirty="0"/>
              <a:t> </a:t>
            </a:r>
            <a:r>
              <a:rPr lang="ru-RU" dirty="0" err="1"/>
              <a:t>подратувати</a:t>
            </a:r>
            <a:r>
              <a:rPr lang="ru-RU" dirty="0"/>
              <a:t> </a:t>
            </a:r>
            <a:r>
              <a:rPr lang="ru-RU" dirty="0" err="1"/>
              <a:t>Ленського</a:t>
            </a:r>
            <a:r>
              <a:rPr lang="ru-RU" dirty="0"/>
              <a:t>, </a:t>
            </a:r>
            <a:r>
              <a:rPr lang="ru-RU" dirty="0" err="1"/>
              <a:t>потай</a:t>
            </a:r>
            <a:r>
              <a:rPr lang="ru-RU" dirty="0"/>
              <a:t> </a:t>
            </a:r>
            <a:r>
              <a:rPr lang="ru-RU" dirty="0" err="1"/>
              <a:t>посміхаючись</a:t>
            </a:r>
            <a:r>
              <a:rPr lang="ru-RU" dirty="0"/>
              <a:t>, </a:t>
            </a:r>
            <a:r>
              <a:rPr lang="ru-RU" dirty="0" err="1"/>
              <a:t>Онєгін</a:t>
            </a:r>
            <a:r>
              <a:rPr lang="ru-RU" dirty="0"/>
              <a:t> не </a:t>
            </a:r>
            <a:r>
              <a:rPr lang="ru-RU" dirty="0" err="1"/>
              <a:t>відходить</a:t>
            </a:r>
            <a:r>
              <a:rPr lang="ru-RU" dirty="0"/>
              <a:t> </a:t>
            </a:r>
            <a:r>
              <a:rPr lang="ru-RU" dirty="0" err="1"/>
              <a:t>від</a:t>
            </a:r>
            <a:r>
              <a:rPr lang="ru-RU" dirty="0"/>
              <a:t> Ольги: і вальс, і мазурка, і </a:t>
            </a:r>
            <a:r>
              <a:rPr lang="ru-RU" dirty="0" err="1"/>
              <a:t>котильйон</a:t>
            </a:r>
            <a:r>
              <a:rPr lang="ru-RU" dirty="0"/>
              <a:t> — </a:t>
            </a:r>
            <a:r>
              <a:rPr lang="ru-RU" dirty="0" err="1"/>
              <a:t>його</a:t>
            </a:r>
            <a:r>
              <a:rPr lang="ru-RU" dirty="0"/>
              <a:t>. </a:t>
            </a:r>
            <a:r>
              <a:rPr lang="ru-RU" dirty="0" err="1"/>
              <a:t>Ленський</a:t>
            </a:r>
            <a:r>
              <a:rPr lang="ru-RU" dirty="0"/>
              <a:t> все </a:t>
            </a:r>
            <a:r>
              <a:rPr lang="ru-RU" dirty="0" err="1"/>
              <a:t>бачить</a:t>
            </a:r>
            <a:r>
              <a:rPr lang="ru-RU" dirty="0"/>
              <a:t> і не </a:t>
            </a:r>
            <a:r>
              <a:rPr lang="ru-RU" dirty="0" err="1"/>
              <a:t>може</a:t>
            </a:r>
            <a:r>
              <a:rPr lang="ru-RU" dirty="0"/>
              <a:t> </a:t>
            </a:r>
            <a:r>
              <a:rPr lang="ru-RU" dirty="0" err="1"/>
              <a:t>повірити</a:t>
            </a:r>
            <a:r>
              <a:rPr lang="ru-RU" dirty="0"/>
              <a:t> </a:t>
            </a:r>
            <a:r>
              <a:rPr lang="ru-RU" dirty="0" err="1"/>
              <a:t>власним</a:t>
            </a:r>
            <a:r>
              <a:rPr lang="ru-RU" dirty="0"/>
              <a:t> очам. Не в </a:t>
            </a:r>
            <a:r>
              <a:rPr lang="ru-RU" dirty="0" err="1"/>
              <a:t>силі</a:t>
            </a:r>
            <a:r>
              <a:rPr lang="ru-RU" dirty="0"/>
              <a:t> </a:t>
            </a:r>
            <a:r>
              <a:rPr lang="ru-RU" dirty="0" err="1"/>
              <a:t>стерпіти</a:t>
            </a:r>
            <a:r>
              <a:rPr lang="ru-RU" dirty="0"/>
              <a:t> образу, </a:t>
            </a:r>
            <a:r>
              <a:rPr lang="ru-RU" dirty="0" err="1"/>
              <a:t>він</a:t>
            </a:r>
            <a:r>
              <a:rPr lang="ru-RU" dirty="0"/>
              <a:t> </a:t>
            </a:r>
            <a:r>
              <a:rPr lang="ru-RU" dirty="0" err="1"/>
              <a:t>залишає</a:t>
            </a:r>
            <a:r>
              <a:rPr lang="ru-RU" dirty="0"/>
              <a:t> </a:t>
            </a:r>
            <a:r>
              <a:rPr lang="ru-RU" dirty="0" err="1"/>
              <a:t>Ларіних</a:t>
            </a:r>
            <a:r>
              <a:rPr lang="ru-RU" dirty="0"/>
              <a:t>, </a:t>
            </a:r>
            <a:r>
              <a:rPr lang="ru-RU" dirty="0" err="1"/>
              <a:t>вирішивши</a:t>
            </a:r>
            <a:r>
              <a:rPr lang="ru-RU" dirty="0"/>
              <a:t>, </a:t>
            </a:r>
            <a:r>
              <a:rPr lang="ru-RU" dirty="0" err="1"/>
              <a:t>що</a:t>
            </a:r>
            <a:r>
              <a:rPr lang="ru-RU" dirty="0"/>
              <a:t> </a:t>
            </a:r>
            <a:r>
              <a:rPr lang="ru-RU" dirty="0" err="1"/>
              <a:t>тільки</a:t>
            </a:r>
            <a:r>
              <a:rPr lang="ru-RU" dirty="0"/>
              <a:t> -«</a:t>
            </a:r>
            <a:r>
              <a:rPr lang="ru-RU" dirty="0" err="1"/>
              <a:t>дві</a:t>
            </a:r>
            <a:r>
              <a:rPr lang="ru-RU" dirty="0"/>
              <a:t> </a:t>
            </a:r>
            <a:r>
              <a:rPr lang="ru-RU" dirty="0" err="1"/>
              <a:t>кулі</a:t>
            </a:r>
            <a:r>
              <a:rPr lang="ru-RU" dirty="0"/>
              <a:t> — рада </a:t>
            </a:r>
            <a:r>
              <a:rPr lang="ru-RU" dirty="0" err="1"/>
              <a:t>лиш</a:t>
            </a:r>
            <a:r>
              <a:rPr lang="ru-RU" dirty="0"/>
              <a:t> одна, </a:t>
            </a:r>
            <a:r>
              <a:rPr lang="ru-RU" dirty="0" err="1"/>
              <a:t>щоб</a:t>
            </a:r>
            <a:r>
              <a:rPr lang="ru-RU" dirty="0"/>
              <a:t> </a:t>
            </a:r>
            <a:r>
              <a:rPr lang="ru-RU" dirty="0" err="1"/>
              <a:t>змити</a:t>
            </a:r>
            <a:r>
              <a:rPr lang="ru-RU" dirty="0"/>
              <a:t> кривду </a:t>
            </a:r>
            <a:r>
              <a:rPr lang="ru-RU" dirty="0" err="1"/>
              <a:t>цю</a:t>
            </a:r>
            <a:r>
              <a:rPr lang="ru-RU" dirty="0"/>
              <a:t> до дна».</a:t>
            </a:r>
          </a:p>
          <a:p>
            <a:pPr marL="0" indent="0">
              <a:buNone/>
            </a:pPr>
            <a:endParaRPr lang="uk-UA" dirty="0"/>
          </a:p>
        </p:txBody>
      </p:sp>
      <p:sp>
        <p:nvSpPr>
          <p:cNvPr id="3" name="Заголовок 2"/>
          <p:cNvSpPr>
            <a:spLocks noGrp="1"/>
          </p:cNvSpPr>
          <p:nvPr>
            <p:ph type="title"/>
          </p:nvPr>
        </p:nvSpPr>
        <p:spPr>
          <a:xfrm>
            <a:off x="457200" y="152400"/>
            <a:ext cx="298376" cy="252264"/>
          </a:xfrm>
        </p:spPr>
        <p:txBody>
          <a:bodyPr>
            <a:normAutofit fontScale="90000"/>
          </a:bodyPr>
          <a:lstStyle/>
          <a:p>
            <a:endParaRPr lang="uk-UA" dirty="0"/>
          </a:p>
        </p:txBody>
      </p:sp>
    </p:spTree>
    <p:extLst>
      <p:ext uri="{BB962C8B-B14F-4D97-AF65-F5344CB8AC3E}">
        <p14:creationId xmlns:p14="http://schemas.microsoft.com/office/powerpoint/2010/main" val="375368123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32656"/>
            <a:ext cx="4978896" cy="6192688"/>
          </a:xfrm>
        </p:spPr>
        <p:txBody>
          <a:bodyPr>
            <a:normAutofit fontScale="92500"/>
          </a:bodyPr>
          <a:lstStyle/>
          <a:p>
            <a:pPr marL="0" indent="0">
              <a:buNone/>
            </a:pPr>
            <a:r>
              <a:rPr lang="uk-UA" dirty="0"/>
              <a:t>Тільки-но настав ранок, до Онєгіна прибув сусід Ленського, </a:t>
            </a:r>
            <a:r>
              <a:rPr lang="uk-UA" dirty="0" err="1"/>
              <a:t>Зарецький</a:t>
            </a:r>
            <a:r>
              <a:rPr lang="uk-UA" dirty="0"/>
              <a:t> — у минулому відомий дуеліст, бешкетник і гравець, а нині, за словами автора, надійний друг, поміщик мирний і навіть чесний чоловік. </a:t>
            </a:r>
            <a:r>
              <a:rPr lang="uk-UA" dirty="0" err="1"/>
              <a:t>Зарецький</a:t>
            </a:r>
            <a:r>
              <a:rPr lang="uk-UA" dirty="0"/>
              <a:t> з'явився з запискою від Ленського — це виклик на дуель. Онєгін зараз же, без зайвих слів, відповідає, «що завжди радий він». Одначе, коли секундант Ленського пішов, Євгеній себе гостро засудив. Він звинувачував себе за те, що так нерозважно чинив і посміявся над другом. </a:t>
            </a:r>
          </a:p>
        </p:txBody>
      </p:sp>
      <p:sp>
        <p:nvSpPr>
          <p:cNvPr id="3" name="Заголовок 2"/>
          <p:cNvSpPr>
            <a:spLocks noGrp="1"/>
          </p:cNvSpPr>
          <p:nvPr>
            <p:ph type="title"/>
          </p:nvPr>
        </p:nvSpPr>
        <p:spPr>
          <a:xfrm>
            <a:off x="457200" y="152400"/>
            <a:ext cx="226368" cy="108248"/>
          </a:xfrm>
        </p:spPr>
        <p:txBody>
          <a:bodyPr>
            <a:normAutofit fontScale="90000"/>
          </a:bodyPr>
          <a:lstStyle/>
          <a:p>
            <a:endParaRPr lang="uk-UA"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980728"/>
            <a:ext cx="3528392" cy="5060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04234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10243"/>
                                        </p:tgtEl>
                                        <p:attrNameLst>
                                          <p:attrName>style.visibility</p:attrName>
                                        </p:attrNameLst>
                                      </p:cBhvr>
                                      <p:to>
                                        <p:strVal val="visible"/>
                                      </p:to>
                                    </p:set>
                                    <p:animEffect transition="in" filter="fade">
                                      <p:cBhvr>
                                        <p:cTn id="14" dur="1000"/>
                                        <p:tgtEl>
                                          <p:spTgt spid="10243"/>
                                        </p:tgtEl>
                                      </p:cBhvr>
                                    </p:animEffect>
                                    <p:anim calcmode="lin" valueType="num">
                                      <p:cBhvr>
                                        <p:cTn id="15" dur="1000" fill="hold"/>
                                        <p:tgtEl>
                                          <p:spTgt spid="10243"/>
                                        </p:tgtEl>
                                        <p:attrNameLst>
                                          <p:attrName>ppt_x</p:attrName>
                                        </p:attrNameLst>
                                      </p:cBhvr>
                                      <p:tavLst>
                                        <p:tav tm="0">
                                          <p:val>
                                            <p:strVal val="#ppt_x"/>
                                          </p:val>
                                        </p:tav>
                                        <p:tav tm="100000">
                                          <p:val>
                                            <p:strVal val="#ppt_x"/>
                                          </p:val>
                                        </p:tav>
                                      </p:tavLst>
                                    </p:anim>
                                    <p:anim calcmode="lin" valueType="num">
                                      <p:cBhvr>
                                        <p:cTn id="16" dur="900" decel="100000" fill="hold"/>
                                        <p:tgtEl>
                                          <p:spTgt spid="1024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24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76672"/>
            <a:ext cx="8229600" cy="5619328"/>
          </a:xfrm>
        </p:spPr>
        <p:txBody>
          <a:bodyPr>
            <a:normAutofit fontScale="92500"/>
          </a:bodyPr>
          <a:lstStyle/>
          <a:p>
            <a:pPr marL="0" indent="0">
              <a:buNone/>
            </a:pPr>
            <a:r>
              <a:rPr lang="ru-RU" dirty="0" err="1"/>
              <a:t>П</a:t>
            </a:r>
            <a:r>
              <a:rPr lang="ru-RU" dirty="0" err="1" smtClean="0"/>
              <a:t>риготувавши</a:t>
            </a:r>
            <a:r>
              <a:rPr lang="ru-RU" dirty="0" smtClean="0"/>
              <a:t> </a:t>
            </a:r>
            <a:r>
              <a:rPr lang="ru-RU" dirty="0" err="1"/>
              <a:t>пістолети</a:t>
            </a:r>
            <a:r>
              <a:rPr lang="ru-RU" dirty="0"/>
              <a:t> до </a:t>
            </a:r>
            <a:r>
              <a:rPr lang="ru-RU" dirty="0" err="1"/>
              <a:t>поєдинку</a:t>
            </a:r>
            <a:r>
              <a:rPr lang="ru-RU" dirty="0"/>
              <a:t>, </a:t>
            </a:r>
            <a:r>
              <a:rPr lang="ru-RU" dirty="0" err="1"/>
              <a:t>Ленський</a:t>
            </a:r>
            <a:r>
              <a:rPr lang="ru-RU" dirty="0"/>
              <a:t> </a:t>
            </a:r>
            <a:r>
              <a:rPr lang="ru-RU" dirty="0" err="1"/>
              <a:t>засвітив</a:t>
            </a:r>
            <a:r>
              <a:rPr lang="ru-RU" dirty="0"/>
              <a:t> </a:t>
            </a:r>
            <a:r>
              <a:rPr lang="ru-RU" dirty="0" err="1"/>
              <a:t>свічку</a:t>
            </a:r>
            <a:r>
              <a:rPr lang="ru-RU" dirty="0"/>
              <a:t> і </a:t>
            </a:r>
            <a:r>
              <a:rPr lang="ru-RU" dirty="0" err="1"/>
              <a:t>взявся</a:t>
            </a:r>
            <a:r>
              <a:rPr lang="ru-RU" dirty="0"/>
              <a:t> </a:t>
            </a:r>
            <a:r>
              <a:rPr lang="ru-RU" dirty="0" err="1" smtClean="0"/>
              <a:t>за</a:t>
            </a:r>
            <a:r>
              <a:rPr lang="ru-RU" dirty="0" err="1"/>
              <a:t>перо</a:t>
            </a:r>
            <a:r>
              <a:rPr lang="ru-RU" dirty="0"/>
              <a:t>. </a:t>
            </a:r>
            <a:r>
              <a:rPr lang="ru-RU" dirty="0" smtClean="0"/>
              <a:t> У </a:t>
            </a:r>
            <a:r>
              <a:rPr lang="ru-RU" dirty="0"/>
              <a:t>той час, коли </a:t>
            </a:r>
            <a:r>
              <a:rPr lang="ru-RU" dirty="0" err="1"/>
              <a:t>Ленський</a:t>
            </a:r>
            <a:r>
              <a:rPr lang="ru-RU" dirty="0"/>
              <a:t> у </a:t>
            </a:r>
            <a:r>
              <a:rPr lang="ru-RU" dirty="0" err="1"/>
              <a:t>віршах</a:t>
            </a:r>
            <a:r>
              <a:rPr lang="ru-RU" dirty="0"/>
              <a:t> </a:t>
            </a:r>
            <a:r>
              <a:rPr lang="ru-RU" dirty="0" err="1"/>
              <a:t>прощався</a:t>
            </a:r>
            <a:r>
              <a:rPr lang="ru-RU" dirty="0"/>
              <a:t> з Ольгою, </a:t>
            </a:r>
            <a:r>
              <a:rPr lang="ru-RU" dirty="0" err="1"/>
              <a:t>його</a:t>
            </a:r>
            <a:r>
              <a:rPr lang="ru-RU" dirty="0"/>
              <a:t> супротивник спав </a:t>
            </a:r>
            <a:r>
              <a:rPr lang="ru-RU" dirty="0" err="1"/>
              <a:t>мертвецьким</a:t>
            </a:r>
            <a:r>
              <a:rPr lang="ru-RU" dirty="0"/>
              <a:t> сном і </a:t>
            </a:r>
            <a:r>
              <a:rPr lang="ru-RU" dirty="0" err="1"/>
              <a:t>ледве</a:t>
            </a:r>
            <a:r>
              <a:rPr lang="ru-RU" dirty="0"/>
              <a:t> не проспав </a:t>
            </a:r>
            <a:r>
              <a:rPr lang="ru-RU" dirty="0" err="1"/>
              <a:t>дуель</a:t>
            </a:r>
            <a:r>
              <a:rPr lang="ru-RU" dirty="0"/>
              <a:t>. Взявши з собою в </a:t>
            </a:r>
            <a:r>
              <a:rPr lang="ru-RU" dirty="0" err="1"/>
              <a:t>секунданти</a:t>
            </a:r>
            <a:r>
              <a:rPr lang="ru-RU" dirty="0"/>
              <a:t> </a:t>
            </a:r>
            <a:r>
              <a:rPr lang="ru-RU" dirty="0" err="1"/>
              <a:t>служника</a:t>
            </a:r>
            <a:r>
              <a:rPr lang="ru-RU" dirty="0"/>
              <a:t>, </a:t>
            </a:r>
            <a:r>
              <a:rPr lang="ru-RU" dirty="0" err="1"/>
              <a:t>Онєгін</a:t>
            </a:r>
            <a:r>
              <a:rPr lang="ru-RU" dirty="0"/>
              <a:t> </a:t>
            </a:r>
            <a:r>
              <a:rPr lang="ru-RU" dirty="0" err="1"/>
              <a:t>поспішав</a:t>
            </a:r>
            <a:r>
              <a:rPr lang="ru-RU" dirty="0"/>
              <a:t> до старого </a:t>
            </a:r>
            <a:r>
              <a:rPr lang="ru-RU" dirty="0" err="1"/>
              <a:t>млина</a:t>
            </a:r>
            <a:r>
              <a:rPr lang="ru-RU" dirty="0"/>
              <a:t> — до </a:t>
            </a:r>
            <a:r>
              <a:rPr lang="ru-RU" dirty="0" err="1"/>
              <a:t>місця</a:t>
            </a:r>
            <a:r>
              <a:rPr lang="ru-RU" dirty="0"/>
              <a:t> </a:t>
            </a:r>
            <a:r>
              <a:rPr lang="ru-RU" dirty="0" err="1"/>
              <a:t>поєдинку</a:t>
            </a:r>
            <a:r>
              <a:rPr lang="ru-RU" dirty="0"/>
              <a:t>. </a:t>
            </a:r>
            <a:r>
              <a:rPr lang="ru-RU" dirty="0" err="1"/>
              <a:t>Ленський</a:t>
            </a:r>
            <a:r>
              <a:rPr lang="ru-RU" dirty="0"/>
              <a:t> уже давно нетерпеливо на </a:t>
            </a:r>
            <a:r>
              <a:rPr lang="ru-RU" dirty="0" err="1"/>
              <a:t>нього</a:t>
            </a:r>
            <a:r>
              <a:rPr lang="ru-RU" dirty="0"/>
              <a:t> </a:t>
            </a:r>
            <a:r>
              <a:rPr lang="ru-RU" dirty="0" err="1"/>
              <a:t>чекав</a:t>
            </a:r>
            <a:r>
              <a:rPr lang="ru-RU" dirty="0"/>
              <a:t>. Ось </a:t>
            </a:r>
            <a:r>
              <a:rPr lang="ru-RU" dirty="0" err="1"/>
              <a:t>блиснули</a:t>
            </a:r>
            <a:r>
              <a:rPr lang="ru-RU" dirty="0"/>
              <a:t> </a:t>
            </a:r>
            <a:r>
              <a:rPr lang="ru-RU" dirty="0" err="1"/>
              <a:t>пістолети</a:t>
            </a:r>
            <a:r>
              <a:rPr lang="ru-RU" dirty="0"/>
              <a:t>, </a:t>
            </a:r>
            <a:r>
              <a:rPr lang="ru-RU" dirty="0" err="1"/>
              <a:t>колишні</a:t>
            </a:r>
            <a:r>
              <a:rPr lang="ru-RU" dirty="0"/>
              <a:t> </a:t>
            </a:r>
            <a:r>
              <a:rPr lang="ru-RU" dirty="0" err="1"/>
              <a:t>друзі</a:t>
            </a:r>
            <a:r>
              <a:rPr lang="ru-RU" dirty="0"/>
              <a:t>, а </a:t>
            </a:r>
            <a:r>
              <a:rPr lang="ru-RU" dirty="0" err="1"/>
              <a:t>тепер</a:t>
            </a:r>
            <a:r>
              <a:rPr lang="ru-RU" dirty="0"/>
              <a:t> супротивники </a:t>
            </a:r>
            <a:r>
              <a:rPr lang="ru-RU" dirty="0" err="1"/>
              <a:t>поскидували</a:t>
            </a:r>
            <a:r>
              <a:rPr lang="ru-RU" dirty="0"/>
              <a:t> </a:t>
            </a:r>
            <a:r>
              <a:rPr lang="ru-RU" dirty="0" err="1"/>
              <a:t>свої</a:t>
            </a:r>
            <a:r>
              <a:rPr lang="ru-RU" dirty="0"/>
              <a:t> </a:t>
            </a:r>
            <a:r>
              <a:rPr lang="ru-RU" dirty="0" err="1"/>
              <a:t>плащі</a:t>
            </a:r>
            <a:r>
              <a:rPr lang="ru-RU" dirty="0"/>
              <a:t>. </a:t>
            </a:r>
            <a:r>
              <a:rPr lang="ru-RU" dirty="0" err="1"/>
              <a:t>Зарецький</a:t>
            </a:r>
            <a:r>
              <a:rPr lang="ru-RU" dirty="0"/>
              <a:t> </a:t>
            </a:r>
            <a:r>
              <a:rPr lang="ru-RU" dirty="0" err="1"/>
              <a:t>порахував</a:t>
            </a:r>
            <a:r>
              <a:rPr lang="ru-RU" dirty="0"/>
              <a:t> </a:t>
            </a:r>
            <a:r>
              <a:rPr lang="ru-RU" dirty="0" err="1"/>
              <a:t>тридцять</a:t>
            </a:r>
            <a:r>
              <a:rPr lang="ru-RU" dirty="0"/>
              <a:t> два кроки, </a:t>
            </a:r>
            <a:r>
              <a:rPr lang="ru-RU" dirty="0" err="1"/>
              <a:t>кожен</a:t>
            </a:r>
            <a:r>
              <a:rPr lang="ru-RU" dirty="0"/>
              <a:t> взяв </a:t>
            </a:r>
            <a:r>
              <a:rPr lang="ru-RU" dirty="0" err="1"/>
              <a:t>свій</a:t>
            </a:r>
            <a:r>
              <a:rPr lang="ru-RU" dirty="0"/>
              <a:t> </a:t>
            </a:r>
            <a:r>
              <a:rPr lang="ru-RU" dirty="0" err="1"/>
              <a:t>пістолет</a:t>
            </a:r>
            <a:r>
              <a:rPr lang="ru-RU" dirty="0"/>
              <a:t>. Почали </a:t>
            </a:r>
            <a:r>
              <a:rPr lang="ru-RU" dirty="0" err="1"/>
              <a:t>сходитись</a:t>
            </a:r>
            <a:r>
              <a:rPr lang="ru-RU" dirty="0"/>
              <a:t>, </a:t>
            </a:r>
            <a:r>
              <a:rPr lang="ru-RU" dirty="0" err="1"/>
              <a:t>Євгеній</a:t>
            </a:r>
            <a:r>
              <a:rPr lang="ru-RU" dirty="0"/>
              <a:t> перший </a:t>
            </a:r>
            <a:r>
              <a:rPr lang="ru-RU" dirty="0" err="1"/>
              <a:t>підняв</a:t>
            </a:r>
            <a:r>
              <a:rPr lang="ru-RU" dirty="0"/>
              <a:t> </a:t>
            </a:r>
            <a:r>
              <a:rPr lang="ru-RU" dirty="0" err="1"/>
              <a:t>пістолет</a:t>
            </a:r>
            <a:r>
              <a:rPr lang="ru-RU" dirty="0"/>
              <a:t>, </a:t>
            </a:r>
            <a:r>
              <a:rPr lang="ru-RU" dirty="0" err="1"/>
              <a:t>зробив</a:t>
            </a:r>
            <a:r>
              <a:rPr lang="ru-RU" dirty="0"/>
              <a:t> </a:t>
            </a:r>
            <a:r>
              <a:rPr lang="ru-RU" dirty="0" err="1"/>
              <a:t>ще</a:t>
            </a:r>
            <a:r>
              <a:rPr lang="ru-RU" dirty="0"/>
              <a:t> </a:t>
            </a:r>
            <a:r>
              <a:rPr lang="ru-RU" dirty="0" err="1"/>
              <a:t>п'ять</a:t>
            </a:r>
            <a:r>
              <a:rPr lang="ru-RU" dirty="0"/>
              <a:t> </a:t>
            </a:r>
            <a:r>
              <a:rPr lang="ru-RU" dirty="0" err="1"/>
              <a:t>кроків</a:t>
            </a:r>
            <a:r>
              <a:rPr lang="ru-RU" dirty="0"/>
              <a:t> </a:t>
            </a:r>
            <a:r>
              <a:rPr lang="ru-RU" dirty="0" err="1"/>
              <a:t>назустріч</a:t>
            </a:r>
            <a:r>
              <a:rPr lang="ru-RU" dirty="0"/>
              <a:t>. «І </a:t>
            </a:r>
            <a:r>
              <a:rPr lang="ru-RU" dirty="0" err="1"/>
              <a:t>Ленський</a:t>
            </a:r>
            <a:r>
              <a:rPr lang="ru-RU" dirty="0"/>
              <a:t> </a:t>
            </a:r>
            <a:r>
              <a:rPr lang="ru-RU" dirty="0" err="1"/>
              <a:t>теж</a:t>
            </a:r>
            <a:r>
              <a:rPr lang="ru-RU" dirty="0"/>
              <a:t> </a:t>
            </a:r>
            <a:r>
              <a:rPr lang="ru-RU" dirty="0" err="1"/>
              <a:t>підводить</a:t>
            </a:r>
            <a:r>
              <a:rPr lang="ru-RU" dirty="0"/>
              <a:t> бронь». Та </a:t>
            </a:r>
            <a:r>
              <a:rPr lang="ru-RU" dirty="0" err="1"/>
              <a:t>пролунав</a:t>
            </a:r>
            <a:r>
              <a:rPr lang="ru-RU" dirty="0"/>
              <a:t> </a:t>
            </a:r>
            <a:r>
              <a:rPr lang="ru-RU" dirty="0" err="1"/>
              <a:t>постріл</a:t>
            </a:r>
            <a:r>
              <a:rPr lang="ru-RU" dirty="0"/>
              <a:t> </a:t>
            </a:r>
            <a:r>
              <a:rPr lang="ru-RU" dirty="0" err="1"/>
              <a:t>Онєгіна</a:t>
            </a:r>
            <a:r>
              <a:rPr lang="ru-RU" dirty="0"/>
              <a:t>. </a:t>
            </a:r>
            <a:r>
              <a:rPr lang="ru-RU" dirty="0" err="1"/>
              <a:t>Виронивши</a:t>
            </a:r>
            <a:r>
              <a:rPr lang="ru-RU" dirty="0"/>
              <a:t> з рук </a:t>
            </a:r>
            <a:r>
              <a:rPr lang="ru-RU" dirty="0" err="1"/>
              <a:t>пістолет</a:t>
            </a:r>
            <a:r>
              <a:rPr lang="ru-RU" dirty="0"/>
              <a:t>, </a:t>
            </a:r>
            <a:r>
              <a:rPr lang="ru-RU" dirty="0" err="1"/>
              <a:t>Ленський</a:t>
            </a:r>
            <a:r>
              <a:rPr lang="ru-RU" dirty="0"/>
              <a:t> замертво </a:t>
            </a:r>
            <a:r>
              <a:rPr lang="ru-RU" dirty="0" err="1"/>
              <a:t>падає</a:t>
            </a:r>
            <a:r>
              <a:rPr lang="ru-RU" dirty="0"/>
              <a:t> на </a:t>
            </a:r>
            <a:r>
              <a:rPr lang="ru-RU" dirty="0" err="1"/>
              <a:t>сніг</a:t>
            </a:r>
            <a:r>
              <a:rPr lang="ru-RU" dirty="0"/>
              <a:t>, поранений в груди </a:t>
            </a:r>
            <a:r>
              <a:rPr lang="ru-RU" dirty="0" err="1"/>
              <a:t>навиліт</a:t>
            </a:r>
            <a:r>
              <a:rPr lang="ru-RU" dirty="0"/>
              <a:t>. </a:t>
            </a:r>
            <a:r>
              <a:rPr lang="ru-RU" dirty="0" err="1"/>
              <a:t>Онєгін</a:t>
            </a:r>
            <a:r>
              <a:rPr lang="ru-RU" dirty="0"/>
              <a:t> став, </a:t>
            </a:r>
            <a:r>
              <a:rPr lang="ru-RU" dirty="0" err="1"/>
              <a:t>хоч</a:t>
            </a:r>
            <a:r>
              <a:rPr lang="ru-RU" dirty="0"/>
              <a:t> і </a:t>
            </a:r>
            <a:r>
              <a:rPr lang="ru-RU" dirty="0" err="1"/>
              <a:t>мимоволі</a:t>
            </a:r>
            <a:r>
              <a:rPr lang="ru-RU" dirty="0"/>
              <a:t>, але </a:t>
            </a:r>
            <a:r>
              <a:rPr lang="ru-RU" dirty="0" err="1"/>
              <a:t>вбивцею</a:t>
            </a:r>
            <a:r>
              <a:rPr lang="ru-RU" dirty="0"/>
              <a:t> </a:t>
            </a:r>
            <a:r>
              <a:rPr lang="ru-RU" dirty="0" err="1"/>
              <a:t>свого</a:t>
            </a:r>
            <a:r>
              <a:rPr lang="ru-RU" dirty="0"/>
              <a:t> друга... </a:t>
            </a:r>
            <a:endParaRPr lang="uk-UA" dirty="0"/>
          </a:p>
        </p:txBody>
      </p:sp>
      <p:sp>
        <p:nvSpPr>
          <p:cNvPr id="3" name="Заголовок 2"/>
          <p:cNvSpPr>
            <a:spLocks noGrp="1"/>
          </p:cNvSpPr>
          <p:nvPr>
            <p:ph type="title"/>
          </p:nvPr>
        </p:nvSpPr>
        <p:spPr>
          <a:xfrm flipH="1">
            <a:off x="395536" y="152400"/>
            <a:ext cx="61664" cy="180256"/>
          </a:xfrm>
        </p:spPr>
        <p:txBody>
          <a:bodyPr>
            <a:normAutofit fontScale="90000"/>
          </a:bodyPr>
          <a:lstStyle/>
          <a:p>
            <a:endParaRPr lang="uk-UA" dirty="0"/>
          </a:p>
        </p:txBody>
      </p:sp>
    </p:spTree>
    <p:extLst>
      <p:ext uri="{BB962C8B-B14F-4D97-AF65-F5344CB8AC3E}">
        <p14:creationId xmlns:p14="http://schemas.microsoft.com/office/powerpoint/2010/main" val="415361283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32656"/>
            <a:ext cx="8229600" cy="6048672"/>
          </a:xfrm>
        </p:spPr>
        <p:txBody>
          <a:bodyPr/>
          <a:lstStyle/>
          <a:p>
            <a:pPr marL="0" indent="0">
              <a:buNone/>
            </a:pPr>
            <a:endParaRPr lang="uk-UA" dirty="0"/>
          </a:p>
        </p:txBody>
      </p:sp>
      <p:sp>
        <p:nvSpPr>
          <p:cNvPr id="3" name="Заголовок 2"/>
          <p:cNvSpPr>
            <a:spLocks noGrp="1"/>
          </p:cNvSpPr>
          <p:nvPr>
            <p:ph type="title"/>
          </p:nvPr>
        </p:nvSpPr>
        <p:spPr>
          <a:xfrm>
            <a:off x="457200" y="152400"/>
            <a:ext cx="226368" cy="252264"/>
          </a:xfrm>
        </p:spPr>
        <p:txBody>
          <a:bodyPr>
            <a:normAutofit fontScale="90000"/>
          </a:bodyPr>
          <a:lstStyle/>
          <a:p>
            <a:endParaRPr lang="uk-UA" dirty="0"/>
          </a:p>
        </p:txBody>
      </p:sp>
      <p:pic>
        <p:nvPicPr>
          <p:cNvPr id="11266" name="Picture 2" descr="D:\ульяна\My downloads\онєгін\смерть онєгін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5392"/>
            <a:ext cx="6280995" cy="689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60345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16632"/>
            <a:ext cx="5760640" cy="6408712"/>
          </a:xfrm>
        </p:spPr>
        <p:txBody>
          <a:bodyPr>
            <a:normAutofit lnSpcReduction="10000"/>
          </a:bodyPr>
          <a:lstStyle/>
          <a:p>
            <a:pPr marL="0" indent="0">
              <a:buNone/>
            </a:pPr>
            <a:r>
              <a:rPr lang="vi-VN" dirty="0"/>
              <a:t>Олекса́ндр Сергі́йович Пу́шкін </a:t>
            </a:r>
            <a:r>
              <a:rPr lang="uk-UA" dirty="0" smtClean="0"/>
              <a:t> - народився 6  червня </a:t>
            </a:r>
            <a:r>
              <a:rPr lang="vi-VN" dirty="0" smtClean="0"/>
              <a:t>1799</a:t>
            </a:r>
            <a:r>
              <a:rPr lang="uk-UA" dirty="0"/>
              <a:t>,</a:t>
            </a:r>
            <a:r>
              <a:rPr lang="vi-VN" dirty="0" smtClean="0"/>
              <a:t> </a:t>
            </a:r>
            <a:r>
              <a:rPr lang="vi-VN" dirty="0"/>
              <a:t>російський поет, драматург та прозаїк, реформатор і творець сучасної російської літературної мови, автор критичних та історичних творів. Належить до найвизначніших російських письменників, його тексти розглядаються як найпрестижніший зразок російської літератури, подібно текстам Данте в Італії чи Ґете у Німеччині. Пушкіна ще за життя </a:t>
            </a:r>
            <a:r>
              <a:rPr lang="vi-VN" dirty="0" smtClean="0"/>
              <a:t>нази</a:t>
            </a:r>
            <a:r>
              <a:rPr lang="uk-UA" dirty="0" smtClean="0"/>
              <a:t>-</a:t>
            </a:r>
            <a:r>
              <a:rPr lang="vi-VN" dirty="0" smtClean="0"/>
              <a:t>вали </a:t>
            </a:r>
            <a:r>
              <a:rPr lang="vi-VN" dirty="0"/>
              <a:t>генієм, і з другої половини 1820-х років він став вважатися «першим російським поетом</a:t>
            </a:r>
            <a:r>
              <a:rPr lang="vi-VN" dirty="0" smtClean="0"/>
              <a:t>», </a:t>
            </a:r>
            <a:r>
              <a:rPr lang="vi-VN" dirty="0"/>
              <a:t>а навколо його особи у читацької публіки створився справжній культ</a:t>
            </a:r>
            <a:r>
              <a:rPr lang="vi-VN" dirty="0" smtClean="0"/>
              <a:t>.</a:t>
            </a:r>
            <a:r>
              <a:rPr lang="uk-UA" dirty="0" smtClean="0"/>
              <a:t> </a:t>
            </a:r>
            <a:endParaRPr lang="uk-UA" dirty="0"/>
          </a:p>
        </p:txBody>
      </p:sp>
      <p:sp>
        <p:nvSpPr>
          <p:cNvPr id="3" name="Заголовок 2"/>
          <p:cNvSpPr>
            <a:spLocks noGrp="1"/>
          </p:cNvSpPr>
          <p:nvPr>
            <p:ph type="title"/>
          </p:nvPr>
        </p:nvSpPr>
        <p:spPr>
          <a:xfrm>
            <a:off x="457200" y="152400"/>
            <a:ext cx="45719" cy="180256"/>
          </a:xfrm>
        </p:spPr>
        <p:txBody>
          <a:bodyPr>
            <a:normAutofit fontScale="90000"/>
          </a:bodyPr>
          <a:lstStyle/>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997" y="1124744"/>
            <a:ext cx="3366003" cy="5138936"/>
          </a:xfrm>
          <a:prstGeom prst="rect">
            <a:avLst/>
          </a:prstGeom>
        </p:spPr>
      </p:pic>
    </p:spTree>
    <p:extLst>
      <p:ext uri="{BB962C8B-B14F-4D97-AF65-F5344CB8AC3E}">
        <p14:creationId xmlns:p14="http://schemas.microsoft.com/office/powerpoint/2010/main" val="219872544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2">
                                            <p:txEl>
                                              <p:pRg st="0" end="0"/>
                                            </p:txEl>
                                          </p:spTgt>
                                        </p:tgtEl>
                                        <p:attrNameLst>
                                          <p:attrName>ppt_w</p:attrName>
                                        </p:attrNameLst>
                                      </p:cBhvr>
                                    </p:anim>
                                    <p:anim by="(#ppt_w*0.50)" calcmode="lin" valueType="num">
                                      <p:cBhvr>
                                        <p:cTn id="16" dur="500" decel="50000" autoRev="1" fill="hold">
                                          <p:stCondLst>
                                            <p:cond delay="0"/>
                                          </p:stCondLst>
                                        </p:cTn>
                                        <p:tgtEl>
                                          <p:spTgt spid="2">
                                            <p:txEl>
                                              <p:pRg st="0" end="0"/>
                                            </p:txEl>
                                          </p:spTgt>
                                        </p:tgtEl>
                                        <p:attrNameLst>
                                          <p:attrName>ppt_x</p:attrName>
                                        </p:attrNameLst>
                                      </p:cBhvr>
                                    </p:anim>
                                    <p:anim from="(-#ppt_h/2)" to="(#ppt_y)" calcmode="lin" valueType="num">
                                      <p:cBhvr>
                                        <p:cTn id="17" dur="1000" fill="hold">
                                          <p:stCondLst>
                                            <p:cond delay="0"/>
                                          </p:stCondLst>
                                        </p:cTn>
                                        <p:tgtEl>
                                          <p:spTgt spid="2">
                                            <p:txEl>
                                              <p:pRg st="0" end="0"/>
                                            </p:txEl>
                                          </p:spTgt>
                                        </p:tgtEl>
                                        <p:attrNameLst>
                                          <p:attrName>ppt_y</p:attrName>
                                        </p:attrNameLst>
                                      </p:cBhvr>
                                    </p:anim>
                                    <p:animRot by="21600000">
                                      <p:cBhvr>
                                        <p:cTn id="18" dur="10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0"/>
            <a:ext cx="8291264" cy="2996952"/>
          </a:xfrm>
        </p:spPr>
        <p:txBody>
          <a:bodyPr>
            <a:normAutofit fontScale="92500" lnSpcReduction="20000"/>
          </a:bodyPr>
          <a:lstStyle/>
          <a:p>
            <a:pPr marL="0" indent="0">
              <a:buNone/>
            </a:pPr>
            <a:r>
              <a:rPr lang="uk-UA" dirty="0"/>
              <a:t>Після трагічної дуелі пройшов час. З тугою і сердечним каяттям Євгеній поспіхом залишає селище. І ось уже після зими з її сумними подіями іде весна</a:t>
            </a:r>
            <a:r>
              <a:rPr lang="uk-UA" dirty="0" smtClean="0"/>
              <a:t>. </a:t>
            </a:r>
            <a:r>
              <a:rPr lang="ru-RU" dirty="0"/>
              <a:t>Автор </a:t>
            </a:r>
            <a:r>
              <a:rPr lang="ru-RU" dirty="0" err="1"/>
              <a:t>веде</a:t>
            </a:r>
            <a:r>
              <a:rPr lang="ru-RU" dirty="0"/>
              <a:t> нас до </a:t>
            </a:r>
            <a:r>
              <a:rPr lang="ru-RU" dirty="0" err="1"/>
              <a:t>струмка</a:t>
            </a:r>
            <a:r>
              <a:rPr lang="ru-RU" dirty="0"/>
              <a:t>, де </a:t>
            </a:r>
            <a:r>
              <a:rPr lang="ru-RU" dirty="0" err="1"/>
              <a:t>чути</a:t>
            </a:r>
            <a:r>
              <a:rPr lang="ru-RU" dirty="0"/>
              <a:t> </a:t>
            </a:r>
            <a:r>
              <a:rPr lang="ru-RU" dirty="0" err="1"/>
              <a:t>його</a:t>
            </a:r>
            <a:r>
              <a:rPr lang="ru-RU" dirty="0"/>
              <a:t> </a:t>
            </a:r>
            <a:r>
              <a:rPr lang="ru-RU" dirty="0" err="1"/>
              <a:t>дзюрчання</a:t>
            </a:r>
            <a:r>
              <a:rPr lang="ru-RU" dirty="0"/>
              <a:t> і де в </a:t>
            </a:r>
            <a:r>
              <a:rPr lang="ru-RU" dirty="0" err="1"/>
              <a:t>тіні</a:t>
            </a:r>
            <a:r>
              <a:rPr lang="ru-RU" dirty="0"/>
              <a:t> </a:t>
            </a:r>
            <a:r>
              <a:rPr lang="ru-RU" dirty="0" err="1"/>
              <a:t>двох</a:t>
            </a:r>
            <a:r>
              <a:rPr lang="ru-RU" dirty="0"/>
              <a:t> </a:t>
            </a:r>
            <a:r>
              <a:rPr lang="ru-RU" dirty="0" err="1"/>
              <a:t>старих</a:t>
            </a:r>
            <a:r>
              <a:rPr lang="ru-RU" dirty="0"/>
              <a:t> </a:t>
            </a:r>
            <a:r>
              <a:rPr lang="ru-RU" dirty="0" err="1"/>
              <a:t>осик</a:t>
            </a:r>
            <a:r>
              <a:rPr lang="ru-RU" dirty="0"/>
              <a:t> </a:t>
            </a:r>
            <a:r>
              <a:rPr lang="ru-RU" dirty="0" err="1"/>
              <a:t>під</a:t>
            </a:r>
            <a:r>
              <a:rPr lang="ru-RU" dirty="0"/>
              <a:t> </a:t>
            </a:r>
            <a:r>
              <a:rPr lang="ru-RU" dirty="0" err="1"/>
              <a:t>могильним</a:t>
            </a:r>
            <a:r>
              <a:rPr lang="ru-RU" dirty="0"/>
              <a:t> </a:t>
            </a:r>
            <a:r>
              <a:rPr lang="ru-RU" dirty="0" err="1"/>
              <a:t>каменем</a:t>
            </a:r>
            <a:r>
              <a:rPr lang="ru-RU" dirty="0"/>
              <a:t> </a:t>
            </a:r>
            <a:r>
              <a:rPr lang="ru-RU" dirty="0" err="1"/>
              <a:t>покоїться</a:t>
            </a:r>
            <a:r>
              <a:rPr lang="ru-RU" dirty="0"/>
              <a:t> </a:t>
            </a:r>
            <a:r>
              <a:rPr lang="ru-RU" dirty="0" err="1" smtClean="0"/>
              <a:t>Ленський</a:t>
            </a:r>
            <a:r>
              <a:rPr lang="ru-RU" dirty="0" smtClean="0"/>
              <a:t>. </a:t>
            </a:r>
            <a:r>
              <a:rPr lang="ru-RU" dirty="0" err="1" smtClean="0"/>
              <a:t>Сюди</a:t>
            </a:r>
            <a:r>
              <a:rPr lang="ru-RU" dirty="0"/>
              <a:t>, </a:t>
            </a:r>
            <a:r>
              <a:rPr lang="ru-RU" dirty="0" err="1"/>
              <a:t>бувало</a:t>
            </a:r>
            <a:r>
              <a:rPr lang="ru-RU" dirty="0"/>
              <a:t>, приходили </a:t>
            </a:r>
            <a:r>
              <a:rPr lang="ru-RU" dirty="0" err="1"/>
              <a:t>сестри</a:t>
            </a:r>
            <a:r>
              <a:rPr lang="ru-RU" dirty="0"/>
              <a:t> </a:t>
            </a:r>
            <a:r>
              <a:rPr lang="ru-RU" dirty="0" err="1"/>
              <a:t>Ларіни</a:t>
            </a:r>
            <a:r>
              <a:rPr lang="ru-RU" dirty="0"/>
              <a:t> і, </a:t>
            </a:r>
            <a:r>
              <a:rPr lang="ru-RU" dirty="0" err="1"/>
              <a:t>обійнявшись</a:t>
            </a:r>
            <a:r>
              <a:rPr lang="ru-RU" dirty="0"/>
              <a:t>, плакали над могилою. Зараз могила </a:t>
            </a:r>
            <a:r>
              <a:rPr lang="ru-RU" dirty="0" err="1"/>
              <a:t>забута</a:t>
            </a:r>
            <a:r>
              <a:rPr lang="ru-RU" dirty="0"/>
              <a:t> і </a:t>
            </a:r>
            <a:r>
              <a:rPr lang="ru-RU" dirty="0" err="1"/>
              <a:t>немає</a:t>
            </a:r>
            <a:r>
              <a:rPr lang="ru-RU" dirty="0"/>
              <a:t> на </a:t>
            </a:r>
            <a:r>
              <a:rPr lang="ru-RU" dirty="0" err="1"/>
              <a:t>ній</a:t>
            </a:r>
            <a:r>
              <a:rPr lang="ru-RU" dirty="0"/>
              <a:t> </a:t>
            </a:r>
            <a:r>
              <a:rPr lang="ru-RU" dirty="0" err="1"/>
              <a:t>вінка</a:t>
            </a:r>
            <a:r>
              <a:rPr lang="ru-RU" dirty="0"/>
              <a:t>. Все </a:t>
            </a:r>
            <a:r>
              <a:rPr lang="ru-RU" dirty="0" err="1"/>
              <a:t>перемінилось</a:t>
            </a:r>
            <a:r>
              <a:rPr lang="ru-RU" dirty="0"/>
              <a:t>, і Ольга </a:t>
            </a:r>
            <a:r>
              <a:rPr lang="ru-RU" dirty="0" err="1"/>
              <a:t>недовго</a:t>
            </a:r>
            <a:r>
              <a:rPr lang="ru-RU" dirty="0"/>
              <a:t> </a:t>
            </a:r>
            <a:r>
              <a:rPr lang="ru-RU" dirty="0" err="1" smtClean="0"/>
              <a:t>сумувала</a:t>
            </a:r>
            <a:r>
              <a:rPr lang="ru-RU" dirty="0" smtClean="0"/>
              <a:t>. Вона </a:t>
            </a:r>
            <a:r>
              <a:rPr lang="ru-RU" dirty="0" err="1" smtClean="0"/>
              <a:t>невдовзі</a:t>
            </a:r>
            <a:r>
              <a:rPr lang="ru-RU" dirty="0" smtClean="0"/>
              <a:t> </a:t>
            </a:r>
            <a:r>
              <a:rPr lang="ru-RU" dirty="0" err="1" smtClean="0"/>
              <a:t>після</a:t>
            </a:r>
            <a:r>
              <a:rPr lang="ru-RU" dirty="0" smtClean="0"/>
              <a:t> </a:t>
            </a:r>
            <a:r>
              <a:rPr lang="ru-RU" dirty="0" err="1" smtClean="0"/>
              <a:t>смерті</a:t>
            </a:r>
            <a:r>
              <a:rPr lang="ru-RU" dirty="0" smtClean="0"/>
              <a:t> </a:t>
            </a:r>
            <a:r>
              <a:rPr lang="ru-RU" dirty="0" err="1" smtClean="0"/>
              <a:t>нареченого</a:t>
            </a:r>
            <a:r>
              <a:rPr lang="ru-RU" dirty="0" smtClean="0"/>
              <a:t> </a:t>
            </a:r>
            <a:r>
              <a:rPr lang="ru-RU" dirty="0" err="1" smtClean="0"/>
              <a:t>вийшла</a:t>
            </a:r>
            <a:r>
              <a:rPr lang="ru-RU" dirty="0" smtClean="0"/>
              <a:t> </a:t>
            </a:r>
            <a:r>
              <a:rPr lang="ru-RU" dirty="0" err="1" smtClean="0"/>
              <a:t>заміж</a:t>
            </a:r>
            <a:r>
              <a:rPr lang="ru-RU" dirty="0" smtClean="0"/>
              <a:t>.</a:t>
            </a:r>
            <a:endParaRPr lang="ru-RU" dirty="0"/>
          </a:p>
          <a:p>
            <a:pPr marL="0" indent="0">
              <a:buNone/>
            </a:pPr>
            <a:endParaRPr lang="uk-UA" dirty="0"/>
          </a:p>
        </p:txBody>
      </p:sp>
      <p:sp>
        <p:nvSpPr>
          <p:cNvPr id="3" name="Заголовок 2"/>
          <p:cNvSpPr>
            <a:spLocks noGrp="1"/>
          </p:cNvSpPr>
          <p:nvPr>
            <p:ph type="title"/>
          </p:nvPr>
        </p:nvSpPr>
        <p:spPr>
          <a:xfrm>
            <a:off x="457200" y="152400"/>
            <a:ext cx="514400" cy="324272"/>
          </a:xfrm>
        </p:spPr>
        <p:txBody>
          <a:bodyPr>
            <a:normAutofit fontScale="90000"/>
          </a:bodyPr>
          <a:lstStyle/>
          <a:p>
            <a:endParaRPr lang="uk-UA"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708920"/>
            <a:ext cx="66675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31498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fade">
                                      <p:cBhvr>
                                        <p:cTn id="15" dur="800" decel="100000"/>
                                        <p:tgtEl>
                                          <p:spTgt spid="12290"/>
                                        </p:tgtEl>
                                      </p:cBhvr>
                                    </p:animEffect>
                                    <p:anim calcmode="lin" valueType="num">
                                      <p:cBhvr>
                                        <p:cTn id="16" dur="800" decel="100000" fill="hold"/>
                                        <p:tgtEl>
                                          <p:spTgt spid="12290"/>
                                        </p:tgtEl>
                                        <p:attrNameLst>
                                          <p:attrName>style.rotation</p:attrName>
                                        </p:attrNameLst>
                                      </p:cBhvr>
                                      <p:tavLst>
                                        <p:tav tm="0">
                                          <p:val>
                                            <p:fltVal val="-90"/>
                                          </p:val>
                                        </p:tav>
                                        <p:tav tm="100000">
                                          <p:val>
                                            <p:fltVal val="0"/>
                                          </p:val>
                                        </p:tav>
                                      </p:tavLst>
                                    </p:anim>
                                    <p:anim calcmode="lin" valueType="num">
                                      <p:cBhvr>
                                        <p:cTn id="17" dur="800" decel="100000" fill="hold"/>
                                        <p:tgtEl>
                                          <p:spTgt spid="12290"/>
                                        </p:tgtEl>
                                        <p:attrNameLst>
                                          <p:attrName>ppt_x</p:attrName>
                                        </p:attrNameLst>
                                      </p:cBhvr>
                                      <p:tavLst>
                                        <p:tav tm="0">
                                          <p:val>
                                            <p:strVal val="#ppt_x+0.4"/>
                                          </p:val>
                                        </p:tav>
                                        <p:tav tm="100000">
                                          <p:val>
                                            <p:strVal val="#ppt_x-0.05"/>
                                          </p:val>
                                        </p:tav>
                                      </p:tavLst>
                                    </p:anim>
                                    <p:anim calcmode="lin" valueType="num">
                                      <p:cBhvr>
                                        <p:cTn id="18" dur="800" decel="100000" fill="hold"/>
                                        <p:tgtEl>
                                          <p:spTgt spid="1229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229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229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355976" y="404664"/>
            <a:ext cx="4330824" cy="5691336"/>
          </a:xfrm>
        </p:spPr>
        <p:txBody>
          <a:bodyPr>
            <a:normAutofit lnSpcReduction="10000"/>
          </a:bodyPr>
          <a:lstStyle/>
          <a:p>
            <a:pPr marL="0" indent="0">
              <a:buNone/>
            </a:pPr>
            <a:r>
              <a:rPr lang="ru-RU" dirty="0" err="1"/>
              <a:t>Між</a:t>
            </a:r>
            <a:r>
              <a:rPr lang="ru-RU" dirty="0"/>
              <a:t> </a:t>
            </a:r>
            <a:r>
              <a:rPr lang="ru-RU" dirty="0" err="1"/>
              <a:t>тим</a:t>
            </a:r>
            <a:r>
              <a:rPr lang="ru-RU" dirty="0"/>
              <a:t> </a:t>
            </a:r>
            <a:r>
              <a:rPr lang="ru-RU" dirty="0" err="1"/>
              <a:t>матінку</a:t>
            </a:r>
            <a:r>
              <a:rPr lang="ru-RU" dirty="0"/>
              <a:t> </a:t>
            </a:r>
            <a:r>
              <a:rPr lang="ru-RU" dirty="0" err="1"/>
              <a:t>Татьяни</a:t>
            </a:r>
            <a:r>
              <a:rPr lang="ru-RU" dirty="0"/>
              <a:t> все </a:t>
            </a:r>
            <a:r>
              <a:rPr lang="ru-RU" dirty="0" err="1"/>
              <a:t>більше</a:t>
            </a:r>
            <a:r>
              <a:rPr lang="ru-RU" dirty="0"/>
              <a:t> </a:t>
            </a:r>
            <a:r>
              <a:rPr lang="ru-RU" dirty="0" err="1"/>
              <a:t>турбувала</a:t>
            </a:r>
            <a:r>
              <a:rPr lang="ru-RU" dirty="0"/>
              <a:t> </a:t>
            </a:r>
            <a:r>
              <a:rPr lang="ru-RU" dirty="0" err="1"/>
              <a:t>невлаштованість</a:t>
            </a:r>
            <a:r>
              <a:rPr lang="ru-RU" dirty="0"/>
              <a:t> </a:t>
            </a:r>
            <a:r>
              <a:rPr lang="ru-RU" dirty="0" err="1"/>
              <a:t>Тані</a:t>
            </a:r>
            <a:r>
              <a:rPr lang="ru-RU" dirty="0"/>
              <a:t>: Ольга, </a:t>
            </a:r>
            <a:r>
              <a:rPr lang="ru-RU" dirty="0" err="1"/>
              <a:t>молодша</a:t>
            </a:r>
            <a:r>
              <a:rPr lang="ru-RU" dirty="0"/>
              <a:t>, давно </a:t>
            </a:r>
            <a:r>
              <a:rPr lang="ru-RU" dirty="0" err="1"/>
              <a:t>вже</a:t>
            </a:r>
            <a:r>
              <a:rPr lang="ru-RU" dirty="0"/>
              <a:t> </a:t>
            </a:r>
            <a:r>
              <a:rPr lang="ru-RU" dirty="0" err="1"/>
              <a:t>влаштована</a:t>
            </a:r>
            <a:r>
              <a:rPr lang="ru-RU" dirty="0"/>
              <a:t>, а </a:t>
            </a:r>
            <a:r>
              <a:rPr lang="ru-RU" dirty="0" err="1"/>
              <a:t>старша</a:t>
            </a:r>
            <a:r>
              <a:rPr lang="ru-RU" dirty="0"/>
              <a:t> </a:t>
            </a:r>
            <a:r>
              <a:rPr lang="ru-RU" dirty="0" err="1"/>
              <a:t>всім</a:t>
            </a:r>
            <a:r>
              <a:rPr lang="ru-RU" dirty="0"/>
              <a:t> женихам </a:t>
            </a:r>
            <a:r>
              <a:rPr lang="ru-RU" dirty="0" err="1"/>
              <a:t>відмовляє</a:t>
            </a:r>
            <a:r>
              <a:rPr lang="ru-RU" dirty="0"/>
              <a:t>, все </a:t>
            </a:r>
            <a:r>
              <a:rPr lang="ru-RU" dirty="0" err="1"/>
              <a:t>сумує</a:t>
            </a:r>
            <a:r>
              <a:rPr lang="ru-RU" dirty="0"/>
              <a:t> та бродить </a:t>
            </a:r>
            <a:r>
              <a:rPr lang="ru-RU" dirty="0" err="1"/>
              <a:t>лісом</a:t>
            </a:r>
            <a:r>
              <a:rPr lang="ru-RU" dirty="0"/>
              <a:t>. </a:t>
            </a:r>
            <a:r>
              <a:rPr lang="ru-RU" dirty="0" err="1"/>
              <a:t>Було</a:t>
            </a:r>
            <a:r>
              <a:rPr lang="ru-RU" dirty="0"/>
              <a:t> </a:t>
            </a:r>
            <a:r>
              <a:rPr lang="ru-RU" dirty="0" err="1"/>
              <a:t>вирішено</a:t>
            </a:r>
            <a:r>
              <a:rPr lang="ru-RU" dirty="0"/>
              <a:t> </a:t>
            </a:r>
            <a:r>
              <a:rPr lang="ru-RU" dirty="0" err="1"/>
              <a:t>взимку</a:t>
            </a:r>
            <a:r>
              <a:rPr lang="ru-RU" dirty="0"/>
              <a:t> везти </a:t>
            </a:r>
            <a:r>
              <a:rPr lang="ru-RU" dirty="0" err="1"/>
              <a:t>доньку</a:t>
            </a:r>
            <a:r>
              <a:rPr lang="ru-RU" dirty="0"/>
              <a:t> в Москву, «на ярмарку </a:t>
            </a:r>
            <a:r>
              <a:rPr lang="ru-RU" dirty="0" err="1"/>
              <a:t>наречених</a:t>
            </a:r>
            <a:r>
              <a:rPr lang="ru-RU" dirty="0" smtClean="0"/>
              <a:t>». І ось настала зима, і </a:t>
            </a:r>
            <a:r>
              <a:rPr lang="ru-RU" dirty="0" err="1" smtClean="0"/>
              <a:t>мати</a:t>
            </a:r>
            <a:r>
              <a:rPr lang="ru-RU" dirty="0" smtClean="0"/>
              <a:t> </a:t>
            </a:r>
            <a:r>
              <a:rPr lang="ru-RU" dirty="0" err="1" smtClean="0"/>
              <a:t>із</a:t>
            </a:r>
            <a:r>
              <a:rPr lang="ru-RU" dirty="0" smtClean="0"/>
              <a:t> Татьяною </a:t>
            </a:r>
            <a:r>
              <a:rPr lang="ru-RU" dirty="0" err="1" smtClean="0"/>
              <a:t>поїхали</a:t>
            </a:r>
            <a:r>
              <a:rPr lang="ru-RU" dirty="0" smtClean="0"/>
              <a:t> у Москву, де </a:t>
            </a:r>
            <a:r>
              <a:rPr lang="ru-RU" dirty="0" err="1" smtClean="0"/>
              <a:t>зупинилися</a:t>
            </a:r>
            <a:r>
              <a:rPr lang="ru-RU" dirty="0" smtClean="0"/>
              <a:t> у </a:t>
            </a:r>
            <a:r>
              <a:rPr lang="ru-RU" dirty="0" err="1" smtClean="0"/>
              <a:t>тітки</a:t>
            </a:r>
            <a:r>
              <a:rPr lang="ru-RU" dirty="0" smtClean="0"/>
              <a:t> </a:t>
            </a:r>
            <a:r>
              <a:rPr lang="ru-RU" dirty="0" err="1" smtClean="0"/>
              <a:t>Татьяни</a:t>
            </a:r>
            <a:r>
              <a:rPr lang="ru-RU" dirty="0" smtClean="0"/>
              <a:t> – </a:t>
            </a:r>
            <a:r>
              <a:rPr lang="ru-RU" dirty="0" err="1" smtClean="0"/>
              <a:t>княжни</a:t>
            </a:r>
            <a:r>
              <a:rPr lang="ru-RU" dirty="0" smtClean="0"/>
              <a:t> </a:t>
            </a:r>
            <a:r>
              <a:rPr lang="ru-RU" dirty="0" err="1" smtClean="0"/>
              <a:t>Аліни</a:t>
            </a:r>
            <a:r>
              <a:rPr lang="ru-RU" dirty="0" smtClean="0"/>
              <a:t>. </a:t>
            </a:r>
            <a:endParaRPr lang="uk-UA" dirty="0"/>
          </a:p>
        </p:txBody>
      </p:sp>
      <p:sp>
        <p:nvSpPr>
          <p:cNvPr id="3" name="Заголовок 2"/>
          <p:cNvSpPr>
            <a:spLocks noGrp="1"/>
          </p:cNvSpPr>
          <p:nvPr>
            <p:ph type="title"/>
          </p:nvPr>
        </p:nvSpPr>
        <p:spPr>
          <a:xfrm>
            <a:off x="457200" y="152400"/>
            <a:ext cx="45719" cy="180256"/>
          </a:xfrm>
        </p:spPr>
        <p:txBody>
          <a:bodyPr>
            <a:normAutofit fontScale="90000"/>
          </a:bodyPr>
          <a:lstStyle/>
          <a:p>
            <a:endParaRPr lang="uk-UA" dirty="0"/>
          </a:p>
        </p:txBody>
      </p:sp>
      <p:pic>
        <p:nvPicPr>
          <p:cNvPr id="13314" name="Picture 2" descr="D:\ульяна\My downloads\онєгін\татьян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5199"/>
            <a:ext cx="4449366" cy="54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47509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circle(in)">
                                      <p:cBhvr>
                                        <p:cTn id="15"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76672"/>
            <a:ext cx="8229600" cy="5619328"/>
          </a:xfrm>
        </p:spPr>
        <p:txBody>
          <a:bodyPr>
            <a:normAutofit/>
          </a:bodyPr>
          <a:lstStyle/>
          <a:p>
            <a:pPr marL="0" indent="0">
              <a:buNone/>
            </a:pPr>
            <a:r>
              <a:rPr lang="uk-UA" dirty="0" smtClean="0"/>
              <a:t>Тим часом минуло 8 років. І от </a:t>
            </a:r>
            <a:r>
              <a:rPr lang="uk-UA" dirty="0" err="1" smtClean="0"/>
              <a:t>Татьяна</a:t>
            </a:r>
            <a:r>
              <a:rPr lang="uk-UA" dirty="0" smtClean="0"/>
              <a:t> дістає запрошення на бенкет, на який обов’язково приходить. Пушкін її описує так:</a:t>
            </a:r>
          </a:p>
          <a:p>
            <a:pPr marL="0" indent="0">
              <a:buNone/>
            </a:pPr>
            <a:r>
              <a:rPr lang="ru-RU" i="1" dirty="0" err="1" smtClean="0">
                <a:solidFill>
                  <a:srgbClr val="7030A0"/>
                </a:solidFill>
              </a:rPr>
              <a:t>Була</a:t>
            </a:r>
            <a:r>
              <a:rPr lang="ru-RU" i="1" dirty="0" smtClean="0">
                <a:solidFill>
                  <a:srgbClr val="7030A0"/>
                </a:solidFill>
              </a:rPr>
              <a:t> </a:t>
            </a:r>
            <a:r>
              <a:rPr lang="ru-RU" i="1" dirty="0">
                <a:solidFill>
                  <a:srgbClr val="7030A0"/>
                </a:solidFill>
              </a:rPr>
              <a:t>вона не </a:t>
            </a:r>
            <a:r>
              <a:rPr lang="ru-RU" i="1" dirty="0" err="1">
                <a:solidFill>
                  <a:srgbClr val="7030A0"/>
                </a:solidFill>
              </a:rPr>
              <a:t>гомінлива</a:t>
            </a:r>
            <a:r>
              <a:rPr lang="ru-RU" i="1" dirty="0">
                <a:solidFill>
                  <a:srgbClr val="7030A0"/>
                </a:solidFill>
              </a:rPr>
              <a:t>,</a:t>
            </a:r>
          </a:p>
          <a:p>
            <a:pPr marL="0" indent="0">
              <a:buNone/>
            </a:pPr>
            <a:r>
              <a:rPr lang="ru-RU" i="1" dirty="0" smtClean="0">
                <a:solidFill>
                  <a:srgbClr val="7030A0"/>
                </a:solidFill>
              </a:rPr>
              <a:t>І </a:t>
            </a:r>
            <a:r>
              <a:rPr lang="ru-RU" i="1" dirty="0">
                <a:solidFill>
                  <a:srgbClr val="7030A0"/>
                </a:solidFill>
              </a:rPr>
              <a:t>не холодна, й не </a:t>
            </a:r>
            <a:r>
              <a:rPr lang="ru-RU" i="1" dirty="0" err="1">
                <a:solidFill>
                  <a:srgbClr val="7030A0"/>
                </a:solidFill>
              </a:rPr>
              <a:t>кваплива</a:t>
            </a:r>
            <a:r>
              <a:rPr lang="ru-RU" i="1" dirty="0">
                <a:solidFill>
                  <a:srgbClr val="7030A0"/>
                </a:solidFill>
              </a:rPr>
              <a:t>,</a:t>
            </a:r>
          </a:p>
          <a:p>
            <a:pPr marL="0" indent="0">
              <a:buNone/>
            </a:pPr>
            <a:r>
              <a:rPr lang="ru-RU" i="1" dirty="0" smtClean="0">
                <a:solidFill>
                  <a:srgbClr val="7030A0"/>
                </a:solidFill>
              </a:rPr>
              <a:t>Без </a:t>
            </a:r>
            <a:r>
              <a:rPr lang="ru-RU" i="1" dirty="0" err="1">
                <a:solidFill>
                  <a:srgbClr val="7030A0"/>
                </a:solidFill>
              </a:rPr>
              <a:t>гри</a:t>
            </a:r>
            <a:r>
              <a:rPr lang="ru-RU" i="1" dirty="0">
                <a:solidFill>
                  <a:srgbClr val="7030A0"/>
                </a:solidFill>
              </a:rPr>
              <a:t> </a:t>
            </a:r>
            <a:r>
              <a:rPr lang="ru-RU" i="1" dirty="0" err="1">
                <a:solidFill>
                  <a:srgbClr val="7030A0"/>
                </a:solidFill>
              </a:rPr>
              <a:t>зухвалої</a:t>
            </a:r>
            <a:r>
              <a:rPr lang="ru-RU" i="1" dirty="0">
                <a:solidFill>
                  <a:srgbClr val="7030A0"/>
                </a:solidFill>
              </a:rPr>
              <a:t> в очах,</a:t>
            </a:r>
          </a:p>
          <a:p>
            <a:pPr marL="0" indent="0">
              <a:buNone/>
            </a:pPr>
            <a:r>
              <a:rPr lang="ru-RU" i="1" dirty="0" smtClean="0">
                <a:solidFill>
                  <a:srgbClr val="7030A0"/>
                </a:solidFill>
              </a:rPr>
              <a:t>Без </a:t>
            </a:r>
            <a:r>
              <a:rPr lang="ru-RU" i="1" dirty="0" err="1">
                <a:solidFill>
                  <a:srgbClr val="7030A0"/>
                </a:solidFill>
              </a:rPr>
              <a:t>нарочитості</a:t>
            </a:r>
            <a:r>
              <a:rPr lang="ru-RU" i="1" dirty="0">
                <a:solidFill>
                  <a:srgbClr val="7030A0"/>
                </a:solidFill>
              </a:rPr>
              <a:t> в речах,</a:t>
            </a:r>
          </a:p>
          <a:p>
            <a:pPr marL="0" indent="0">
              <a:buNone/>
            </a:pPr>
            <a:r>
              <a:rPr lang="ru-RU" i="1" dirty="0" smtClean="0">
                <a:solidFill>
                  <a:srgbClr val="7030A0"/>
                </a:solidFill>
              </a:rPr>
              <a:t>Без </a:t>
            </a:r>
            <a:r>
              <a:rPr lang="ru-RU" i="1" dirty="0">
                <a:solidFill>
                  <a:srgbClr val="7030A0"/>
                </a:solidFill>
              </a:rPr>
              <a:t>тих-от </a:t>
            </a:r>
            <a:r>
              <a:rPr lang="ru-RU" i="1" dirty="0" err="1">
                <a:solidFill>
                  <a:srgbClr val="7030A0"/>
                </a:solidFill>
              </a:rPr>
              <a:t>витівок</a:t>
            </a:r>
            <a:r>
              <a:rPr lang="ru-RU" i="1" dirty="0">
                <a:solidFill>
                  <a:srgbClr val="7030A0"/>
                </a:solidFill>
              </a:rPr>
              <a:t> </a:t>
            </a:r>
            <a:r>
              <a:rPr lang="ru-RU" i="1" dirty="0" err="1">
                <a:solidFill>
                  <a:srgbClr val="7030A0"/>
                </a:solidFill>
              </a:rPr>
              <a:t>манірних</a:t>
            </a:r>
            <a:r>
              <a:rPr lang="ru-RU" i="1" dirty="0">
                <a:solidFill>
                  <a:srgbClr val="7030A0"/>
                </a:solidFill>
              </a:rPr>
              <a:t>,</a:t>
            </a:r>
          </a:p>
          <a:p>
            <a:pPr marL="0" indent="0">
              <a:buNone/>
            </a:pPr>
            <a:r>
              <a:rPr lang="ru-RU" i="1" dirty="0" smtClean="0">
                <a:solidFill>
                  <a:srgbClr val="7030A0"/>
                </a:solidFill>
              </a:rPr>
              <a:t>Без </a:t>
            </a:r>
            <a:r>
              <a:rPr lang="ru-RU" i="1" dirty="0" err="1">
                <a:solidFill>
                  <a:srgbClr val="7030A0"/>
                </a:solidFill>
              </a:rPr>
              <a:t>мавпування</a:t>
            </a:r>
            <a:r>
              <a:rPr lang="ru-RU" i="1" dirty="0">
                <a:solidFill>
                  <a:srgbClr val="7030A0"/>
                </a:solidFill>
              </a:rPr>
              <a:t> рис чужих...</a:t>
            </a:r>
          </a:p>
          <a:p>
            <a:pPr marL="0" indent="0">
              <a:buNone/>
            </a:pPr>
            <a:r>
              <a:rPr lang="ru-RU" i="1" dirty="0" smtClean="0">
                <a:solidFill>
                  <a:srgbClr val="7030A0"/>
                </a:solidFill>
              </a:rPr>
              <a:t>Вона </a:t>
            </a:r>
            <a:r>
              <a:rPr lang="ru-RU" i="1" dirty="0" err="1">
                <a:solidFill>
                  <a:srgbClr val="7030A0"/>
                </a:solidFill>
              </a:rPr>
              <a:t>була</a:t>
            </a:r>
            <a:r>
              <a:rPr lang="ru-RU" i="1" dirty="0">
                <a:solidFill>
                  <a:srgbClr val="7030A0"/>
                </a:solidFill>
              </a:rPr>
              <a:t> з-</a:t>
            </a:r>
            <a:r>
              <a:rPr lang="ru-RU" i="1" dirty="0" err="1">
                <a:solidFill>
                  <a:srgbClr val="7030A0"/>
                </a:solidFill>
              </a:rPr>
              <a:t>поміж</a:t>
            </a:r>
            <a:r>
              <a:rPr lang="ru-RU" i="1" dirty="0">
                <a:solidFill>
                  <a:srgbClr val="7030A0"/>
                </a:solidFill>
              </a:rPr>
              <a:t> </a:t>
            </a:r>
            <a:r>
              <a:rPr lang="ru-RU" i="1" dirty="0" err="1">
                <a:solidFill>
                  <a:srgbClr val="7030A0"/>
                </a:solidFill>
              </a:rPr>
              <a:t>усіх</a:t>
            </a:r>
            <a:endParaRPr lang="ru-RU" i="1" dirty="0">
              <a:solidFill>
                <a:srgbClr val="7030A0"/>
              </a:solidFill>
            </a:endParaRPr>
          </a:p>
          <a:p>
            <a:pPr marL="0" indent="0">
              <a:buNone/>
            </a:pPr>
            <a:r>
              <a:rPr lang="ru-RU" i="1" dirty="0" err="1" smtClean="0">
                <a:solidFill>
                  <a:srgbClr val="7030A0"/>
                </a:solidFill>
              </a:rPr>
              <a:t>Зразком</a:t>
            </a:r>
            <a:r>
              <a:rPr lang="ru-RU" i="1" dirty="0" smtClean="0">
                <a:solidFill>
                  <a:srgbClr val="7030A0"/>
                </a:solidFill>
              </a:rPr>
              <a:t> </a:t>
            </a:r>
            <a:r>
              <a:rPr lang="ru-RU" i="1" dirty="0" err="1">
                <a:solidFill>
                  <a:srgbClr val="7030A0"/>
                </a:solidFill>
              </a:rPr>
              <a:t>усіх</a:t>
            </a:r>
            <a:r>
              <a:rPr lang="ru-RU" i="1" dirty="0">
                <a:solidFill>
                  <a:srgbClr val="7030A0"/>
                </a:solidFill>
              </a:rPr>
              <a:t> </a:t>
            </a:r>
            <a:r>
              <a:rPr lang="ru-RU" i="1" dirty="0" err="1">
                <a:solidFill>
                  <a:srgbClr val="7030A0"/>
                </a:solidFill>
              </a:rPr>
              <a:t>чеснот</a:t>
            </a:r>
            <a:r>
              <a:rPr lang="ru-RU" i="1" dirty="0">
                <a:solidFill>
                  <a:srgbClr val="7030A0"/>
                </a:solidFill>
              </a:rPr>
              <a:t> </a:t>
            </a:r>
            <a:r>
              <a:rPr lang="ru-RU" i="1" dirty="0" err="1">
                <a:solidFill>
                  <a:srgbClr val="7030A0"/>
                </a:solidFill>
              </a:rPr>
              <a:t>добірних</a:t>
            </a:r>
            <a:r>
              <a:rPr lang="ru-RU" i="1" dirty="0">
                <a:solidFill>
                  <a:srgbClr val="7030A0"/>
                </a:solidFill>
              </a:rPr>
              <a:t>...</a:t>
            </a:r>
          </a:p>
        </p:txBody>
      </p:sp>
      <p:sp>
        <p:nvSpPr>
          <p:cNvPr id="3" name="Заголовок 2"/>
          <p:cNvSpPr>
            <a:spLocks noGrp="1"/>
          </p:cNvSpPr>
          <p:nvPr>
            <p:ph type="title"/>
          </p:nvPr>
        </p:nvSpPr>
        <p:spPr>
          <a:xfrm>
            <a:off x="457200" y="152400"/>
            <a:ext cx="82352" cy="252264"/>
          </a:xfrm>
        </p:spPr>
        <p:txBody>
          <a:bodyPr>
            <a:normAutofit fontScale="90000"/>
          </a:bodyPr>
          <a:lstStyle/>
          <a:p>
            <a:endParaRPr lang="uk-U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700808"/>
            <a:ext cx="2671564" cy="479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15380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p:cTn id="1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2" end="2"/>
                                            </p:txEl>
                                          </p:spTgt>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p:cTn id="20"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3" end="3"/>
                                            </p:txEl>
                                          </p:spTgt>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4" end="4"/>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5" end="5"/>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p:cTn id="3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6" end="6"/>
                                            </p:txEl>
                                          </p:spTgt>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 calcmode="lin" valueType="num">
                                      <p:cBhvr>
                                        <p:cTn id="3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7" end="7"/>
                                            </p:txEl>
                                          </p:spTgt>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 calcmode="lin" valueType="num">
                                      <p:cBhvr>
                                        <p:cTn id="40"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4338"/>
                                        </p:tgtEl>
                                        <p:attrNameLst>
                                          <p:attrName>style.visibility</p:attrName>
                                        </p:attrNameLst>
                                      </p:cBhvr>
                                      <p:to>
                                        <p:strVal val="visible"/>
                                      </p:to>
                                    </p:set>
                                    <p:animEffect transition="in" filter="checkerboard(across)">
                                      <p:cBhvr>
                                        <p:cTn id="46"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76672"/>
            <a:ext cx="8229600" cy="5619328"/>
          </a:xfrm>
        </p:spPr>
        <p:txBody>
          <a:bodyPr>
            <a:normAutofit fontScale="92500"/>
          </a:bodyPr>
          <a:lstStyle/>
          <a:p>
            <a:pPr marL="0" indent="0">
              <a:buNone/>
            </a:pPr>
            <a:r>
              <a:rPr lang="uk-UA" dirty="0" smtClean="0"/>
              <a:t>Онєгін теж отримує запрошення на цей бенкет і з’являється там. Йому в очі зразу ж западає одна дуже </a:t>
            </a:r>
            <a:r>
              <a:rPr lang="uk-UA" dirty="0"/>
              <a:t>гарна жінка. Ця дама Євгенію когось нагадує, «чию ходу і мову, чиє лице немовби знав». «Ти б, князю, часом не сказав, хто то в береті малиновім з послом іспанським там сидить?» — запитує він </a:t>
            </a:r>
            <a:r>
              <a:rPr lang="uk-UA" dirty="0" smtClean="0"/>
              <a:t>першого ліпшого князя </a:t>
            </a:r>
            <a:r>
              <a:rPr lang="en-GB" dirty="0" smtClean="0"/>
              <a:t>. </a:t>
            </a:r>
            <a:r>
              <a:rPr lang="uk-UA" dirty="0"/>
              <a:t>Князь здивований. Очевидно, Євгеній давно не був у світі і не знає, що ця дама його </a:t>
            </a:r>
            <a:r>
              <a:rPr lang="uk-UA" dirty="0" smtClean="0"/>
              <a:t> </a:t>
            </a:r>
            <a:r>
              <a:rPr lang="uk-UA" dirty="0"/>
              <a:t>дружина, </a:t>
            </a:r>
            <a:r>
              <a:rPr lang="uk-UA" dirty="0" err="1"/>
              <a:t>Татьяна</a:t>
            </a:r>
            <a:r>
              <a:rPr lang="uk-UA" dirty="0"/>
              <a:t> Ларіна. Він підводить Онєгіна до дружини. Євгеній вражений. У цій великосвітській красуні, що тримається з холодним достоїнством, він не може знайти і сліду тої наївної закоханої дівчини, якій, «обравши путь </a:t>
            </a:r>
            <a:r>
              <a:rPr lang="uk-UA" dirty="0" err="1"/>
              <a:t>добролюбиву</a:t>
            </a:r>
            <a:r>
              <a:rPr lang="uk-UA" dirty="0"/>
              <a:t>, читав він проповідь зичливу». Чи це та сама </a:t>
            </a:r>
            <a:r>
              <a:rPr lang="uk-UA" dirty="0" err="1"/>
              <a:t>Татьяна</a:t>
            </a:r>
            <a:r>
              <a:rPr lang="uk-UA" dirty="0"/>
              <a:t>?</a:t>
            </a:r>
          </a:p>
          <a:p>
            <a:pPr marL="0" indent="0">
              <a:buNone/>
            </a:pPr>
            <a:r>
              <a:rPr lang="uk-UA" dirty="0" smtClean="0"/>
              <a:t>Онєгін </a:t>
            </a:r>
            <a:r>
              <a:rPr lang="uk-UA" dirty="0"/>
              <a:t>залишає бал і з душевним смутком їде додому.</a:t>
            </a:r>
          </a:p>
          <a:p>
            <a:pPr marL="0" indent="0">
              <a:buNone/>
            </a:pPr>
            <a:endParaRPr lang="uk-UA" dirty="0"/>
          </a:p>
        </p:txBody>
      </p:sp>
      <p:sp>
        <p:nvSpPr>
          <p:cNvPr id="3" name="Заголовок 2"/>
          <p:cNvSpPr>
            <a:spLocks noGrp="1"/>
          </p:cNvSpPr>
          <p:nvPr>
            <p:ph type="title"/>
          </p:nvPr>
        </p:nvSpPr>
        <p:spPr>
          <a:xfrm>
            <a:off x="457200" y="152400"/>
            <a:ext cx="154360" cy="468288"/>
          </a:xfrm>
        </p:spPr>
        <p:txBody>
          <a:bodyPr>
            <a:normAutofit fontScale="90000"/>
          </a:bodyPr>
          <a:lstStyle/>
          <a:p>
            <a:endParaRPr lang="uk-UA" dirty="0"/>
          </a:p>
        </p:txBody>
      </p:sp>
    </p:spTree>
    <p:extLst>
      <p:ext uri="{BB962C8B-B14F-4D97-AF65-F5344CB8AC3E}">
        <p14:creationId xmlns:p14="http://schemas.microsoft.com/office/powerpoint/2010/main" val="345985792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uk-UA"/>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019"/>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97129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anim calcmode="lin" valueType="num">
                                      <p:cBhvr>
                                        <p:cTn id="8" dur="2000" fill="hold"/>
                                        <p:tgtEl>
                                          <p:spTgt spid="16386"/>
                                        </p:tgtEl>
                                        <p:attrNameLst>
                                          <p:attrName>style.rotation</p:attrName>
                                        </p:attrNameLst>
                                      </p:cBhvr>
                                      <p:tavLst>
                                        <p:tav tm="0">
                                          <p:val>
                                            <p:fltVal val="720"/>
                                          </p:val>
                                        </p:tav>
                                        <p:tav tm="100000">
                                          <p:val>
                                            <p:fltVal val="0"/>
                                          </p:val>
                                        </p:tav>
                                      </p:tavLst>
                                    </p:anim>
                                    <p:anim calcmode="lin" valueType="num">
                                      <p:cBhvr>
                                        <p:cTn id="9" dur="2000" fill="hold"/>
                                        <p:tgtEl>
                                          <p:spTgt spid="16386"/>
                                        </p:tgtEl>
                                        <p:attrNameLst>
                                          <p:attrName>ppt_h</p:attrName>
                                        </p:attrNameLst>
                                      </p:cBhvr>
                                      <p:tavLst>
                                        <p:tav tm="0">
                                          <p:val>
                                            <p:fltVal val="0"/>
                                          </p:val>
                                        </p:tav>
                                        <p:tav tm="100000">
                                          <p:val>
                                            <p:strVal val="#ppt_h"/>
                                          </p:val>
                                        </p:tav>
                                      </p:tavLst>
                                    </p:anim>
                                    <p:anim calcmode="lin" valueType="num">
                                      <p:cBhvr>
                                        <p:cTn id="10" dur="2000" fill="hold"/>
                                        <p:tgtEl>
                                          <p:spTgt spid="1638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32656"/>
            <a:ext cx="8229600" cy="6048672"/>
          </a:xfrm>
        </p:spPr>
        <p:txBody>
          <a:bodyPr>
            <a:normAutofit fontScale="92500" lnSpcReduction="10000"/>
          </a:bodyPr>
          <a:lstStyle/>
          <a:p>
            <a:pPr marL="0" indent="0">
              <a:buNone/>
            </a:pPr>
            <a:r>
              <a:rPr lang="uk-UA" dirty="0"/>
              <a:t>Вранці йому приносять запрошення князя на вечірку. Євгеній рахує години до бажаної зустрічі: </a:t>
            </a:r>
            <a:r>
              <a:rPr lang="uk-UA" dirty="0" err="1"/>
              <a:t>лише-но</a:t>
            </a:r>
            <a:r>
              <a:rPr lang="uk-UA" dirty="0"/>
              <a:t> пробило десять, як він уже мчить до княгині. У будинку князів </a:t>
            </a:r>
            <a:r>
              <a:rPr lang="en-GB" dirty="0" smtClean="0"/>
              <a:t> </a:t>
            </a:r>
            <a:r>
              <a:rPr lang="uk-UA" dirty="0"/>
              <a:t>зібрався цвіт столиці — вся знать. Як «відмінилася» </a:t>
            </a:r>
            <a:r>
              <a:rPr lang="uk-UA" dirty="0" err="1"/>
              <a:t>Татьяна</a:t>
            </a:r>
            <a:r>
              <a:rPr lang="uk-UA" dirty="0"/>
              <a:t>, як вона ввійшла в роль господині, «законодавиці балів»! Неприступна богиня, навіть без тіні </a:t>
            </a:r>
            <a:r>
              <a:rPr lang="uk-UA" dirty="0" smtClean="0"/>
              <a:t>кокетства</a:t>
            </a:r>
            <a:r>
              <a:rPr lang="uk-UA" dirty="0"/>
              <a:t>, невже він колись хвилював її серце? Онєгін кожного дня приїздить у будинок </a:t>
            </a:r>
            <a:r>
              <a:rPr lang="uk-UA" dirty="0" err="1" smtClean="0"/>
              <a:t>Татьяни</a:t>
            </a:r>
            <a:r>
              <a:rPr lang="uk-UA" dirty="0"/>
              <a:t>, він закоханий у неї. Але, на жаль, вона його не помічає, в усякому випадку, не вирізняє аж ніяк поміж інших. Сподіваючись отримати хоч якийсь натяк на взаємність, Євгеній пише </a:t>
            </a:r>
            <a:r>
              <a:rPr lang="uk-UA" dirty="0" err="1"/>
              <a:t>Татьяні</a:t>
            </a:r>
            <a:r>
              <a:rPr lang="uk-UA" dirty="0"/>
              <a:t> лист. Лист написано, але даремно Онєгін чекає відповіді — її немає. Він пише другий лист, третій — все марно. Євгеній їде в одне зібрання і зустрічає там </a:t>
            </a:r>
            <a:r>
              <a:rPr lang="uk-UA" dirty="0" err="1"/>
              <a:t>Татьяну</a:t>
            </a:r>
            <a:r>
              <a:rPr lang="uk-UA" dirty="0"/>
              <a:t>. Він вдивляється в її обличчя, сподіваючись помітити у ньому сліди збентеження, та бачить лиш слід гніву.</a:t>
            </a:r>
          </a:p>
          <a:p>
            <a:pPr marL="0" indent="0">
              <a:buNone/>
            </a:pPr>
            <a:endParaRPr lang="uk-UA" dirty="0"/>
          </a:p>
          <a:p>
            <a:pPr marL="0" indent="0">
              <a:buNone/>
            </a:pPr>
            <a:endParaRPr lang="uk-UA" dirty="0"/>
          </a:p>
          <a:p>
            <a:pPr marL="0" indent="0">
              <a:buNone/>
            </a:pPr>
            <a:endParaRPr lang="uk-UA" dirty="0"/>
          </a:p>
        </p:txBody>
      </p:sp>
      <p:sp>
        <p:nvSpPr>
          <p:cNvPr id="3" name="Заголовок 2"/>
          <p:cNvSpPr>
            <a:spLocks noGrp="1"/>
          </p:cNvSpPr>
          <p:nvPr>
            <p:ph type="title"/>
          </p:nvPr>
        </p:nvSpPr>
        <p:spPr>
          <a:xfrm>
            <a:off x="457200" y="152400"/>
            <a:ext cx="442392" cy="324272"/>
          </a:xfrm>
        </p:spPr>
        <p:txBody>
          <a:bodyPr>
            <a:normAutofit fontScale="90000"/>
          </a:bodyPr>
          <a:lstStyle/>
          <a:p>
            <a:endParaRPr lang="uk-UA" dirty="0"/>
          </a:p>
        </p:txBody>
      </p:sp>
    </p:spTree>
    <p:extLst>
      <p:ext uri="{BB962C8B-B14F-4D97-AF65-F5344CB8AC3E}">
        <p14:creationId xmlns:p14="http://schemas.microsoft.com/office/powerpoint/2010/main" val="29418566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uk-UA"/>
          </a:p>
        </p:txBody>
      </p:sp>
      <p:pic>
        <p:nvPicPr>
          <p:cNvPr id="153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8831"/>
            <a:ext cx="5330272" cy="687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71125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p:tgtEl>
                                          <p:spTgt spid="15363"/>
                                        </p:tgtEl>
                                        <p:attrNameLst>
                                          <p:attrName>ppt_y</p:attrName>
                                        </p:attrNameLst>
                                      </p:cBhvr>
                                      <p:tavLst>
                                        <p:tav tm="0">
                                          <p:val>
                                            <p:strVal val="#ppt_y+#ppt_h*1.125000"/>
                                          </p:val>
                                        </p:tav>
                                        <p:tav tm="100000">
                                          <p:val>
                                            <p:strVal val="#ppt_y"/>
                                          </p:val>
                                        </p:tav>
                                      </p:tavLst>
                                    </p:anim>
                                    <p:animEffect transition="in" filter="wipe(up)">
                                      <p:cBhvr>
                                        <p:cTn id="8"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404664"/>
            <a:ext cx="8712968" cy="6048672"/>
          </a:xfrm>
        </p:spPr>
        <p:txBody>
          <a:bodyPr>
            <a:normAutofit lnSpcReduction="10000"/>
          </a:bodyPr>
          <a:lstStyle/>
          <a:p>
            <a:pPr marL="0" indent="0">
              <a:buNone/>
            </a:pPr>
            <a:r>
              <a:rPr lang="uk-UA" dirty="0"/>
              <a:t>Розуміючи, що немає надії, Онєгін знову залишає світ і стає відлюдкуватим. Він читає все підряд, але його думки літають далеко, намагається писати ліричні вірші, але дарма. Минали дні. Зима завершувалась. Відчувався прихід весни. Одного з таких днів Онєгін, котрий не став поетом, не помер, не збожеволів, не витримав і примчав до своєї </a:t>
            </a:r>
            <a:r>
              <a:rPr lang="uk-UA" dirty="0" err="1" smtClean="0"/>
              <a:t>Татьяни</a:t>
            </a:r>
            <a:r>
              <a:rPr lang="uk-UA" dirty="0" smtClean="0"/>
              <a:t>. Не </a:t>
            </a:r>
            <a:r>
              <a:rPr lang="uk-UA" dirty="0"/>
              <a:t>зустрівши нікого у вітальні, він іде далі — знов нікого — і бачить нарешті </a:t>
            </a:r>
            <a:r>
              <a:rPr lang="uk-UA" dirty="0" err="1" smtClean="0"/>
              <a:t>Татьяну</a:t>
            </a:r>
            <a:r>
              <a:rPr lang="uk-UA" dirty="0" smtClean="0"/>
              <a:t>. </a:t>
            </a:r>
            <a:endParaRPr lang="uk-UA" dirty="0"/>
          </a:p>
          <a:p>
            <a:pPr marL="0" indent="0">
              <a:buNone/>
            </a:pPr>
            <a:r>
              <a:rPr lang="uk-UA" dirty="0"/>
              <a:t>Перед Євгенієм колишня </a:t>
            </a:r>
            <a:r>
              <a:rPr lang="uk-UA" dirty="0" err="1"/>
              <a:t>Татьяна</a:t>
            </a:r>
            <a:r>
              <a:rPr lang="uk-UA" dirty="0"/>
              <a:t>, в її очах він помічає німий докір. «Німий від каяття й тривоги» Онєгін упав до її ніг. Після довгого мовчання, не забираючи руки від його вуст, вона нарешті </a:t>
            </a:r>
            <a:r>
              <a:rPr lang="uk-UA" dirty="0" smtClean="0"/>
              <a:t>зізнається </a:t>
            </a:r>
            <a:r>
              <a:rPr lang="ru-RU" dirty="0"/>
              <a:t>, </a:t>
            </a:r>
            <a:r>
              <a:rPr lang="ru-RU" dirty="0" err="1"/>
              <a:t>що</a:t>
            </a:r>
            <a:r>
              <a:rPr lang="ru-RU" dirty="0"/>
              <a:t> </a:t>
            </a:r>
            <a:r>
              <a:rPr lang="ru-RU" dirty="0" err="1"/>
              <a:t>ще</a:t>
            </a:r>
            <a:r>
              <a:rPr lang="ru-RU" dirty="0"/>
              <a:t> </a:t>
            </a:r>
            <a:r>
              <a:rPr lang="ru-RU" dirty="0" err="1"/>
              <a:t>його</a:t>
            </a:r>
            <a:r>
              <a:rPr lang="ru-RU" dirty="0"/>
              <a:t> </a:t>
            </a:r>
            <a:r>
              <a:rPr lang="ru-RU" dirty="0" err="1"/>
              <a:t>кохає</a:t>
            </a:r>
            <a:r>
              <a:rPr lang="ru-RU" dirty="0"/>
              <a:t>, </a:t>
            </a:r>
            <a:r>
              <a:rPr lang="ru-RU" dirty="0" err="1"/>
              <a:t>що</a:t>
            </a:r>
            <a:r>
              <a:rPr lang="ru-RU" dirty="0"/>
              <a:t> готова </a:t>
            </a:r>
            <a:r>
              <a:rPr lang="ru-RU" dirty="0" err="1"/>
              <a:t>віддати</a:t>
            </a:r>
            <a:r>
              <a:rPr lang="ru-RU" dirty="0"/>
              <a:t> </a:t>
            </a:r>
            <a:r>
              <a:rPr lang="ru-RU" dirty="0" err="1"/>
              <a:t>модний</a:t>
            </a:r>
            <a:r>
              <a:rPr lang="ru-RU" dirty="0"/>
              <a:t> </a:t>
            </a:r>
            <a:r>
              <a:rPr lang="ru-RU" dirty="0" err="1"/>
              <a:t>будинок</a:t>
            </a:r>
            <a:r>
              <a:rPr lang="ru-RU" dirty="0"/>
              <a:t>, «</a:t>
            </a:r>
            <a:r>
              <a:rPr lang="ru-RU" dirty="0" err="1"/>
              <a:t>нікчемну</a:t>
            </a:r>
            <a:r>
              <a:rPr lang="ru-RU" dirty="0"/>
              <a:t> </a:t>
            </a:r>
            <a:r>
              <a:rPr lang="ru-RU" dirty="0" err="1"/>
              <a:t>розкіш</a:t>
            </a:r>
            <a:r>
              <a:rPr lang="ru-RU" dirty="0"/>
              <a:t> маскараду» за те, </a:t>
            </a:r>
            <a:r>
              <a:rPr lang="ru-RU" dirty="0" err="1"/>
              <a:t>щоб</a:t>
            </a:r>
            <a:r>
              <a:rPr lang="ru-RU" dirty="0"/>
              <a:t> повернуть </a:t>
            </a:r>
            <a:r>
              <a:rPr lang="ru-RU" dirty="0" err="1" smtClean="0"/>
              <a:t>минуле</a:t>
            </a:r>
            <a:r>
              <a:rPr lang="ru-RU" dirty="0"/>
              <a:t>.</a:t>
            </a:r>
            <a:endParaRPr lang="uk-UA" dirty="0"/>
          </a:p>
        </p:txBody>
      </p:sp>
      <p:sp>
        <p:nvSpPr>
          <p:cNvPr id="3" name="Заголовок 2"/>
          <p:cNvSpPr>
            <a:spLocks noGrp="1"/>
          </p:cNvSpPr>
          <p:nvPr>
            <p:ph type="title"/>
          </p:nvPr>
        </p:nvSpPr>
        <p:spPr>
          <a:xfrm flipH="1">
            <a:off x="107504" y="152400"/>
            <a:ext cx="349696" cy="108248"/>
          </a:xfrm>
        </p:spPr>
        <p:txBody>
          <a:bodyPr>
            <a:normAutofit fontScale="90000"/>
          </a:bodyPr>
          <a:lstStyle/>
          <a:p>
            <a:endParaRPr lang="uk-UA" dirty="0"/>
          </a:p>
        </p:txBody>
      </p:sp>
    </p:spTree>
    <p:extLst>
      <p:ext uri="{BB962C8B-B14F-4D97-AF65-F5344CB8AC3E}">
        <p14:creationId xmlns:p14="http://schemas.microsoft.com/office/powerpoint/2010/main" val="419888487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154360" cy="108248"/>
          </a:xfrm>
        </p:spPr>
        <p:txBody>
          <a:bodyPr>
            <a:normAutofit fontScale="90000"/>
          </a:bodyPr>
          <a:lstStyle/>
          <a:p>
            <a:endParaRPr lang="uk-UA"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3703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280888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800" decel="100000"/>
                                        <p:tgtEl>
                                          <p:spTgt spid="17410"/>
                                        </p:tgtEl>
                                      </p:cBhvr>
                                    </p:animEffect>
                                    <p:anim calcmode="lin" valueType="num">
                                      <p:cBhvr>
                                        <p:cTn id="8" dur="800" decel="100000" fill="hold"/>
                                        <p:tgtEl>
                                          <p:spTgt spid="17410"/>
                                        </p:tgtEl>
                                        <p:attrNameLst>
                                          <p:attrName>style.rotation</p:attrName>
                                        </p:attrNameLst>
                                      </p:cBhvr>
                                      <p:tavLst>
                                        <p:tav tm="0">
                                          <p:val>
                                            <p:fltVal val="-90"/>
                                          </p:val>
                                        </p:tav>
                                        <p:tav tm="100000">
                                          <p:val>
                                            <p:fltVal val="0"/>
                                          </p:val>
                                        </p:tav>
                                      </p:tavLst>
                                    </p:anim>
                                    <p:anim calcmode="lin" valueType="num">
                                      <p:cBhvr>
                                        <p:cTn id="9" dur="800" decel="100000" fill="hold"/>
                                        <p:tgtEl>
                                          <p:spTgt spid="17410"/>
                                        </p:tgtEl>
                                        <p:attrNameLst>
                                          <p:attrName>ppt_x</p:attrName>
                                        </p:attrNameLst>
                                      </p:cBhvr>
                                      <p:tavLst>
                                        <p:tav tm="0">
                                          <p:val>
                                            <p:strVal val="#ppt_x+0.4"/>
                                          </p:val>
                                        </p:tav>
                                        <p:tav tm="100000">
                                          <p:val>
                                            <p:strVal val="#ppt_x-0.05"/>
                                          </p:val>
                                        </p:tav>
                                      </p:tavLst>
                                    </p:anim>
                                    <p:anim calcmode="lin" valueType="num">
                                      <p:cBhvr>
                                        <p:cTn id="10" dur="800" decel="100000" fill="hold"/>
                                        <p:tgtEl>
                                          <p:spTgt spid="174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4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4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76672"/>
            <a:ext cx="4258816" cy="3600400"/>
          </a:xfrm>
        </p:spPr>
        <p:txBody>
          <a:bodyPr>
            <a:normAutofit fontScale="92500"/>
          </a:bodyPr>
          <a:lstStyle/>
          <a:p>
            <a:pPr marL="0" indent="0">
              <a:buNone/>
            </a:pPr>
            <a:r>
              <a:rPr lang="ru-RU" i="1" dirty="0">
                <a:solidFill>
                  <a:srgbClr val="7030A0"/>
                </a:solidFill>
              </a:rPr>
              <a:t>«Я </a:t>
            </a:r>
            <a:r>
              <a:rPr lang="ru-RU" i="1" dirty="0" err="1">
                <a:solidFill>
                  <a:srgbClr val="7030A0"/>
                </a:solidFill>
              </a:rPr>
              <a:t>вийшла</a:t>
            </a:r>
            <a:r>
              <a:rPr lang="ru-RU" i="1" dirty="0">
                <a:solidFill>
                  <a:srgbClr val="7030A0"/>
                </a:solidFill>
              </a:rPr>
              <a:t> </a:t>
            </a:r>
            <a:r>
              <a:rPr lang="ru-RU" i="1" dirty="0" err="1">
                <a:solidFill>
                  <a:srgbClr val="7030A0"/>
                </a:solidFill>
              </a:rPr>
              <a:t>заміж</a:t>
            </a:r>
            <a:r>
              <a:rPr lang="ru-RU" i="1" dirty="0">
                <a:solidFill>
                  <a:srgbClr val="7030A0"/>
                </a:solidFill>
              </a:rPr>
              <a:t>. Без </a:t>
            </a:r>
            <a:r>
              <a:rPr lang="ru-RU" i="1" dirty="0" err="1">
                <a:solidFill>
                  <a:srgbClr val="7030A0"/>
                </a:solidFill>
              </a:rPr>
              <a:t>пихи</a:t>
            </a:r>
            <a:endParaRPr lang="ru-RU" i="1" dirty="0">
              <a:solidFill>
                <a:srgbClr val="7030A0"/>
              </a:solidFill>
            </a:endParaRPr>
          </a:p>
          <a:p>
            <a:pPr marL="0" indent="0">
              <a:buNone/>
            </a:pPr>
            <a:r>
              <a:rPr lang="ru-RU" i="1" dirty="0" smtClean="0">
                <a:solidFill>
                  <a:srgbClr val="7030A0"/>
                </a:solidFill>
              </a:rPr>
              <a:t>Я </a:t>
            </a:r>
            <a:r>
              <a:rPr lang="ru-RU" i="1" dirty="0">
                <a:solidFill>
                  <a:srgbClr val="7030A0"/>
                </a:solidFill>
              </a:rPr>
              <a:t>вас прошу мене </a:t>
            </a:r>
            <a:r>
              <a:rPr lang="ru-RU" i="1" dirty="0" err="1">
                <a:solidFill>
                  <a:srgbClr val="7030A0"/>
                </a:solidFill>
              </a:rPr>
              <a:t>лишити</a:t>
            </a:r>
            <a:r>
              <a:rPr lang="ru-RU" i="1" dirty="0">
                <a:solidFill>
                  <a:srgbClr val="7030A0"/>
                </a:solidFill>
              </a:rPr>
              <a:t>.</a:t>
            </a:r>
          </a:p>
          <a:p>
            <a:pPr marL="0" indent="0">
              <a:buNone/>
            </a:pPr>
            <a:r>
              <a:rPr lang="ru-RU" i="1" dirty="0" smtClean="0">
                <a:solidFill>
                  <a:srgbClr val="7030A0"/>
                </a:solidFill>
              </a:rPr>
              <a:t>Я </a:t>
            </a:r>
            <a:r>
              <a:rPr lang="ru-RU" i="1" dirty="0">
                <a:solidFill>
                  <a:srgbClr val="7030A0"/>
                </a:solidFill>
              </a:rPr>
              <a:t>знаю: в </a:t>
            </a:r>
            <a:r>
              <a:rPr lang="ru-RU" i="1" dirty="0" err="1">
                <a:solidFill>
                  <a:srgbClr val="7030A0"/>
                </a:solidFill>
              </a:rPr>
              <a:t>вашім</a:t>
            </a:r>
            <a:r>
              <a:rPr lang="ru-RU" i="1" dirty="0">
                <a:solidFill>
                  <a:srgbClr val="7030A0"/>
                </a:solidFill>
              </a:rPr>
              <a:t> </a:t>
            </a:r>
            <a:r>
              <a:rPr lang="ru-RU" i="1" dirty="0" err="1">
                <a:solidFill>
                  <a:srgbClr val="7030A0"/>
                </a:solidFill>
              </a:rPr>
              <a:t>серці</a:t>
            </a:r>
            <a:r>
              <a:rPr lang="ru-RU" i="1" dirty="0">
                <a:solidFill>
                  <a:srgbClr val="7030A0"/>
                </a:solidFill>
              </a:rPr>
              <a:t> </a:t>
            </a:r>
            <a:r>
              <a:rPr lang="ru-RU" i="1" dirty="0" err="1">
                <a:solidFill>
                  <a:srgbClr val="7030A0"/>
                </a:solidFill>
              </a:rPr>
              <a:t>єсть</a:t>
            </a:r>
            <a:endParaRPr lang="ru-RU" i="1" dirty="0">
              <a:solidFill>
                <a:srgbClr val="7030A0"/>
              </a:solidFill>
            </a:endParaRPr>
          </a:p>
          <a:p>
            <a:pPr marL="0" indent="0">
              <a:buNone/>
            </a:pPr>
            <a:r>
              <a:rPr lang="ru-RU" i="1" dirty="0" smtClean="0">
                <a:solidFill>
                  <a:srgbClr val="7030A0"/>
                </a:solidFill>
              </a:rPr>
              <a:t>І </a:t>
            </a:r>
            <a:r>
              <a:rPr lang="ru-RU" i="1" dirty="0" err="1">
                <a:solidFill>
                  <a:srgbClr val="7030A0"/>
                </a:solidFill>
              </a:rPr>
              <a:t>гордість</a:t>
            </a:r>
            <a:r>
              <a:rPr lang="ru-RU" i="1" dirty="0">
                <a:solidFill>
                  <a:srgbClr val="7030A0"/>
                </a:solidFill>
              </a:rPr>
              <a:t>, і </a:t>
            </a:r>
            <a:r>
              <a:rPr lang="ru-RU" i="1" dirty="0" err="1">
                <a:solidFill>
                  <a:srgbClr val="7030A0"/>
                </a:solidFill>
              </a:rPr>
              <a:t>справдешня</a:t>
            </a:r>
            <a:r>
              <a:rPr lang="ru-RU" i="1" dirty="0">
                <a:solidFill>
                  <a:srgbClr val="7030A0"/>
                </a:solidFill>
              </a:rPr>
              <a:t> честь.</a:t>
            </a:r>
          </a:p>
          <a:p>
            <a:pPr marL="0" indent="0">
              <a:buNone/>
            </a:pPr>
            <a:r>
              <a:rPr lang="ru-RU" i="1" dirty="0" smtClean="0">
                <a:solidFill>
                  <a:srgbClr val="7030A0"/>
                </a:solidFill>
              </a:rPr>
              <a:t>Я </a:t>
            </a:r>
            <a:r>
              <a:rPr lang="ru-RU" i="1" dirty="0">
                <a:solidFill>
                  <a:srgbClr val="7030A0"/>
                </a:solidFill>
              </a:rPr>
              <a:t>вас люблю (</a:t>
            </a:r>
            <a:r>
              <a:rPr lang="ru-RU" i="1" dirty="0" err="1">
                <a:solidFill>
                  <a:srgbClr val="7030A0"/>
                </a:solidFill>
              </a:rPr>
              <a:t>пощо</a:t>
            </a:r>
            <a:r>
              <a:rPr lang="ru-RU" i="1" dirty="0">
                <a:solidFill>
                  <a:srgbClr val="7030A0"/>
                </a:solidFill>
              </a:rPr>
              <a:t> </a:t>
            </a:r>
            <a:r>
              <a:rPr lang="ru-RU" i="1" dirty="0" err="1">
                <a:solidFill>
                  <a:srgbClr val="7030A0"/>
                </a:solidFill>
              </a:rPr>
              <a:t>таїти</a:t>
            </a:r>
            <a:r>
              <a:rPr lang="ru-RU" i="1" dirty="0">
                <a:solidFill>
                  <a:srgbClr val="7030A0"/>
                </a:solidFill>
              </a:rPr>
              <a:t>?),</a:t>
            </a:r>
          </a:p>
          <a:p>
            <a:pPr marL="0" indent="0">
              <a:buNone/>
            </a:pPr>
            <a:r>
              <a:rPr lang="ru-RU" i="1" dirty="0" smtClean="0">
                <a:solidFill>
                  <a:srgbClr val="7030A0"/>
                </a:solidFill>
              </a:rPr>
              <a:t>Та </a:t>
            </a:r>
            <a:r>
              <a:rPr lang="ru-RU" i="1" dirty="0">
                <a:solidFill>
                  <a:srgbClr val="7030A0"/>
                </a:solidFill>
              </a:rPr>
              <a:t>з ним я стала до </a:t>
            </a:r>
            <a:r>
              <a:rPr lang="ru-RU" i="1" dirty="0" err="1">
                <a:solidFill>
                  <a:srgbClr val="7030A0"/>
                </a:solidFill>
              </a:rPr>
              <a:t>вінця</a:t>
            </a:r>
            <a:r>
              <a:rPr lang="ru-RU" i="1" dirty="0">
                <a:solidFill>
                  <a:srgbClr val="7030A0"/>
                </a:solidFill>
              </a:rPr>
              <a:t> —</a:t>
            </a:r>
          </a:p>
          <a:p>
            <a:pPr marL="0" indent="0">
              <a:buNone/>
            </a:pPr>
            <a:r>
              <a:rPr lang="ru-RU" i="1" dirty="0" err="1" smtClean="0">
                <a:solidFill>
                  <a:srgbClr val="7030A0"/>
                </a:solidFill>
              </a:rPr>
              <a:t>Зостанусь</a:t>
            </a:r>
            <a:r>
              <a:rPr lang="ru-RU" i="1" dirty="0" smtClean="0">
                <a:solidFill>
                  <a:srgbClr val="7030A0"/>
                </a:solidFill>
              </a:rPr>
              <a:t> </a:t>
            </a:r>
            <a:r>
              <a:rPr lang="ru-RU" i="1" dirty="0" err="1">
                <a:solidFill>
                  <a:srgbClr val="7030A0"/>
                </a:solidFill>
              </a:rPr>
              <a:t>вірна</a:t>
            </a:r>
            <a:r>
              <a:rPr lang="ru-RU" i="1" dirty="0">
                <a:solidFill>
                  <a:srgbClr val="7030A0"/>
                </a:solidFill>
              </a:rPr>
              <a:t> до </a:t>
            </a:r>
            <a:r>
              <a:rPr lang="ru-RU" i="1" dirty="0" err="1">
                <a:solidFill>
                  <a:srgbClr val="7030A0"/>
                </a:solidFill>
              </a:rPr>
              <a:t>кінця</a:t>
            </a:r>
            <a:r>
              <a:rPr lang="ru-RU" i="1" dirty="0" smtClean="0">
                <a:solidFill>
                  <a:srgbClr val="7030A0"/>
                </a:solidFill>
              </a:rPr>
              <a:t>».</a:t>
            </a:r>
          </a:p>
        </p:txBody>
      </p:sp>
      <p:sp>
        <p:nvSpPr>
          <p:cNvPr id="3" name="Заголовок 2"/>
          <p:cNvSpPr>
            <a:spLocks noGrp="1"/>
          </p:cNvSpPr>
          <p:nvPr>
            <p:ph type="title"/>
          </p:nvPr>
        </p:nvSpPr>
        <p:spPr>
          <a:xfrm>
            <a:off x="457200" y="152400"/>
            <a:ext cx="226368" cy="45719"/>
          </a:xfrm>
        </p:spPr>
        <p:txBody>
          <a:bodyPr>
            <a:normAutofit fontScale="90000"/>
          </a:bodyPr>
          <a:lstStyle/>
          <a:p>
            <a:endParaRPr lang="uk-UA" dirty="0"/>
          </a:p>
        </p:txBody>
      </p:sp>
      <p:sp>
        <p:nvSpPr>
          <p:cNvPr id="4" name="TextBox 3"/>
          <p:cNvSpPr txBox="1"/>
          <p:nvPr/>
        </p:nvSpPr>
        <p:spPr>
          <a:xfrm>
            <a:off x="4932040" y="0"/>
            <a:ext cx="3528392" cy="3416320"/>
          </a:xfrm>
          <a:prstGeom prst="rect">
            <a:avLst/>
          </a:prstGeom>
          <a:noFill/>
        </p:spPr>
        <p:txBody>
          <a:bodyPr wrap="square" rtlCol="0">
            <a:spAutoFit/>
          </a:bodyPr>
          <a:lstStyle/>
          <a:p>
            <a:r>
              <a:rPr lang="ru-RU" sz="2400" dirty="0" smtClean="0"/>
              <a:t>З </a:t>
            </a:r>
            <a:r>
              <a:rPr lang="ru-RU" sz="2400" dirty="0" err="1" smtClean="0"/>
              <a:t>цими</a:t>
            </a:r>
            <a:r>
              <a:rPr lang="ru-RU" sz="2400" dirty="0" smtClean="0"/>
              <a:t> словами вона </a:t>
            </a:r>
            <a:r>
              <a:rPr lang="ru-RU" sz="2400" dirty="0" err="1" smtClean="0"/>
              <a:t>залишає</a:t>
            </a:r>
            <a:r>
              <a:rPr lang="ru-RU" sz="2400" dirty="0" smtClean="0"/>
              <a:t> </a:t>
            </a:r>
            <a:r>
              <a:rPr lang="ru-RU" sz="2400" dirty="0" err="1" smtClean="0"/>
              <a:t>Євгенія</a:t>
            </a:r>
            <a:r>
              <a:rPr lang="ru-RU" sz="2400" dirty="0" smtClean="0"/>
              <a:t>. У </a:t>
            </a:r>
            <a:r>
              <a:rPr lang="ru-RU" sz="2400" dirty="0" err="1" smtClean="0"/>
              <a:t>цю</a:t>
            </a:r>
            <a:r>
              <a:rPr lang="ru-RU" sz="2400" dirty="0" smtClean="0"/>
              <a:t> ж злу для </a:t>
            </a:r>
            <a:r>
              <a:rPr lang="ru-RU" sz="2400" dirty="0" err="1" smtClean="0"/>
              <a:t>свого</a:t>
            </a:r>
            <a:r>
              <a:rPr lang="ru-RU" sz="2400" dirty="0" smtClean="0"/>
              <a:t> героя </a:t>
            </a:r>
            <a:r>
              <a:rPr lang="ru-RU" sz="2400" dirty="0" err="1" smtClean="0"/>
              <a:t>хвилину</a:t>
            </a:r>
            <a:r>
              <a:rPr lang="ru-RU" sz="2400" dirty="0" smtClean="0"/>
              <a:t> </a:t>
            </a:r>
            <a:r>
              <a:rPr lang="ru-RU" sz="2400" dirty="0" err="1" smtClean="0"/>
              <a:t>залишає</a:t>
            </a:r>
            <a:r>
              <a:rPr lang="ru-RU" sz="2400" dirty="0" smtClean="0"/>
              <a:t> </a:t>
            </a:r>
            <a:r>
              <a:rPr lang="ru-RU" sz="2400" dirty="0" err="1" smtClean="0"/>
              <a:t>його</a:t>
            </a:r>
            <a:r>
              <a:rPr lang="ru-RU" sz="2400" dirty="0" smtClean="0"/>
              <a:t> і О. С </a:t>
            </a:r>
            <a:r>
              <a:rPr lang="ru-RU" sz="2400" dirty="0" err="1" smtClean="0"/>
              <a:t>Пушкін</a:t>
            </a:r>
            <a:r>
              <a:rPr lang="ru-RU" sz="2400" dirty="0" smtClean="0"/>
              <a:t>. Поет </a:t>
            </a:r>
            <a:r>
              <a:rPr lang="ru-RU" sz="2400" dirty="0" err="1" smtClean="0"/>
              <a:t>прощається</a:t>
            </a:r>
            <a:r>
              <a:rPr lang="ru-RU" sz="2400" dirty="0" smtClean="0"/>
              <a:t> з </a:t>
            </a:r>
            <a:r>
              <a:rPr lang="ru-RU" sz="2400" dirty="0" err="1" smtClean="0"/>
              <a:t>Онєгіним</a:t>
            </a:r>
            <a:r>
              <a:rPr lang="ru-RU" sz="2400" dirty="0" smtClean="0"/>
              <a:t>, як би </a:t>
            </a:r>
            <a:r>
              <a:rPr lang="ru-RU" sz="2400" dirty="0" err="1" smtClean="0"/>
              <a:t>прощався</a:t>
            </a:r>
            <a:r>
              <a:rPr lang="ru-RU" sz="2400" dirty="0" smtClean="0"/>
              <a:t> </a:t>
            </a:r>
            <a:r>
              <a:rPr lang="ru-RU" sz="2400" dirty="0" err="1" smtClean="0"/>
              <a:t>із</a:t>
            </a:r>
            <a:r>
              <a:rPr lang="ru-RU" sz="2400" dirty="0" smtClean="0"/>
              <a:t> самим </a:t>
            </a:r>
            <a:r>
              <a:rPr lang="ru-RU" sz="2400" dirty="0" err="1" smtClean="0"/>
              <a:t>життям</a:t>
            </a:r>
            <a:r>
              <a:rPr lang="ru-RU" sz="2400" dirty="0" smtClean="0"/>
              <a:t>:</a:t>
            </a:r>
            <a:endParaRPr lang="uk-UA" sz="2400" dirty="0"/>
          </a:p>
        </p:txBody>
      </p:sp>
      <p:sp>
        <p:nvSpPr>
          <p:cNvPr id="5" name="Прямоугольник 4"/>
          <p:cNvSpPr/>
          <p:nvPr/>
        </p:nvSpPr>
        <p:spPr>
          <a:xfrm>
            <a:off x="4355976" y="3573016"/>
            <a:ext cx="4788024" cy="2677656"/>
          </a:xfrm>
          <a:prstGeom prst="rect">
            <a:avLst/>
          </a:prstGeom>
        </p:spPr>
        <p:txBody>
          <a:bodyPr wrap="square">
            <a:spAutoFit/>
          </a:bodyPr>
          <a:lstStyle/>
          <a:p>
            <a:r>
              <a:rPr lang="ru-RU" sz="2400" i="1" dirty="0" smtClean="0">
                <a:solidFill>
                  <a:srgbClr val="7030A0"/>
                </a:solidFill>
              </a:rPr>
              <a:t>Прощай, </a:t>
            </a:r>
            <a:r>
              <a:rPr lang="ru-RU" sz="2400" i="1" dirty="0" err="1" smtClean="0">
                <a:solidFill>
                  <a:srgbClr val="7030A0"/>
                </a:solidFill>
              </a:rPr>
              <a:t>мій</a:t>
            </a:r>
            <a:r>
              <a:rPr lang="ru-RU" sz="2400" i="1" dirty="0" smtClean="0">
                <a:solidFill>
                  <a:srgbClr val="7030A0"/>
                </a:solidFill>
              </a:rPr>
              <a:t> </a:t>
            </a:r>
            <a:r>
              <a:rPr lang="ru-RU" sz="2400" i="1" dirty="0" err="1" smtClean="0">
                <a:solidFill>
                  <a:srgbClr val="7030A0"/>
                </a:solidFill>
              </a:rPr>
              <a:t>вірний</a:t>
            </a:r>
            <a:r>
              <a:rPr lang="ru-RU" sz="2400" i="1" dirty="0" smtClean="0">
                <a:solidFill>
                  <a:srgbClr val="7030A0"/>
                </a:solidFill>
              </a:rPr>
              <a:t> </a:t>
            </a:r>
            <a:r>
              <a:rPr lang="ru-RU" sz="2400" i="1" dirty="0" err="1" smtClean="0">
                <a:solidFill>
                  <a:srgbClr val="7030A0"/>
                </a:solidFill>
              </a:rPr>
              <a:t>ідеале</a:t>
            </a:r>
            <a:r>
              <a:rPr lang="ru-RU" sz="2400" i="1" dirty="0" smtClean="0">
                <a:solidFill>
                  <a:srgbClr val="7030A0"/>
                </a:solidFill>
              </a:rPr>
              <a:t>,</a:t>
            </a:r>
          </a:p>
          <a:p>
            <a:r>
              <a:rPr lang="ru-RU" sz="2400" i="1" dirty="0" smtClean="0">
                <a:solidFill>
                  <a:srgbClr val="7030A0"/>
                </a:solidFill>
              </a:rPr>
              <a:t>І </a:t>
            </a:r>
            <a:r>
              <a:rPr lang="ru-RU" sz="2400" i="1" dirty="0" err="1" smtClean="0">
                <a:solidFill>
                  <a:srgbClr val="7030A0"/>
                </a:solidFill>
              </a:rPr>
              <a:t>ти</a:t>
            </a:r>
            <a:r>
              <a:rPr lang="ru-RU" sz="2400" i="1" dirty="0" smtClean="0">
                <a:solidFill>
                  <a:srgbClr val="7030A0"/>
                </a:solidFill>
              </a:rPr>
              <a:t>, </a:t>
            </a:r>
            <a:r>
              <a:rPr lang="ru-RU" sz="2400" i="1" dirty="0" err="1" smtClean="0">
                <a:solidFill>
                  <a:srgbClr val="7030A0"/>
                </a:solidFill>
              </a:rPr>
              <a:t>супутнику</a:t>
            </a:r>
            <a:r>
              <a:rPr lang="ru-RU" sz="2400" i="1" dirty="0" smtClean="0">
                <a:solidFill>
                  <a:srgbClr val="7030A0"/>
                </a:solidFill>
              </a:rPr>
              <a:t> </a:t>
            </a:r>
            <a:r>
              <a:rPr lang="ru-RU" sz="2400" i="1" dirty="0" err="1" smtClean="0">
                <a:solidFill>
                  <a:srgbClr val="7030A0"/>
                </a:solidFill>
              </a:rPr>
              <a:t>чудний</a:t>
            </a:r>
            <a:r>
              <a:rPr lang="ru-RU" sz="2400" i="1" dirty="0" smtClean="0">
                <a:solidFill>
                  <a:srgbClr val="7030A0"/>
                </a:solidFill>
              </a:rPr>
              <a:t>,</a:t>
            </a:r>
          </a:p>
          <a:p>
            <a:r>
              <a:rPr lang="ru-RU" sz="2400" i="1" dirty="0" smtClean="0">
                <a:solidFill>
                  <a:srgbClr val="7030A0"/>
                </a:solidFill>
              </a:rPr>
              <a:t>І </a:t>
            </a:r>
            <a:r>
              <a:rPr lang="ru-RU" sz="2400" i="1" dirty="0" err="1" smtClean="0">
                <a:solidFill>
                  <a:srgbClr val="7030A0"/>
                </a:solidFill>
              </a:rPr>
              <a:t>ти</a:t>
            </a:r>
            <a:r>
              <a:rPr lang="ru-RU" sz="2400" i="1" dirty="0" smtClean="0">
                <a:solidFill>
                  <a:srgbClr val="7030A0"/>
                </a:solidFill>
              </a:rPr>
              <a:t>, прощай, </a:t>
            </a:r>
            <a:r>
              <a:rPr lang="ru-RU" sz="2400" i="1" dirty="0" err="1" smtClean="0">
                <a:solidFill>
                  <a:srgbClr val="7030A0"/>
                </a:solidFill>
              </a:rPr>
              <a:t>натхнення</a:t>
            </a:r>
            <a:r>
              <a:rPr lang="ru-RU" sz="2400" i="1" dirty="0" smtClean="0">
                <a:solidFill>
                  <a:srgbClr val="7030A0"/>
                </a:solidFill>
              </a:rPr>
              <a:t> </a:t>
            </a:r>
            <a:r>
              <a:rPr lang="ru-RU" sz="2400" i="1" dirty="0" err="1" smtClean="0">
                <a:solidFill>
                  <a:srgbClr val="7030A0"/>
                </a:solidFill>
              </a:rPr>
              <a:t>стале</a:t>
            </a:r>
            <a:endParaRPr lang="ru-RU" sz="2400" i="1" dirty="0" smtClean="0">
              <a:solidFill>
                <a:srgbClr val="7030A0"/>
              </a:solidFill>
            </a:endParaRPr>
          </a:p>
          <a:p>
            <a:r>
              <a:rPr lang="ru-RU" sz="2400" i="1" dirty="0" smtClean="0">
                <a:solidFill>
                  <a:srgbClr val="7030A0"/>
                </a:solidFill>
              </a:rPr>
              <a:t>Труда малого. Чар </a:t>
            </a:r>
            <a:r>
              <a:rPr lang="ru-RU" sz="2400" i="1" dirty="0" err="1" smtClean="0">
                <a:solidFill>
                  <a:srgbClr val="7030A0"/>
                </a:solidFill>
              </a:rPr>
              <a:t>живий</a:t>
            </a:r>
            <a:r>
              <a:rPr lang="ru-RU" sz="2400" i="1" dirty="0" smtClean="0">
                <a:solidFill>
                  <a:srgbClr val="7030A0"/>
                </a:solidFill>
              </a:rPr>
              <a:t>,</a:t>
            </a:r>
          </a:p>
          <a:p>
            <a:r>
              <a:rPr lang="ru-RU" sz="2400" i="1" dirty="0" err="1" smtClean="0">
                <a:solidFill>
                  <a:srgbClr val="7030A0"/>
                </a:solidFill>
              </a:rPr>
              <a:t>Поету</a:t>
            </a:r>
            <a:r>
              <a:rPr lang="ru-RU" sz="2400" i="1" dirty="0" smtClean="0">
                <a:solidFill>
                  <a:srgbClr val="7030A0"/>
                </a:solidFill>
              </a:rPr>
              <a:t> </a:t>
            </a:r>
            <a:r>
              <a:rPr lang="ru-RU" sz="2400" i="1" dirty="0" err="1" smtClean="0">
                <a:solidFill>
                  <a:srgbClr val="7030A0"/>
                </a:solidFill>
              </a:rPr>
              <a:t>щастя</a:t>
            </a:r>
            <a:r>
              <a:rPr lang="ru-RU" sz="2400" i="1" dirty="0" smtClean="0">
                <a:solidFill>
                  <a:srgbClr val="7030A0"/>
                </a:solidFill>
              </a:rPr>
              <a:t> принесли </a:t>
            </a:r>
            <a:r>
              <a:rPr lang="ru-RU" sz="2400" i="1" dirty="0" err="1" smtClean="0">
                <a:solidFill>
                  <a:srgbClr val="7030A0"/>
                </a:solidFill>
              </a:rPr>
              <a:t>ви</a:t>
            </a:r>
            <a:r>
              <a:rPr lang="ru-RU" sz="2400" i="1" dirty="0" smtClean="0">
                <a:solidFill>
                  <a:srgbClr val="7030A0"/>
                </a:solidFill>
              </a:rPr>
              <a:t>:</a:t>
            </a:r>
          </a:p>
          <a:p>
            <a:r>
              <a:rPr lang="ru-RU" sz="2400" i="1" dirty="0" err="1" smtClean="0">
                <a:solidFill>
                  <a:srgbClr val="7030A0"/>
                </a:solidFill>
              </a:rPr>
              <a:t>Забув</a:t>
            </a:r>
            <a:r>
              <a:rPr lang="ru-RU" sz="2400" i="1" dirty="0" smtClean="0">
                <a:solidFill>
                  <a:srgbClr val="7030A0"/>
                </a:solidFill>
              </a:rPr>
              <a:t> я з вами </a:t>
            </a:r>
            <a:r>
              <a:rPr lang="ru-RU" sz="2400" i="1" dirty="0" err="1" smtClean="0">
                <a:solidFill>
                  <a:srgbClr val="7030A0"/>
                </a:solidFill>
              </a:rPr>
              <a:t>світ</a:t>
            </a:r>
            <a:r>
              <a:rPr lang="ru-RU" sz="2400" i="1" dirty="0" smtClean="0">
                <a:solidFill>
                  <a:srgbClr val="7030A0"/>
                </a:solidFill>
              </a:rPr>
              <a:t> </a:t>
            </a:r>
            <a:r>
              <a:rPr lang="ru-RU" sz="2400" i="1" dirty="0" err="1" smtClean="0">
                <a:solidFill>
                  <a:srgbClr val="7030A0"/>
                </a:solidFill>
              </a:rPr>
              <a:t>бурхливий</a:t>
            </a:r>
            <a:r>
              <a:rPr lang="ru-RU" sz="2400" i="1" dirty="0" smtClean="0">
                <a:solidFill>
                  <a:srgbClr val="7030A0"/>
                </a:solidFill>
              </a:rPr>
              <a:t>,</a:t>
            </a:r>
          </a:p>
          <a:p>
            <a:r>
              <a:rPr lang="ru-RU" sz="2400" i="1" dirty="0" smtClean="0">
                <a:solidFill>
                  <a:srgbClr val="7030A0"/>
                </a:solidFill>
              </a:rPr>
              <a:t>До </a:t>
            </a:r>
            <a:r>
              <a:rPr lang="ru-RU" sz="2400" i="1" dirty="0" err="1" smtClean="0">
                <a:solidFill>
                  <a:srgbClr val="7030A0"/>
                </a:solidFill>
              </a:rPr>
              <a:t>милих</a:t>
            </a:r>
            <a:r>
              <a:rPr lang="ru-RU" sz="2400" i="1" dirty="0" smtClean="0">
                <a:solidFill>
                  <a:srgbClr val="7030A0"/>
                </a:solidFill>
              </a:rPr>
              <a:t> </a:t>
            </a:r>
            <a:r>
              <a:rPr lang="ru-RU" sz="2400" i="1" dirty="0" err="1" smtClean="0">
                <a:solidFill>
                  <a:srgbClr val="7030A0"/>
                </a:solidFill>
              </a:rPr>
              <a:t>серцем</a:t>
            </a:r>
            <a:r>
              <a:rPr lang="ru-RU" sz="2400" i="1" dirty="0" smtClean="0">
                <a:solidFill>
                  <a:srgbClr val="7030A0"/>
                </a:solidFill>
              </a:rPr>
              <a:t> говорив.</a:t>
            </a:r>
            <a:endParaRPr lang="ru-RU" sz="2400" i="1" dirty="0">
              <a:solidFill>
                <a:srgbClr val="7030A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02" y="4077072"/>
            <a:ext cx="3589286" cy="2342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373976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p:cTn id="43"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18434"/>
                                        </p:tgtEl>
                                        <p:attrNameLst>
                                          <p:attrName>style.visibility</p:attrName>
                                        </p:attrNameLst>
                                      </p:cBhvr>
                                      <p:to>
                                        <p:strVal val="visible"/>
                                      </p:to>
                                    </p:set>
                                    <p:anim calcmode="lin" valueType="num">
                                      <p:cBhvr>
                                        <p:cTn id="62" dur="1000" fill="hold"/>
                                        <p:tgtEl>
                                          <p:spTgt spid="18434"/>
                                        </p:tgtEl>
                                        <p:attrNameLst>
                                          <p:attrName>ppt_w</p:attrName>
                                        </p:attrNameLst>
                                      </p:cBhvr>
                                      <p:tavLst>
                                        <p:tav tm="0">
                                          <p:val>
                                            <p:fltVal val="0"/>
                                          </p:val>
                                        </p:tav>
                                        <p:tav tm="100000">
                                          <p:val>
                                            <p:strVal val="#ppt_w"/>
                                          </p:val>
                                        </p:tav>
                                      </p:tavLst>
                                    </p:anim>
                                    <p:anim calcmode="lin" valueType="num">
                                      <p:cBhvr>
                                        <p:cTn id="63" dur="1000" fill="hold"/>
                                        <p:tgtEl>
                                          <p:spTgt spid="18434"/>
                                        </p:tgtEl>
                                        <p:attrNameLst>
                                          <p:attrName>ppt_h</p:attrName>
                                        </p:attrNameLst>
                                      </p:cBhvr>
                                      <p:tavLst>
                                        <p:tav tm="0">
                                          <p:val>
                                            <p:fltVal val="0"/>
                                          </p:val>
                                        </p:tav>
                                        <p:tav tm="100000">
                                          <p:val>
                                            <p:strVal val="#ppt_h"/>
                                          </p:val>
                                        </p:tav>
                                      </p:tavLst>
                                    </p:anim>
                                    <p:anim calcmode="lin" valueType="num">
                                      <p:cBhvr>
                                        <p:cTn id="64" dur="1000" fill="hold"/>
                                        <p:tgtEl>
                                          <p:spTgt spid="18434"/>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84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04664"/>
            <a:ext cx="8229600" cy="6048672"/>
          </a:xfrm>
        </p:spPr>
        <p:txBody>
          <a:bodyPr>
            <a:normAutofit/>
          </a:bodyPr>
          <a:lstStyle/>
          <a:p>
            <a:pPr marL="0" indent="0">
              <a:buNone/>
            </a:pPr>
            <a:r>
              <a:rPr lang="vi-VN" dirty="0"/>
              <a:t>«Євге́ній Онє́гін» (1823–1831) — роман у віршах Олександра Сергійовича Пушкіна, один з найзначніших творів російської словесності. За мотивами роману Чайковський написав однойменну оперу. Існує багато екранізацій як роману, так і опери, є багато пародій на окремі частини роману або тільки на його особливий віршований розмір (так звану онегінську строфу</a:t>
            </a:r>
            <a:r>
              <a:rPr lang="vi-VN" dirty="0" smtClean="0"/>
              <a:t>).</a:t>
            </a:r>
            <a:r>
              <a:rPr lang="uk-UA" dirty="0"/>
              <a:t> Роман починається з присвяти (поету і критику Петру Олександровичу Плетньову).</a:t>
            </a:r>
          </a:p>
          <a:p>
            <a:pPr marL="0" indent="0">
              <a:buNone/>
            </a:pPr>
            <a:endParaRPr lang="uk-UA" dirty="0"/>
          </a:p>
          <a:p>
            <a:pPr marL="0" indent="0">
              <a:buNone/>
            </a:pPr>
            <a:r>
              <a:rPr lang="uk-UA" dirty="0"/>
              <a:t>Пропонуючи на суд друге зібрання пістрявих глав, О. С Пушкін називає свій роман плодом безсоння, легкого натхнення, незрілих і зів'ялих літ, холодних спостережень розуму і гірких нотаток серця.</a:t>
            </a:r>
          </a:p>
          <a:p>
            <a:pPr marL="0" indent="0">
              <a:buNone/>
            </a:pPr>
            <a:endParaRPr lang="vi-VN" dirty="0"/>
          </a:p>
          <a:p>
            <a:pPr marL="0" indent="0">
              <a:buNone/>
            </a:pPr>
            <a:endParaRPr lang="vi-VN" dirty="0"/>
          </a:p>
          <a:p>
            <a:pPr marL="0" indent="0">
              <a:buNone/>
            </a:pPr>
            <a:endParaRPr lang="uk-UA" dirty="0"/>
          </a:p>
        </p:txBody>
      </p:sp>
      <p:sp>
        <p:nvSpPr>
          <p:cNvPr id="3" name="Заголовок 2"/>
          <p:cNvSpPr>
            <a:spLocks noGrp="1"/>
          </p:cNvSpPr>
          <p:nvPr>
            <p:ph type="title"/>
          </p:nvPr>
        </p:nvSpPr>
        <p:spPr/>
        <p:txBody>
          <a:bodyPr/>
          <a:lstStyle/>
          <a:p>
            <a:endParaRPr lang="uk-UA" dirty="0"/>
          </a:p>
        </p:txBody>
      </p:sp>
    </p:spTree>
    <p:extLst>
      <p:ext uri="{BB962C8B-B14F-4D97-AF65-F5344CB8AC3E}">
        <p14:creationId xmlns:p14="http://schemas.microsoft.com/office/powerpoint/2010/main" val="344402834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23528" y="0"/>
            <a:ext cx="133672" cy="152400"/>
          </a:xfrm>
        </p:spPr>
        <p:txBody>
          <a:bodyPr>
            <a:normAutofit fontScale="90000"/>
          </a:bodyPr>
          <a:lstStyle/>
          <a:p>
            <a:endParaRPr lang="uk-UA" dirty="0"/>
          </a:p>
        </p:txBody>
      </p:sp>
      <p:sp>
        <p:nvSpPr>
          <p:cNvPr id="3" name="Объект 2"/>
          <p:cNvSpPr>
            <a:spLocks noGrp="1"/>
          </p:cNvSpPr>
          <p:nvPr>
            <p:ph sz="half" idx="1"/>
          </p:nvPr>
        </p:nvSpPr>
        <p:spPr>
          <a:xfrm>
            <a:off x="457200" y="260648"/>
            <a:ext cx="4059936" cy="3168352"/>
          </a:xfrm>
        </p:spPr>
        <p:txBody>
          <a:bodyPr>
            <a:normAutofit fontScale="85000" lnSpcReduction="20000"/>
          </a:bodyPr>
          <a:lstStyle/>
          <a:p>
            <a:pPr marL="0" indent="0">
              <a:buNone/>
            </a:pPr>
            <a:r>
              <a:rPr lang="ru-RU" i="1" dirty="0">
                <a:solidFill>
                  <a:srgbClr val="7030A0"/>
                </a:solidFill>
              </a:rPr>
              <a:t>«</a:t>
            </a:r>
            <a:r>
              <a:rPr lang="ru-RU" i="1" dirty="0" err="1">
                <a:solidFill>
                  <a:srgbClr val="7030A0"/>
                </a:solidFill>
              </a:rPr>
              <a:t>Мій</a:t>
            </a:r>
            <a:r>
              <a:rPr lang="ru-RU" i="1" dirty="0">
                <a:solidFill>
                  <a:srgbClr val="7030A0"/>
                </a:solidFill>
              </a:rPr>
              <a:t> </a:t>
            </a:r>
            <a:r>
              <a:rPr lang="ru-RU" i="1" dirty="0" err="1">
                <a:solidFill>
                  <a:srgbClr val="7030A0"/>
                </a:solidFill>
              </a:rPr>
              <a:t>дядько</a:t>
            </a:r>
            <a:r>
              <a:rPr lang="ru-RU" i="1" dirty="0">
                <a:solidFill>
                  <a:srgbClr val="7030A0"/>
                </a:solidFill>
              </a:rPr>
              <a:t> </a:t>
            </a:r>
            <a:r>
              <a:rPr lang="ru-RU" i="1" dirty="0" err="1">
                <a:solidFill>
                  <a:srgbClr val="7030A0"/>
                </a:solidFill>
              </a:rPr>
              <a:t>чесний</a:t>
            </a:r>
            <a:r>
              <a:rPr lang="ru-RU" i="1" dirty="0">
                <a:solidFill>
                  <a:srgbClr val="7030A0"/>
                </a:solidFill>
              </a:rPr>
              <a:t> без </a:t>
            </a:r>
            <a:r>
              <a:rPr lang="ru-RU" i="1" dirty="0" err="1">
                <a:solidFill>
                  <a:srgbClr val="7030A0"/>
                </a:solidFill>
              </a:rPr>
              <a:t>догани</a:t>
            </a:r>
            <a:r>
              <a:rPr lang="ru-RU" i="1" dirty="0">
                <a:solidFill>
                  <a:srgbClr val="7030A0"/>
                </a:solidFill>
              </a:rPr>
              <a:t>,</a:t>
            </a:r>
          </a:p>
          <a:p>
            <a:pPr marL="0" indent="0">
              <a:buNone/>
            </a:pPr>
            <a:r>
              <a:rPr lang="ru-RU" i="1" dirty="0" smtClean="0">
                <a:solidFill>
                  <a:srgbClr val="7030A0"/>
                </a:solidFill>
              </a:rPr>
              <a:t>Коли </a:t>
            </a:r>
            <a:r>
              <a:rPr lang="ru-RU" i="1" dirty="0">
                <a:solidFill>
                  <a:srgbClr val="7030A0"/>
                </a:solidFill>
              </a:rPr>
              <a:t>не жартом </a:t>
            </a:r>
            <a:r>
              <a:rPr lang="ru-RU" i="1" dirty="0" err="1">
                <a:solidFill>
                  <a:srgbClr val="7030A0"/>
                </a:solidFill>
              </a:rPr>
              <a:t>занеміг</a:t>
            </a:r>
            <a:r>
              <a:rPr lang="ru-RU" i="1" dirty="0">
                <a:solidFill>
                  <a:srgbClr val="7030A0"/>
                </a:solidFill>
              </a:rPr>
              <a:t>,</a:t>
            </a:r>
          </a:p>
          <a:p>
            <a:pPr marL="0" indent="0">
              <a:buNone/>
            </a:pPr>
            <a:r>
              <a:rPr lang="ru-RU" i="1" dirty="0" err="1" smtClean="0">
                <a:solidFill>
                  <a:srgbClr val="7030A0"/>
                </a:solidFill>
              </a:rPr>
              <a:t>Небожа</a:t>
            </a:r>
            <a:r>
              <a:rPr lang="ru-RU" i="1" dirty="0" smtClean="0">
                <a:solidFill>
                  <a:srgbClr val="7030A0"/>
                </a:solidFill>
              </a:rPr>
              <a:t> </a:t>
            </a:r>
            <a:r>
              <a:rPr lang="ru-RU" i="1" dirty="0" err="1">
                <a:solidFill>
                  <a:srgbClr val="7030A0"/>
                </a:solidFill>
              </a:rPr>
              <a:t>змусив</a:t>
            </a:r>
            <a:r>
              <a:rPr lang="ru-RU" i="1" dirty="0">
                <a:solidFill>
                  <a:srgbClr val="7030A0"/>
                </a:solidFill>
              </a:rPr>
              <a:t> до </a:t>
            </a:r>
            <a:r>
              <a:rPr lang="ru-RU" i="1" dirty="0" err="1">
                <a:solidFill>
                  <a:srgbClr val="7030A0"/>
                </a:solidFill>
              </a:rPr>
              <a:t>пошани</a:t>
            </a:r>
            <a:endParaRPr lang="ru-RU" i="1" dirty="0">
              <a:solidFill>
                <a:srgbClr val="7030A0"/>
              </a:solidFill>
            </a:endParaRPr>
          </a:p>
          <a:p>
            <a:pPr marL="0" indent="0">
              <a:buNone/>
            </a:pPr>
            <a:r>
              <a:rPr lang="ru-RU" i="1" dirty="0" smtClean="0">
                <a:solidFill>
                  <a:srgbClr val="7030A0"/>
                </a:solidFill>
              </a:rPr>
              <a:t>І </a:t>
            </a:r>
            <a:r>
              <a:rPr lang="ru-RU" i="1" dirty="0" err="1">
                <a:solidFill>
                  <a:srgbClr val="7030A0"/>
                </a:solidFill>
              </a:rPr>
              <a:t>краще</a:t>
            </a:r>
            <a:r>
              <a:rPr lang="ru-RU" i="1" dirty="0">
                <a:solidFill>
                  <a:srgbClr val="7030A0"/>
                </a:solidFill>
              </a:rPr>
              <a:t> </a:t>
            </a:r>
            <a:r>
              <a:rPr lang="ru-RU" i="1" dirty="0" err="1">
                <a:solidFill>
                  <a:srgbClr val="7030A0"/>
                </a:solidFill>
              </a:rPr>
              <a:t>вигадать</a:t>
            </a:r>
            <a:r>
              <a:rPr lang="ru-RU" i="1" dirty="0">
                <a:solidFill>
                  <a:srgbClr val="7030A0"/>
                </a:solidFill>
              </a:rPr>
              <a:t> не </a:t>
            </a:r>
            <a:r>
              <a:rPr lang="ru-RU" i="1" dirty="0" err="1">
                <a:solidFill>
                  <a:srgbClr val="7030A0"/>
                </a:solidFill>
              </a:rPr>
              <a:t>міг</a:t>
            </a:r>
            <a:r>
              <a:rPr lang="ru-RU" i="1" dirty="0">
                <a:solidFill>
                  <a:srgbClr val="7030A0"/>
                </a:solidFill>
              </a:rPr>
              <a:t>.</a:t>
            </a:r>
          </a:p>
          <a:p>
            <a:pPr marL="0" indent="0">
              <a:buNone/>
            </a:pPr>
            <a:r>
              <a:rPr lang="ru-RU" i="1" dirty="0" err="1" smtClean="0">
                <a:solidFill>
                  <a:srgbClr val="7030A0"/>
                </a:solidFill>
              </a:rPr>
              <a:t>Воно</a:t>
            </a:r>
            <a:r>
              <a:rPr lang="ru-RU" i="1" dirty="0" smtClean="0">
                <a:solidFill>
                  <a:srgbClr val="7030A0"/>
                </a:solidFill>
              </a:rPr>
              <a:t> </a:t>
            </a:r>
            <a:r>
              <a:rPr lang="ru-RU" i="1" dirty="0">
                <a:solidFill>
                  <a:srgbClr val="7030A0"/>
                </a:solidFill>
              </a:rPr>
              <a:t>й для </a:t>
            </a:r>
            <a:r>
              <a:rPr lang="ru-RU" i="1" dirty="0" err="1">
                <a:solidFill>
                  <a:srgbClr val="7030A0"/>
                </a:solidFill>
              </a:rPr>
              <a:t>інших</a:t>
            </a:r>
            <a:r>
              <a:rPr lang="ru-RU" i="1" dirty="0">
                <a:solidFill>
                  <a:srgbClr val="7030A0"/>
                </a:solidFill>
              </a:rPr>
              <a:t> приклад гожий;</a:t>
            </a:r>
          </a:p>
          <a:p>
            <a:pPr marL="0" indent="0">
              <a:buNone/>
            </a:pPr>
            <a:r>
              <a:rPr lang="ru-RU" i="1" dirty="0" smtClean="0">
                <a:solidFill>
                  <a:srgbClr val="7030A0"/>
                </a:solidFill>
              </a:rPr>
              <a:t>Але </a:t>
            </a:r>
            <a:r>
              <a:rPr lang="ru-RU" i="1" dirty="0">
                <a:solidFill>
                  <a:srgbClr val="7030A0"/>
                </a:solidFill>
              </a:rPr>
              <a:t>яка </a:t>
            </a:r>
            <a:r>
              <a:rPr lang="ru-RU" i="1" dirty="0" err="1">
                <a:solidFill>
                  <a:srgbClr val="7030A0"/>
                </a:solidFill>
              </a:rPr>
              <a:t>нудота</a:t>
            </a:r>
            <a:r>
              <a:rPr lang="ru-RU" i="1" dirty="0">
                <a:solidFill>
                  <a:srgbClr val="7030A0"/>
                </a:solidFill>
              </a:rPr>
              <a:t>, Боже,</a:t>
            </a:r>
          </a:p>
          <a:p>
            <a:pPr marL="0" indent="0">
              <a:buNone/>
            </a:pPr>
            <a:r>
              <a:rPr lang="ru-RU" i="1" dirty="0" smtClean="0">
                <a:solidFill>
                  <a:srgbClr val="7030A0"/>
                </a:solidFill>
              </a:rPr>
              <a:t>При </a:t>
            </a:r>
            <a:r>
              <a:rPr lang="ru-RU" i="1" dirty="0" err="1">
                <a:solidFill>
                  <a:srgbClr val="7030A0"/>
                </a:solidFill>
              </a:rPr>
              <a:t>хворім</a:t>
            </a:r>
            <a:r>
              <a:rPr lang="ru-RU" i="1" dirty="0">
                <a:solidFill>
                  <a:srgbClr val="7030A0"/>
                </a:solidFill>
              </a:rPr>
              <a:t> день і </a:t>
            </a:r>
            <a:r>
              <a:rPr lang="ru-RU" i="1" dirty="0" err="1">
                <a:solidFill>
                  <a:srgbClr val="7030A0"/>
                </a:solidFill>
              </a:rPr>
              <a:t>ніч</a:t>
            </a:r>
            <a:r>
              <a:rPr lang="ru-RU" i="1" dirty="0">
                <a:solidFill>
                  <a:srgbClr val="7030A0"/>
                </a:solidFill>
              </a:rPr>
              <a:t> </a:t>
            </a:r>
            <a:r>
              <a:rPr lang="ru-RU" i="1" dirty="0" err="1">
                <a:solidFill>
                  <a:srgbClr val="7030A0"/>
                </a:solidFill>
              </a:rPr>
              <a:t>сидіть</a:t>
            </a:r>
            <a:r>
              <a:rPr lang="ru-RU" i="1" dirty="0">
                <a:solidFill>
                  <a:srgbClr val="7030A0"/>
                </a:solidFill>
              </a:rPr>
              <a:t>,</a:t>
            </a:r>
          </a:p>
          <a:p>
            <a:pPr marL="0" indent="0">
              <a:buNone/>
            </a:pPr>
            <a:endParaRPr lang="uk-UA" dirty="0"/>
          </a:p>
        </p:txBody>
      </p:sp>
      <p:sp>
        <p:nvSpPr>
          <p:cNvPr id="4" name="Объект 3"/>
          <p:cNvSpPr>
            <a:spLocks noGrp="1"/>
          </p:cNvSpPr>
          <p:nvPr>
            <p:ph sz="half" idx="2"/>
          </p:nvPr>
        </p:nvSpPr>
        <p:spPr>
          <a:xfrm>
            <a:off x="4648200" y="260648"/>
            <a:ext cx="4059936" cy="2952328"/>
          </a:xfrm>
        </p:spPr>
        <p:txBody>
          <a:bodyPr>
            <a:normAutofit fontScale="85000" lnSpcReduction="20000"/>
          </a:bodyPr>
          <a:lstStyle/>
          <a:p>
            <a:pPr marL="0" indent="0">
              <a:buNone/>
            </a:pPr>
            <a:r>
              <a:rPr lang="ru-RU" i="1" dirty="0">
                <a:solidFill>
                  <a:srgbClr val="7030A0"/>
                </a:solidFill>
              </a:rPr>
              <a:t>Не </a:t>
            </a:r>
            <a:r>
              <a:rPr lang="ru-RU" i="1" dirty="0" err="1">
                <a:solidFill>
                  <a:srgbClr val="7030A0"/>
                </a:solidFill>
              </a:rPr>
              <a:t>покидаючи</a:t>
            </a:r>
            <a:r>
              <a:rPr lang="ru-RU" i="1" dirty="0">
                <a:solidFill>
                  <a:srgbClr val="7030A0"/>
                </a:solidFill>
              </a:rPr>
              <a:t> й на </a:t>
            </a:r>
            <a:r>
              <a:rPr lang="ru-RU" i="1" dirty="0" err="1">
                <a:solidFill>
                  <a:srgbClr val="7030A0"/>
                </a:solidFill>
              </a:rPr>
              <a:t>мить</a:t>
            </a:r>
            <a:r>
              <a:rPr lang="ru-RU" i="1" dirty="0">
                <a:solidFill>
                  <a:srgbClr val="7030A0"/>
                </a:solidFill>
              </a:rPr>
              <a:t>!</a:t>
            </a:r>
          </a:p>
          <a:p>
            <a:pPr marL="0" indent="0">
              <a:buNone/>
            </a:pPr>
            <a:r>
              <a:rPr lang="ru-RU" i="1" dirty="0" smtClean="0">
                <a:solidFill>
                  <a:srgbClr val="7030A0"/>
                </a:solidFill>
              </a:rPr>
              <a:t>Яке </a:t>
            </a:r>
            <a:r>
              <a:rPr lang="ru-RU" i="1" dirty="0">
                <a:solidFill>
                  <a:srgbClr val="7030A0"/>
                </a:solidFill>
              </a:rPr>
              <a:t>лукавство </a:t>
            </a:r>
            <a:r>
              <a:rPr lang="ru-RU" i="1" dirty="0" err="1">
                <a:solidFill>
                  <a:srgbClr val="7030A0"/>
                </a:solidFill>
              </a:rPr>
              <a:t>двоязике</a:t>
            </a:r>
            <a:r>
              <a:rPr lang="ru-RU" i="1" dirty="0">
                <a:solidFill>
                  <a:srgbClr val="7030A0"/>
                </a:solidFill>
              </a:rPr>
              <a:t> —</a:t>
            </a:r>
          </a:p>
          <a:p>
            <a:pPr marL="0" indent="0">
              <a:buNone/>
            </a:pPr>
            <a:r>
              <a:rPr lang="ru-RU" i="1" dirty="0" err="1" smtClean="0">
                <a:solidFill>
                  <a:srgbClr val="7030A0"/>
                </a:solidFill>
              </a:rPr>
              <a:t>Напівживого</a:t>
            </a:r>
            <a:r>
              <a:rPr lang="ru-RU" i="1" dirty="0" smtClean="0">
                <a:solidFill>
                  <a:srgbClr val="7030A0"/>
                </a:solidFill>
              </a:rPr>
              <a:t> </a:t>
            </a:r>
            <a:r>
              <a:rPr lang="ru-RU" i="1" dirty="0" err="1">
                <a:solidFill>
                  <a:srgbClr val="7030A0"/>
                </a:solidFill>
              </a:rPr>
              <a:t>розважать</a:t>
            </a:r>
            <a:r>
              <a:rPr lang="ru-RU" i="1" dirty="0">
                <a:solidFill>
                  <a:srgbClr val="7030A0"/>
                </a:solidFill>
              </a:rPr>
              <a:t>,</a:t>
            </a:r>
          </a:p>
          <a:p>
            <a:pPr marL="0" indent="0">
              <a:buNone/>
            </a:pPr>
            <a:r>
              <a:rPr lang="ru-RU" i="1" dirty="0" err="1" smtClean="0">
                <a:solidFill>
                  <a:srgbClr val="7030A0"/>
                </a:solidFill>
              </a:rPr>
              <a:t>Йому</a:t>
            </a:r>
            <a:r>
              <a:rPr lang="ru-RU" i="1" dirty="0" smtClean="0">
                <a:solidFill>
                  <a:srgbClr val="7030A0"/>
                </a:solidFill>
              </a:rPr>
              <a:t> </a:t>
            </a:r>
            <a:r>
              <a:rPr lang="ru-RU" i="1" dirty="0">
                <a:solidFill>
                  <a:srgbClr val="7030A0"/>
                </a:solidFill>
              </a:rPr>
              <a:t>подушку поправлять,</a:t>
            </a:r>
          </a:p>
          <a:p>
            <a:pPr marL="0" indent="0">
              <a:buNone/>
            </a:pPr>
            <a:r>
              <a:rPr lang="ru-RU" i="1" dirty="0" err="1" smtClean="0">
                <a:solidFill>
                  <a:srgbClr val="7030A0"/>
                </a:solidFill>
              </a:rPr>
              <a:t>Журливо</a:t>
            </a:r>
            <a:r>
              <a:rPr lang="ru-RU" i="1" dirty="0" smtClean="0">
                <a:solidFill>
                  <a:srgbClr val="7030A0"/>
                </a:solidFill>
              </a:rPr>
              <a:t> </a:t>
            </a:r>
            <a:r>
              <a:rPr lang="ru-RU" i="1" dirty="0" err="1">
                <a:solidFill>
                  <a:srgbClr val="7030A0"/>
                </a:solidFill>
              </a:rPr>
              <a:t>подавати</a:t>
            </a:r>
            <a:r>
              <a:rPr lang="ru-RU" i="1" dirty="0">
                <a:solidFill>
                  <a:srgbClr val="7030A0"/>
                </a:solidFill>
              </a:rPr>
              <a:t> </a:t>
            </a:r>
            <a:r>
              <a:rPr lang="ru-RU" i="1" dirty="0" err="1">
                <a:solidFill>
                  <a:srgbClr val="7030A0"/>
                </a:solidFill>
              </a:rPr>
              <a:t>ліки</a:t>
            </a:r>
            <a:r>
              <a:rPr lang="ru-RU" i="1" dirty="0">
                <a:solidFill>
                  <a:srgbClr val="7030A0"/>
                </a:solidFill>
              </a:rPr>
              <a:t>,</a:t>
            </a:r>
          </a:p>
          <a:p>
            <a:pPr marL="0" indent="0">
              <a:buNone/>
            </a:pPr>
            <a:r>
              <a:rPr lang="ru-RU" i="1" dirty="0" err="1" smtClean="0">
                <a:solidFill>
                  <a:srgbClr val="7030A0"/>
                </a:solidFill>
              </a:rPr>
              <a:t>Зітхать</a:t>
            </a:r>
            <a:r>
              <a:rPr lang="ru-RU" i="1" dirty="0" smtClean="0">
                <a:solidFill>
                  <a:srgbClr val="7030A0"/>
                </a:solidFill>
              </a:rPr>
              <a:t> </a:t>
            </a:r>
            <a:r>
              <a:rPr lang="ru-RU" i="1" dirty="0">
                <a:solidFill>
                  <a:srgbClr val="7030A0"/>
                </a:solidFill>
              </a:rPr>
              <a:t>і думку </a:t>
            </a:r>
            <a:r>
              <a:rPr lang="ru-RU" i="1" dirty="0" err="1">
                <a:solidFill>
                  <a:srgbClr val="7030A0"/>
                </a:solidFill>
              </a:rPr>
              <a:t>берегти</a:t>
            </a:r>
            <a:r>
              <a:rPr lang="ru-RU" i="1" dirty="0">
                <a:solidFill>
                  <a:srgbClr val="7030A0"/>
                </a:solidFill>
              </a:rPr>
              <a:t>:</a:t>
            </a:r>
          </a:p>
          <a:p>
            <a:pPr marL="0" indent="0">
              <a:buNone/>
            </a:pPr>
            <a:r>
              <a:rPr lang="ru-RU" i="1" dirty="0" smtClean="0">
                <a:solidFill>
                  <a:srgbClr val="7030A0"/>
                </a:solidFill>
              </a:rPr>
              <a:t>Коли </a:t>
            </a:r>
            <a:r>
              <a:rPr lang="ru-RU" i="1" dirty="0">
                <a:solidFill>
                  <a:srgbClr val="7030A0"/>
                </a:solidFill>
              </a:rPr>
              <a:t>ж </a:t>
            </a:r>
            <a:r>
              <a:rPr lang="ru-RU" i="1" dirty="0" err="1">
                <a:solidFill>
                  <a:srgbClr val="7030A0"/>
                </a:solidFill>
              </a:rPr>
              <a:t>візьмуть</a:t>
            </a:r>
            <a:r>
              <a:rPr lang="ru-RU" i="1" dirty="0">
                <a:solidFill>
                  <a:srgbClr val="7030A0"/>
                </a:solidFill>
              </a:rPr>
              <a:t> тебе </a:t>
            </a:r>
            <a:r>
              <a:rPr lang="ru-RU" i="1" dirty="0" err="1">
                <a:solidFill>
                  <a:srgbClr val="7030A0"/>
                </a:solidFill>
              </a:rPr>
              <a:t>чорти</a:t>
            </a:r>
            <a:r>
              <a:rPr lang="ru-RU" i="1" dirty="0">
                <a:solidFill>
                  <a:srgbClr val="7030A0"/>
                </a:solidFill>
              </a:rPr>
              <a:t>?»</a:t>
            </a:r>
          </a:p>
          <a:p>
            <a:pPr marL="0" indent="0">
              <a:buNone/>
            </a:pPr>
            <a:endParaRPr lang="uk-UA" dirty="0"/>
          </a:p>
        </p:txBody>
      </p:sp>
      <p:sp>
        <p:nvSpPr>
          <p:cNvPr id="5" name="TextBox 4"/>
          <p:cNvSpPr txBox="1"/>
          <p:nvPr/>
        </p:nvSpPr>
        <p:spPr>
          <a:xfrm>
            <a:off x="683569" y="3789040"/>
            <a:ext cx="3312367" cy="1938992"/>
          </a:xfrm>
          <a:prstGeom prst="rect">
            <a:avLst/>
          </a:prstGeom>
          <a:noFill/>
        </p:spPr>
        <p:txBody>
          <a:bodyPr wrap="square" rtlCol="0">
            <a:spAutoFit/>
          </a:bodyPr>
          <a:lstStyle/>
          <a:p>
            <a:r>
              <a:rPr lang="ru-RU" sz="2000" dirty="0" smtClean="0"/>
              <a:t>«Так у </a:t>
            </a:r>
            <a:r>
              <a:rPr lang="ru-RU" sz="2000" dirty="0" err="1" smtClean="0"/>
              <a:t>пилюці</a:t>
            </a:r>
            <a:r>
              <a:rPr lang="ru-RU" sz="2000" dirty="0" smtClean="0"/>
              <a:t>, на </a:t>
            </a:r>
            <a:r>
              <a:rPr lang="ru-RU" sz="2000" dirty="0" err="1" smtClean="0"/>
              <a:t>поштових</a:t>
            </a:r>
            <a:r>
              <a:rPr lang="ru-RU" sz="2000" dirty="0" smtClean="0"/>
              <a:t> гадав» </a:t>
            </a:r>
            <a:r>
              <a:rPr lang="ru-RU" sz="2000" dirty="0" err="1" smtClean="0"/>
              <a:t>Євгеній</a:t>
            </a:r>
            <a:r>
              <a:rPr lang="ru-RU" sz="2000" dirty="0" smtClean="0"/>
              <a:t> </a:t>
            </a:r>
            <a:r>
              <a:rPr lang="ru-RU" sz="2000" dirty="0" err="1" smtClean="0"/>
              <a:t>Онєгін</a:t>
            </a:r>
            <a:r>
              <a:rPr lang="ru-RU" sz="2000" dirty="0" smtClean="0"/>
              <a:t> — «</a:t>
            </a:r>
            <a:r>
              <a:rPr lang="ru-RU" sz="2000" dirty="0" err="1" smtClean="0"/>
              <a:t>гульвіса</a:t>
            </a:r>
            <a:r>
              <a:rPr lang="ru-RU" sz="2000" dirty="0" smtClean="0"/>
              <a:t> </a:t>
            </a:r>
            <a:r>
              <a:rPr lang="ru-RU" sz="2000" dirty="0" err="1" smtClean="0"/>
              <a:t>молодий</a:t>
            </a:r>
            <a:r>
              <a:rPr lang="ru-RU" sz="2000" dirty="0" smtClean="0"/>
              <a:t>», коли </a:t>
            </a:r>
            <a:r>
              <a:rPr lang="ru-RU" sz="2000" dirty="0" err="1" smtClean="0"/>
              <a:t>їхав</a:t>
            </a:r>
            <a:r>
              <a:rPr lang="ru-RU" sz="2000" dirty="0" smtClean="0"/>
              <a:t> у </a:t>
            </a:r>
            <a:r>
              <a:rPr lang="ru-RU" sz="2000" dirty="0" err="1" smtClean="0"/>
              <a:t>провінцію</a:t>
            </a:r>
            <a:r>
              <a:rPr lang="ru-RU" sz="2000" dirty="0" smtClean="0"/>
              <a:t> до хворого </a:t>
            </a:r>
            <a:r>
              <a:rPr lang="ru-RU" sz="2000" dirty="0" err="1" smtClean="0"/>
              <a:t>помираючого</a:t>
            </a:r>
            <a:r>
              <a:rPr lang="ru-RU" sz="2000" dirty="0" smtClean="0"/>
              <a:t> дядька.</a:t>
            </a:r>
            <a:endParaRPr lang="uk-UA" sz="20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3005936"/>
            <a:ext cx="4419600" cy="3505200"/>
          </a:xfrm>
          <a:prstGeom prst="rect">
            <a:avLst/>
          </a:prstGeom>
        </p:spPr>
      </p:pic>
    </p:spTree>
    <p:extLst>
      <p:ext uri="{BB962C8B-B14F-4D97-AF65-F5344CB8AC3E}">
        <p14:creationId xmlns:p14="http://schemas.microsoft.com/office/powerpoint/2010/main" val="217124534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p:cTn id="4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p:cTn id="5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p:cTn id="6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2"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p:cTn id="6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68"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p:cTn id="7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74"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p:cTn id="7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0" dur="500" fill="hold"/>
                                        <p:tgtEl>
                                          <p:spTgt spid="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p:cTn id="85"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86" dur="500" fill="hold"/>
                                        <p:tgtEl>
                                          <p:spTgt spid="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blinds(horizontal)">
                                      <p:cBhvr>
                                        <p:cTn id="91" dur="500"/>
                                        <p:tgtEl>
                                          <p:spTgt spid="5"/>
                                        </p:tgtEl>
                                      </p:cBhvr>
                                    </p:animEffec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nodeType="click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checkerboard(across)">
                                      <p:cBhvr>
                                        <p:cTn id="9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75856" y="620688"/>
            <a:ext cx="5410944" cy="5475312"/>
          </a:xfrm>
        </p:spPr>
        <p:txBody>
          <a:bodyPr>
            <a:normAutofit lnSpcReduction="10000"/>
          </a:bodyPr>
          <a:lstStyle/>
          <a:p>
            <a:pPr marL="0" indent="0">
              <a:buNone/>
            </a:pPr>
            <a:r>
              <a:rPr lang="ru-RU" dirty="0"/>
              <a:t>Перед </a:t>
            </a:r>
            <a:r>
              <a:rPr lang="ru-RU" dirty="0" err="1"/>
              <a:t>тим</a:t>
            </a:r>
            <a:r>
              <a:rPr lang="ru-RU" dirty="0"/>
              <a:t>, як </a:t>
            </a:r>
            <a:r>
              <a:rPr lang="ru-RU" dirty="0" err="1"/>
              <a:t>продовжити</a:t>
            </a:r>
            <a:r>
              <a:rPr lang="ru-RU" dirty="0"/>
              <a:t> </a:t>
            </a:r>
            <a:r>
              <a:rPr lang="ru-RU" dirty="0" err="1"/>
              <a:t>розповідь</a:t>
            </a:r>
            <a:r>
              <a:rPr lang="ru-RU" dirty="0"/>
              <a:t>, автор </a:t>
            </a:r>
            <a:r>
              <a:rPr lang="ru-RU" dirty="0" err="1"/>
              <a:t>знайомить</a:t>
            </a:r>
            <a:r>
              <a:rPr lang="ru-RU" dirty="0"/>
              <a:t> нас </a:t>
            </a:r>
            <a:r>
              <a:rPr lang="ru-RU" dirty="0" err="1"/>
              <a:t>зі</a:t>
            </a:r>
            <a:r>
              <a:rPr lang="ru-RU" dirty="0"/>
              <a:t> </a:t>
            </a:r>
            <a:r>
              <a:rPr lang="ru-RU" dirty="0" err="1"/>
              <a:t>своїм</a:t>
            </a:r>
            <a:r>
              <a:rPr lang="ru-RU" dirty="0"/>
              <a:t> </a:t>
            </a:r>
            <a:r>
              <a:rPr lang="ru-RU" dirty="0" err="1"/>
              <a:t>героєм</a:t>
            </a:r>
            <a:r>
              <a:rPr lang="ru-RU" dirty="0"/>
              <a:t>.</a:t>
            </a:r>
          </a:p>
          <a:p>
            <a:pPr marL="0" indent="0">
              <a:buNone/>
            </a:pPr>
            <a:r>
              <a:rPr lang="ru-RU" dirty="0" err="1" smtClean="0"/>
              <a:t>Євгеній</a:t>
            </a:r>
            <a:r>
              <a:rPr lang="ru-RU" dirty="0" smtClean="0"/>
              <a:t> </a:t>
            </a:r>
            <a:r>
              <a:rPr lang="ru-RU" dirty="0"/>
              <a:t>«</a:t>
            </a:r>
            <a:r>
              <a:rPr lang="ru-RU" dirty="0" err="1"/>
              <a:t>родивсь</a:t>
            </a:r>
            <a:r>
              <a:rPr lang="ru-RU" dirty="0"/>
              <a:t> на берегах </a:t>
            </a:r>
            <a:r>
              <a:rPr lang="ru-RU" dirty="0" err="1"/>
              <a:t>Неви</a:t>
            </a:r>
            <a:r>
              <a:rPr lang="ru-RU" dirty="0"/>
              <a:t>», </a:t>
            </a:r>
            <a:r>
              <a:rPr lang="ru-RU" dirty="0" err="1"/>
              <a:t>його</a:t>
            </a:r>
            <a:r>
              <a:rPr lang="ru-RU" dirty="0"/>
              <a:t> </a:t>
            </a:r>
            <a:r>
              <a:rPr lang="ru-RU" dirty="0" err="1"/>
              <a:t>батько</a:t>
            </a:r>
            <a:r>
              <a:rPr lang="ru-RU" dirty="0"/>
              <a:t>, «служивши </a:t>
            </a:r>
            <a:r>
              <a:rPr lang="ru-RU" dirty="0" err="1"/>
              <a:t>чесно</a:t>
            </a:r>
            <a:r>
              <a:rPr lang="ru-RU" dirty="0"/>
              <a:t>, без пороку», жив у достатку, </a:t>
            </a:r>
            <a:r>
              <a:rPr lang="ru-RU" dirty="0" err="1"/>
              <a:t>наробив</a:t>
            </a:r>
            <a:r>
              <a:rPr lang="ru-RU" dirty="0"/>
              <a:t> </a:t>
            </a:r>
            <a:r>
              <a:rPr lang="ru-RU" dirty="0" err="1"/>
              <a:t>боргів</a:t>
            </a:r>
            <a:r>
              <a:rPr lang="ru-RU" dirty="0"/>
              <a:t> і </a:t>
            </a:r>
            <a:r>
              <a:rPr lang="ru-RU" dirty="0" err="1"/>
              <a:t>розорився</a:t>
            </a:r>
            <a:r>
              <a:rPr lang="ru-RU" dirty="0"/>
              <a:t>. </a:t>
            </a:r>
            <a:r>
              <a:rPr lang="ru-RU" dirty="0" err="1"/>
              <a:t>Проте</a:t>
            </a:r>
            <a:r>
              <a:rPr lang="ru-RU" dirty="0"/>
              <a:t> хлопчик все-таки </a:t>
            </a:r>
            <a:r>
              <a:rPr lang="ru-RU" dirty="0" err="1"/>
              <a:t>отримав</a:t>
            </a:r>
            <a:r>
              <a:rPr lang="ru-RU" dirty="0"/>
              <a:t> </a:t>
            </a:r>
            <a:r>
              <a:rPr lang="ru-RU" dirty="0" err="1"/>
              <a:t>звичайне</a:t>
            </a:r>
            <a:r>
              <a:rPr lang="ru-RU" dirty="0"/>
              <a:t> для </a:t>
            </a:r>
            <a:r>
              <a:rPr lang="ru-RU" dirty="0" err="1"/>
              <a:t>його</a:t>
            </a:r>
            <a:r>
              <a:rPr lang="ru-RU" dirty="0"/>
              <a:t> кола </a:t>
            </a:r>
            <a:r>
              <a:rPr lang="ru-RU" dirty="0" err="1"/>
              <a:t>виховання</a:t>
            </a:r>
            <a:r>
              <a:rPr lang="ru-RU" dirty="0"/>
              <a:t> і </a:t>
            </a:r>
            <a:r>
              <a:rPr lang="ru-RU" dirty="0" err="1"/>
              <a:t>пристойну</a:t>
            </a:r>
            <a:r>
              <a:rPr lang="ru-RU" dirty="0"/>
              <a:t> </a:t>
            </a:r>
            <a:r>
              <a:rPr lang="ru-RU" dirty="0" err="1"/>
              <a:t>освіту</a:t>
            </a:r>
            <a:r>
              <a:rPr lang="ru-RU" dirty="0"/>
              <a:t>, </a:t>
            </a:r>
            <a:r>
              <a:rPr lang="ru-RU" dirty="0" err="1"/>
              <a:t>хоча</a:t>
            </a:r>
            <a:r>
              <a:rPr lang="ru-RU" dirty="0"/>
              <a:t> </a:t>
            </a:r>
            <a:r>
              <a:rPr lang="ru-RU" dirty="0" err="1"/>
              <a:t>досить</a:t>
            </a:r>
            <a:r>
              <a:rPr lang="ru-RU" dirty="0"/>
              <a:t> </a:t>
            </a:r>
            <a:r>
              <a:rPr lang="ru-RU" dirty="0" err="1"/>
              <a:t>поверхову</a:t>
            </a:r>
            <a:r>
              <a:rPr lang="ru-RU" dirty="0"/>
              <a:t>. «Ми </a:t>
            </a:r>
            <a:r>
              <a:rPr lang="ru-RU" dirty="0" err="1"/>
              <a:t>всі</a:t>
            </a:r>
            <a:r>
              <a:rPr lang="ru-RU" dirty="0"/>
              <a:t> </a:t>
            </a:r>
            <a:r>
              <a:rPr lang="ru-RU" dirty="0" err="1"/>
              <a:t>навчались</a:t>
            </a:r>
            <a:r>
              <a:rPr lang="ru-RU" dirty="0"/>
              <a:t> </a:t>
            </a:r>
            <a:r>
              <a:rPr lang="ru-RU" dirty="0" err="1"/>
              <a:t>небагато</a:t>
            </a:r>
            <a:r>
              <a:rPr lang="ru-RU" dirty="0"/>
              <a:t>, </a:t>
            </a:r>
            <a:r>
              <a:rPr lang="ru-RU" dirty="0" err="1"/>
              <a:t>абияк</a:t>
            </a:r>
            <a:r>
              <a:rPr lang="ru-RU" dirty="0"/>
              <a:t> і </a:t>
            </a:r>
            <a:r>
              <a:rPr lang="ru-RU" dirty="0" err="1"/>
              <a:t>абичого</a:t>
            </a:r>
            <a:r>
              <a:rPr lang="ru-RU" dirty="0"/>
              <a:t>»,— </a:t>
            </a:r>
            <a:r>
              <a:rPr lang="ru-RU" dirty="0" err="1"/>
              <a:t>зауважує</a:t>
            </a:r>
            <a:r>
              <a:rPr lang="ru-RU" dirty="0"/>
              <a:t> з </a:t>
            </a:r>
            <a:r>
              <a:rPr lang="ru-RU" dirty="0" err="1"/>
              <a:t>цього</a:t>
            </a:r>
            <a:r>
              <a:rPr lang="ru-RU" dirty="0"/>
              <a:t> приводу </a:t>
            </a:r>
            <a:r>
              <a:rPr lang="ru-RU" dirty="0" err="1"/>
              <a:t>Пушкін</a:t>
            </a:r>
            <a:r>
              <a:rPr lang="ru-RU" dirty="0"/>
              <a:t>.</a:t>
            </a:r>
          </a:p>
          <a:p>
            <a:pPr marL="0" indent="0">
              <a:buNone/>
            </a:pPr>
            <a:endParaRPr lang="uk-UA" dirty="0"/>
          </a:p>
        </p:txBody>
      </p:sp>
      <p:sp>
        <p:nvSpPr>
          <p:cNvPr id="3" name="Заголовок 2"/>
          <p:cNvSpPr>
            <a:spLocks noGrp="1"/>
          </p:cNvSpPr>
          <p:nvPr>
            <p:ph type="title"/>
          </p:nvPr>
        </p:nvSpPr>
        <p:spPr>
          <a:xfrm flipH="1">
            <a:off x="395536" y="152400"/>
            <a:ext cx="61664" cy="180256"/>
          </a:xfrm>
        </p:spPr>
        <p:txBody>
          <a:bodyPr>
            <a:normAutofit fontScale="90000"/>
          </a:bodyPr>
          <a:lstStyle/>
          <a:p>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05764"/>
            <a:ext cx="3062740" cy="4283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70131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plus(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260648"/>
            <a:ext cx="4618856" cy="3528392"/>
          </a:xfrm>
        </p:spPr>
        <p:txBody>
          <a:bodyPr>
            <a:normAutofit fontScale="92500"/>
          </a:bodyPr>
          <a:lstStyle/>
          <a:p>
            <a:pPr marL="0" indent="0">
              <a:buNone/>
            </a:pPr>
            <a:r>
              <a:rPr lang="ru-RU" i="1" dirty="0" err="1">
                <a:solidFill>
                  <a:srgbClr val="7030A0"/>
                </a:solidFill>
              </a:rPr>
              <a:t>Він</a:t>
            </a:r>
            <a:r>
              <a:rPr lang="ru-RU" i="1" dirty="0">
                <a:solidFill>
                  <a:srgbClr val="7030A0"/>
                </a:solidFill>
              </a:rPr>
              <a:t> </a:t>
            </a:r>
            <a:r>
              <a:rPr lang="ru-RU" i="1" dirty="0" err="1">
                <a:solidFill>
                  <a:srgbClr val="7030A0"/>
                </a:solidFill>
              </a:rPr>
              <a:t>зроду</a:t>
            </a:r>
            <a:r>
              <a:rPr lang="ru-RU" i="1" dirty="0">
                <a:solidFill>
                  <a:srgbClr val="7030A0"/>
                </a:solidFill>
              </a:rPr>
              <a:t> </a:t>
            </a:r>
            <a:r>
              <a:rPr lang="ru-RU" i="1" dirty="0" err="1">
                <a:solidFill>
                  <a:srgbClr val="7030A0"/>
                </a:solidFill>
              </a:rPr>
              <a:t>любий</a:t>
            </a:r>
            <a:r>
              <a:rPr lang="ru-RU" i="1" dirty="0">
                <a:solidFill>
                  <a:srgbClr val="7030A0"/>
                </a:solidFill>
              </a:rPr>
              <a:t> </a:t>
            </a:r>
            <a:r>
              <a:rPr lang="ru-RU" i="1" dirty="0" err="1">
                <a:solidFill>
                  <a:srgbClr val="7030A0"/>
                </a:solidFill>
              </a:rPr>
              <a:t>мав</a:t>
            </a:r>
            <a:r>
              <a:rPr lang="ru-RU" i="1" dirty="0">
                <a:solidFill>
                  <a:srgbClr val="7030A0"/>
                </a:solidFill>
              </a:rPr>
              <a:t> талант</a:t>
            </a:r>
          </a:p>
          <a:p>
            <a:pPr marL="0" indent="0">
              <a:buNone/>
            </a:pPr>
            <a:r>
              <a:rPr lang="ru-RU" i="1" dirty="0" smtClean="0">
                <a:solidFill>
                  <a:srgbClr val="7030A0"/>
                </a:solidFill>
              </a:rPr>
              <a:t>Про </a:t>
            </a:r>
            <a:r>
              <a:rPr lang="ru-RU" i="1" dirty="0">
                <a:solidFill>
                  <a:srgbClr val="7030A0"/>
                </a:solidFill>
              </a:rPr>
              <a:t>будь-</a:t>
            </a:r>
            <a:r>
              <a:rPr lang="ru-RU" i="1" dirty="0" err="1">
                <a:solidFill>
                  <a:srgbClr val="7030A0"/>
                </a:solidFill>
              </a:rPr>
              <a:t>що</a:t>
            </a:r>
            <a:r>
              <a:rPr lang="ru-RU" i="1" dirty="0">
                <a:solidFill>
                  <a:srgbClr val="7030A0"/>
                </a:solidFill>
              </a:rPr>
              <a:t> </a:t>
            </a:r>
            <a:r>
              <a:rPr lang="ru-RU" i="1" dirty="0" err="1">
                <a:solidFill>
                  <a:srgbClr val="7030A0"/>
                </a:solidFill>
              </a:rPr>
              <a:t>довго</a:t>
            </a:r>
            <a:r>
              <a:rPr lang="ru-RU" i="1" dirty="0">
                <a:solidFill>
                  <a:srgbClr val="7030A0"/>
                </a:solidFill>
              </a:rPr>
              <a:t> не </a:t>
            </a:r>
            <a:r>
              <a:rPr lang="ru-RU" i="1" dirty="0" err="1">
                <a:solidFill>
                  <a:srgbClr val="7030A0"/>
                </a:solidFill>
              </a:rPr>
              <a:t>шукати</a:t>
            </a:r>
            <a:endParaRPr lang="ru-RU" i="1" dirty="0">
              <a:solidFill>
                <a:srgbClr val="7030A0"/>
              </a:solidFill>
            </a:endParaRPr>
          </a:p>
          <a:p>
            <a:pPr marL="0" indent="0">
              <a:buNone/>
            </a:pPr>
            <a:r>
              <a:rPr lang="ru-RU" i="1" dirty="0" smtClean="0">
                <a:solidFill>
                  <a:srgbClr val="7030A0"/>
                </a:solidFill>
              </a:rPr>
              <a:t>В </a:t>
            </a:r>
            <a:r>
              <a:rPr lang="ru-RU" i="1" dirty="0" err="1">
                <a:solidFill>
                  <a:srgbClr val="7030A0"/>
                </a:solidFill>
              </a:rPr>
              <a:t>розмові</a:t>
            </a:r>
            <a:r>
              <a:rPr lang="ru-RU" i="1" dirty="0">
                <a:solidFill>
                  <a:srgbClr val="7030A0"/>
                </a:solidFill>
              </a:rPr>
              <a:t> </a:t>
            </a:r>
            <a:r>
              <a:rPr lang="ru-RU" i="1" dirty="0" err="1">
                <a:solidFill>
                  <a:srgbClr val="7030A0"/>
                </a:solidFill>
              </a:rPr>
              <a:t>гострого</a:t>
            </a:r>
            <a:r>
              <a:rPr lang="ru-RU" i="1" dirty="0">
                <a:solidFill>
                  <a:srgbClr val="7030A0"/>
                </a:solidFill>
              </a:rPr>
              <a:t> </a:t>
            </a:r>
            <a:r>
              <a:rPr lang="ru-RU" i="1" dirty="0" err="1">
                <a:solidFill>
                  <a:srgbClr val="7030A0"/>
                </a:solidFill>
              </a:rPr>
              <a:t>слівця</a:t>
            </a:r>
            <a:r>
              <a:rPr lang="ru-RU" i="1" dirty="0">
                <a:solidFill>
                  <a:srgbClr val="7030A0"/>
                </a:solidFill>
              </a:rPr>
              <a:t>,</a:t>
            </a:r>
          </a:p>
          <a:p>
            <a:pPr marL="0" indent="0">
              <a:buNone/>
            </a:pPr>
            <a:r>
              <a:rPr lang="ru-RU" i="1" dirty="0" smtClean="0">
                <a:solidFill>
                  <a:srgbClr val="7030A0"/>
                </a:solidFill>
              </a:rPr>
              <a:t>З </a:t>
            </a:r>
            <a:r>
              <a:rPr lang="ru-RU" i="1" dirty="0" err="1">
                <a:solidFill>
                  <a:srgbClr val="7030A0"/>
                </a:solidFill>
              </a:rPr>
              <a:t>ученим</a:t>
            </a:r>
            <a:r>
              <a:rPr lang="ru-RU" i="1" dirty="0">
                <a:solidFill>
                  <a:srgbClr val="7030A0"/>
                </a:solidFill>
              </a:rPr>
              <a:t> </a:t>
            </a:r>
            <a:r>
              <a:rPr lang="ru-RU" i="1" dirty="0" err="1">
                <a:solidFill>
                  <a:srgbClr val="7030A0"/>
                </a:solidFill>
              </a:rPr>
              <a:t>виглядом</a:t>
            </a:r>
            <a:r>
              <a:rPr lang="ru-RU" i="1" dirty="0">
                <a:solidFill>
                  <a:srgbClr val="7030A0"/>
                </a:solidFill>
              </a:rPr>
              <a:t> </a:t>
            </a:r>
            <a:r>
              <a:rPr lang="ru-RU" i="1" dirty="0" err="1">
                <a:solidFill>
                  <a:srgbClr val="7030A0"/>
                </a:solidFill>
              </a:rPr>
              <a:t>знавця</a:t>
            </a:r>
            <a:endParaRPr lang="ru-RU" i="1" dirty="0">
              <a:solidFill>
                <a:srgbClr val="7030A0"/>
              </a:solidFill>
            </a:endParaRPr>
          </a:p>
          <a:p>
            <a:pPr marL="0" indent="0">
              <a:buNone/>
            </a:pPr>
            <a:r>
              <a:rPr lang="ru-RU" i="1" dirty="0" smtClean="0">
                <a:solidFill>
                  <a:srgbClr val="7030A0"/>
                </a:solidFill>
              </a:rPr>
              <a:t>В </a:t>
            </a:r>
            <a:r>
              <a:rPr lang="ru-RU" i="1" dirty="0" err="1">
                <a:solidFill>
                  <a:srgbClr val="7030A0"/>
                </a:solidFill>
              </a:rPr>
              <a:t>поважних</a:t>
            </a:r>
            <a:r>
              <a:rPr lang="ru-RU" i="1" dirty="0">
                <a:solidFill>
                  <a:srgbClr val="7030A0"/>
                </a:solidFill>
              </a:rPr>
              <a:t> справах </a:t>
            </a:r>
            <a:r>
              <a:rPr lang="ru-RU" i="1" dirty="0" err="1">
                <a:solidFill>
                  <a:srgbClr val="7030A0"/>
                </a:solidFill>
              </a:rPr>
              <a:t>німувати</a:t>
            </a:r>
            <a:endParaRPr lang="ru-RU" i="1" dirty="0">
              <a:solidFill>
                <a:srgbClr val="7030A0"/>
              </a:solidFill>
            </a:endParaRPr>
          </a:p>
          <a:p>
            <a:pPr marL="0" indent="0">
              <a:buNone/>
            </a:pPr>
            <a:r>
              <a:rPr lang="ru-RU" i="1" dirty="0" smtClean="0">
                <a:solidFill>
                  <a:srgbClr val="7030A0"/>
                </a:solidFill>
              </a:rPr>
              <a:t>І </a:t>
            </a:r>
            <a:r>
              <a:rPr lang="ru-RU" i="1" dirty="0" err="1">
                <a:solidFill>
                  <a:srgbClr val="7030A0"/>
                </a:solidFill>
              </a:rPr>
              <a:t>викликати</a:t>
            </a:r>
            <a:r>
              <a:rPr lang="ru-RU" i="1" dirty="0">
                <a:solidFill>
                  <a:srgbClr val="7030A0"/>
                </a:solidFill>
              </a:rPr>
              <a:t> </a:t>
            </a:r>
            <a:r>
              <a:rPr lang="ru-RU" i="1" dirty="0" err="1">
                <a:solidFill>
                  <a:srgbClr val="7030A0"/>
                </a:solidFill>
              </a:rPr>
              <a:t>усміх</a:t>
            </a:r>
            <a:r>
              <a:rPr lang="ru-RU" i="1" dirty="0">
                <a:solidFill>
                  <a:srgbClr val="7030A0"/>
                </a:solidFill>
              </a:rPr>
              <a:t> дам</a:t>
            </a:r>
          </a:p>
          <a:p>
            <a:pPr marL="0" indent="0">
              <a:buNone/>
            </a:pPr>
            <a:r>
              <a:rPr lang="ru-RU" i="1" dirty="0" smtClean="0">
                <a:solidFill>
                  <a:srgbClr val="7030A0"/>
                </a:solidFill>
              </a:rPr>
              <a:t>Огнем </a:t>
            </a:r>
            <a:r>
              <a:rPr lang="ru-RU" i="1" dirty="0" err="1">
                <a:solidFill>
                  <a:srgbClr val="7030A0"/>
                </a:solidFill>
              </a:rPr>
              <a:t>нежданих</a:t>
            </a:r>
            <a:r>
              <a:rPr lang="ru-RU" i="1" dirty="0">
                <a:solidFill>
                  <a:srgbClr val="7030A0"/>
                </a:solidFill>
              </a:rPr>
              <a:t> </a:t>
            </a:r>
            <a:r>
              <a:rPr lang="ru-RU" i="1" dirty="0" err="1">
                <a:solidFill>
                  <a:srgbClr val="7030A0"/>
                </a:solidFill>
              </a:rPr>
              <a:t>епіграм</a:t>
            </a:r>
            <a:r>
              <a:rPr lang="ru-RU" i="1" dirty="0">
                <a:solidFill>
                  <a:srgbClr val="7030A0"/>
                </a:solidFill>
              </a:rPr>
              <a:t>.</a:t>
            </a:r>
          </a:p>
          <a:p>
            <a:pPr marL="0" indent="0">
              <a:buNone/>
            </a:pPr>
            <a:endParaRPr lang="uk-UA" dirty="0"/>
          </a:p>
        </p:txBody>
      </p:sp>
      <p:sp>
        <p:nvSpPr>
          <p:cNvPr id="3" name="Заголовок 2"/>
          <p:cNvSpPr>
            <a:spLocks noGrp="1"/>
          </p:cNvSpPr>
          <p:nvPr>
            <p:ph type="title"/>
          </p:nvPr>
        </p:nvSpPr>
        <p:spPr>
          <a:xfrm>
            <a:off x="457200" y="152400"/>
            <a:ext cx="82352" cy="108248"/>
          </a:xfrm>
        </p:spPr>
        <p:txBody>
          <a:bodyPr>
            <a:normAutofit fontScale="90000"/>
          </a:bodyPr>
          <a:lstStyle/>
          <a:p>
            <a:endParaRPr lang="uk-UA" dirty="0"/>
          </a:p>
        </p:txBody>
      </p:sp>
      <p:sp>
        <p:nvSpPr>
          <p:cNvPr id="4" name="TextBox 3"/>
          <p:cNvSpPr txBox="1"/>
          <p:nvPr/>
        </p:nvSpPr>
        <p:spPr>
          <a:xfrm>
            <a:off x="611561" y="4293096"/>
            <a:ext cx="8136904" cy="1938992"/>
          </a:xfrm>
          <a:prstGeom prst="rect">
            <a:avLst/>
          </a:prstGeom>
          <a:noFill/>
        </p:spPr>
        <p:txBody>
          <a:bodyPr wrap="square" rtlCol="0">
            <a:spAutoFit/>
          </a:bodyPr>
          <a:lstStyle/>
          <a:p>
            <a:r>
              <a:rPr lang="uk-UA" sz="2400" dirty="0" smtClean="0"/>
              <a:t>У вісімнадцять років Євгеній міг добре спілкуватись і писати по-французьки, легко танцювати мазурку, міг згадати один-два вірші з «Енеїди» Вергілія і написати в кінці листа латинське «</a:t>
            </a:r>
            <a:r>
              <a:rPr lang="en-GB" sz="2400" dirty="0" smtClean="0"/>
              <a:t>vale», </a:t>
            </a:r>
            <a:r>
              <a:rPr lang="uk-UA" sz="2400" dirty="0" smtClean="0"/>
              <a:t>що означає «бувай здоровий».</a:t>
            </a:r>
            <a:endParaRPr lang="uk-UA"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94213"/>
            <a:ext cx="2664296" cy="410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23463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1"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1"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1"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1"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1"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1"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p:cTn id="43"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strips(downLeft)">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nodeType="clickEffect">
                                  <p:stCondLst>
                                    <p:cond delay="0"/>
                                  </p:stCondLst>
                                  <p:childTnLst>
                                    <p:set>
                                      <p:cBhvr>
                                        <p:cTn id="53" dur="1" fill="hold">
                                          <p:stCondLst>
                                            <p:cond delay="0"/>
                                          </p:stCondLst>
                                        </p:cTn>
                                        <p:tgtEl>
                                          <p:spTgt spid="3074"/>
                                        </p:tgtEl>
                                        <p:attrNameLst>
                                          <p:attrName>style.visibility</p:attrName>
                                        </p:attrNameLst>
                                      </p:cBhvr>
                                      <p:to>
                                        <p:strVal val="visible"/>
                                      </p:to>
                                    </p:set>
                                    <p:animEffect transition="in" filter="wedge">
                                      <p:cBhvr>
                                        <p:cTn id="5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uiExpand="1"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32656"/>
            <a:ext cx="8229600" cy="5763344"/>
          </a:xfrm>
        </p:spPr>
        <p:txBody>
          <a:bodyPr>
            <a:normAutofit fontScale="85000" lnSpcReduction="20000"/>
          </a:bodyPr>
          <a:lstStyle/>
          <a:p>
            <a:pPr marL="0" indent="0">
              <a:buNone/>
            </a:pPr>
            <a:r>
              <a:rPr lang="ru-RU" dirty="0" err="1"/>
              <a:t>Євгенія</a:t>
            </a:r>
            <a:r>
              <a:rPr lang="ru-RU" dirty="0"/>
              <a:t> </a:t>
            </a:r>
            <a:r>
              <a:rPr lang="ru-RU" dirty="0" err="1"/>
              <a:t>прийняв</a:t>
            </a:r>
            <a:r>
              <a:rPr lang="ru-RU" dirty="0"/>
              <a:t> </a:t>
            </a:r>
            <a:r>
              <a:rPr lang="ru-RU" dirty="0" err="1"/>
              <a:t>вищий</a:t>
            </a:r>
            <a:r>
              <a:rPr lang="ru-RU" dirty="0"/>
              <a:t> </a:t>
            </a:r>
            <a:r>
              <a:rPr lang="ru-RU" dirty="0" err="1"/>
              <a:t>світ</a:t>
            </a:r>
            <a:r>
              <a:rPr lang="ru-RU" dirty="0"/>
              <a:t>, кожного ранку </a:t>
            </a:r>
            <a:r>
              <a:rPr lang="ru-RU" dirty="0" err="1"/>
              <a:t>йому</a:t>
            </a:r>
            <a:r>
              <a:rPr lang="ru-RU" dirty="0"/>
              <a:t> </a:t>
            </a:r>
            <a:r>
              <a:rPr lang="ru-RU" dirty="0" err="1"/>
              <a:t>присилали</a:t>
            </a:r>
            <a:r>
              <a:rPr lang="ru-RU" dirty="0"/>
              <a:t> два-три </a:t>
            </a:r>
            <a:r>
              <a:rPr lang="ru-RU" dirty="0" err="1"/>
              <a:t>запрошення</a:t>
            </a:r>
            <a:r>
              <a:rPr lang="ru-RU" dirty="0"/>
              <a:t> на </a:t>
            </a:r>
            <a:r>
              <a:rPr lang="ru-RU" dirty="0" err="1"/>
              <a:t>вечірки</a:t>
            </a:r>
            <a:r>
              <a:rPr lang="ru-RU" dirty="0"/>
              <a:t>. І </a:t>
            </a:r>
            <a:r>
              <a:rPr lang="ru-RU" dirty="0" err="1"/>
              <a:t>скрізь</a:t>
            </a:r>
            <a:r>
              <a:rPr lang="ru-RU" dirty="0"/>
              <a:t> треба </a:t>
            </a:r>
            <a:r>
              <a:rPr lang="ru-RU" dirty="0" err="1"/>
              <a:t>встигти</a:t>
            </a:r>
            <a:r>
              <a:rPr lang="ru-RU" dirty="0"/>
              <a:t>. Ось </a:t>
            </a:r>
            <a:r>
              <a:rPr lang="ru-RU" dirty="0" err="1"/>
              <a:t>він</a:t>
            </a:r>
            <a:r>
              <a:rPr lang="ru-RU" dirty="0"/>
              <a:t> у модному </a:t>
            </a:r>
            <a:r>
              <a:rPr lang="ru-RU" dirty="0" err="1"/>
              <a:t>ресторані</a:t>
            </a:r>
            <a:r>
              <a:rPr lang="ru-RU" dirty="0"/>
              <a:t>, а ось уже в </a:t>
            </a:r>
            <a:r>
              <a:rPr lang="ru-RU" dirty="0" err="1"/>
              <a:t>театрі</a:t>
            </a:r>
            <a:r>
              <a:rPr lang="ru-RU" dirty="0"/>
              <a:t>, на новому </a:t>
            </a:r>
            <a:r>
              <a:rPr lang="ru-RU" dirty="0" err="1"/>
              <a:t>балеті</a:t>
            </a:r>
            <a:r>
              <a:rPr lang="ru-RU" dirty="0"/>
              <a:t>. </a:t>
            </a:r>
            <a:r>
              <a:rPr lang="ru-RU" dirty="0" err="1"/>
              <a:t>Навівши</a:t>
            </a:r>
            <a:r>
              <a:rPr lang="ru-RU" dirty="0"/>
              <a:t> лорнет на </a:t>
            </a:r>
            <a:r>
              <a:rPr lang="ru-RU" dirty="0" err="1"/>
              <a:t>ложі</a:t>
            </a:r>
            <a:r>
              <a:rPr lang="ru-RU" dirty="0"/>
              <a:t> </a:t>
            </a:r>
            <a:r>
              <a:rPr lang="ru-RU" dirty="0" err="1"/>
              <a:t>світських</a:t>
            </a:r>
            <a:r>
              <a:rPr lang="ru-RU" dirty="0"/>
              <a:t> дам, </a:t>
            </a:r>
            <a:r>
              <a:rPr lang="ru-RU" dirty="0" err="1"/>
              <a:t>він</a:t>
            </a:r>
            <a:r>
              <a:rPr lang="ru-RU" dirty="0"/>
              <a:t> окинув </a:t>
            </a:r>
            <a:r>
              <a:rPr lang="ru-RU" dirty="0" err="1"/>
              <a:t>їх</a:t>
            </a:r>
            <a:r>
              <a:rPr lang="ru-RU" dirty="0"/>
              <a:t> </a:t>
            </a:r>
            <a:r>
              <a:rPr lang="ru-RU" dirty="0" err="1"/>
              <a:t>нудним</a:t>
            </a:r>
            <a:r>
              <a:rPr lang="ru-RU" dirty="0"/>
              <a:t> </a:t>
            </a:r>
            <a:r>
              <a:rPr lang="ru-RU" dirty="0" err="1"/>
              <a:t>поглядом</a:t>
            </a:r>
            <a:r>
              <a:rPr lang="ru-RU" dirty="0"/>
              <a:t>... і </a:t>
            </a:r>
            <a:r>
              <a:rPr lang="ru-RU" dirty="0" err="1"/>
              <a:t>позіхнув</a:t>
            </a:r>
            <a:r>
              <a:rPr lang="ru-RU" dirty="0"/>
              <a:t>. Спектакль </a:t>
            </a:r>
            <a:r>
              <a:rPr lang="ru-RU" dirty="0" err="1"/>
              <a:t>ще</a:t>
            </a:r>
            <a:r>
              <a:rPr lang="ru-RU" dirty="0"/>
              <a:t> не </a:t>
            </a:r>
            <a:r>
              <a:rPr lang="ru-RU" dirty="0" err="1"/>
              <a:t>скінчився</a:t>
            </a:r>
            <a:r>
              <a:rPr lang="ru-RU" dirty="0"/>
              <a:t>, </a:t>
            </a:r>
            <a:r>
              <a:rPr lang="ru-RU" dirty="0" err="1"/>
              <a:t>ще</a:t>
            </a:r>
            <a:r>
              <a:rPr lang="ru-RU" dirty="0"/>
              <a:t> </a:t>
            </a:r>
            <a:r>
              <a:rPr lang="ru-RU" dirty="0" err="1"/>
              <a:t>лакеї</a:t>
            </a:r>
            <a:r>
              <a:rPr lang="ru-RU" dirty="0"/>
              <a:t> </a:t>
            </a:r>
            <a:r>
              <a:rPr lang="ru-RU" dirty="0" err="1"/>
              <a:t>чекають</a:t>
            </a:r>
            <a:r>
              <a:rPr lang="ru-RU" dirty="0"/>
              <a:t> </a:t>
            </a:r>
            <a:r>
              <a:rPr lang="ru-RU" dirty="0" err="1"/>
              <a:t>біля</a:t>
            </a:r>
            <a:r>
              <a:rPr lang="ru-RU" dirty="0"/>
              <a:t> </a:t>
            </a:r>
            <a:r>
              <a:rPr lang="ru-RU" dirty="0" err="1"/>
              <a:t>під'їзду</a:t>
            </a:r>
            <a:r>
              <a:rPr lang="ru-RU" dirty="0"/>
              <a:t> </a:t>
            </a:r>
            <a:r>
              <a:rPr lang="ru-RU" dirty="0" err="1"/>
              <a:t>своїх</a:t>
            </a:r>
            <a:r>
              <a:rPr lang="ru-RU" dirty="0"/>
              <a:t> </a:t>
            </a:r>
            <a:r>
              <a:rPr lang="ru-RU" dirty="0" err="1"/>
              <a:t>панів</a:t>
            </a:r>
            <a:r>
              <a:rPr lang="ru-RU" dirty="0"/>
              <a:t>, а </a:t>
            </a:r>
            <a:r>
              <a:rPr lang="ru-RU" dirty="0" err="1"/>
              <a:t>Онєгін</a:t>
            </a:r>
            <a:r>
              <a:rPr lang="ru-RU" dirty="0"/>
              <a:t> уже </a:t>
            </a:r>
            <a:r>
              <a:rPr lang="ru-RU" dirty="0" err="1"/>
              <a:t>поспішає</a:t>
            </a:r>
            <a:r>
              <a:rPr lang="ru-RU" dirty="0"/>
              <a:t> </a:t>
            </a:r>
            <a:r>
              <a:rPr lang="ru-RU" dirty="0" err="1"/>
              <a:t>додому</a:t>
            </a:r>
            <a:r>
              <a:rPr lang="ru-RU" dirty="0"/>
              <a:t>, </a:t>
            </a:r>
            <a:r>
              <a:rPr lang="ru-RU" dirty="0" err="1"/>
              <a:t>щоб</a:t>
            </a:r>
            <a:r>
              <a:rPr lang="ru-RU" dirty="0"/>
              <a:t> </a:t>
            </a:r>
            <a:r>
              <a:rPr lang="ru-RU" dirty="0" err="1"/>
              <a:t>устигти</a:t>
            </a:r>
            <a:r>
              <a:rPr lang="ru-RU" dirty="0"/>
              <a:t> </a:t>
            </a:r>
            <a:r>
              <a:rPr lang="ru-RU" dirty="0" err="1"/>
              <a:t>перевдягтися</a:t>
            </a:r>
            <a:r>
              <a:rPr lang="ru-RU" dirty="0"/>
              <a:t> перед </a:t>
            </a:r>
            <a:r>
              <a:rPr lang="ru-RU" dirty="0" smtClean="0"/>
              <a:t>балом. Разом </a:t>
            </a:r>
            <a:r>
              <a:rPr lang="ru-RU" dirty="0"/>
              <a:t>з нашим </a:t>
            </a:r>
            <a:r>
              <a:rPr lang="ru-RU" dirty="0" err="1"/>
              <a:t>героєм</a:t>
            </a:r>
            <a:r>
              <a:rPr lang="ru-RU" dirty="0"/>
              <a:t> ми </a:t>
            </a:r>
            <a:r>
              <a:rPr lang="ru-RU" dirty="0" err="1"/>
              <a:t>заходимо</a:t>
            </a:r>
            <a:r>
              <a:rPr lang="ru-RU" dirty="0"/>
              <a:t> в </a:t>
            </a:r>
            <a:r>
              <a:rPr lang="ru-RU" dirty="0" err="1"/>
              <a:t>його</a:t>
            </a:r>
            <a:r>
              <a:rPr lang="ru-RU" dirty="0"/>
              <a:t> </a:t>
            </a:r>
            <a:r>
              <a:rPr lang="ru-RU" dirty="0" err="1"/>
              <a:t>кабінет</a:t>
            </a:r>
            <a:r>
              <a:rPr lang="ru-RU" dirty="0"/>
              <a:t>. Тут все </a:t>
            </a:r>
            <a:r>
              <a:rPr lang="ru-RU" dirty="0" err="1"/>
              <a:t>ніби</a:t>
            </a:r>
            <a:r>
              <a:rPr lang="ru-RU" dirty="0"/>
              <a:t> створено для </a:t>
            </a:r>
            <a:r>
              <a:rPr lang="ru-RU" dirty="0" err="1"/>
              <a:t>розкошів</a:t>
            </a:r>
            <a:r>
              <a:rPr lang="ru-RU" dirty="0"/>
              <a:t>. Люльки з </a:t>
            </a:r>
            <a:r>
              <a:rPr lang="ru-RU" dirty="0" err="1"/>
              <a:t>янтарними</a:t>
            </a:r>
            <a:r>
              <a:rPr lang="ru-RU" dirty="0"/>
              <a:t> мундштуками, </a:t>
            </a:r>
            <a:r>
              <a:rPr lang="ru-RU" dirty="0" err="1" smtClean="0"/>
              <a:t>порцеляна</a:t>
            </a:r>
            <a:r>
              <a:rPr lang="ru-RU" dirty="0" smtClean="0"/>
              <a:t> </a:t>
            </a:r>
            <a:r>
              <a:rPr lang="ru-RU" dirty="0"/>
              <a:t>і бронза, </a:t>
            </a:r>
            <a:r>
              <a:rPr lang="ru-RU" dirty="0" err="1"/>
              <a:t>парфуми</a:t>
            </a:r>
            <a:r>
              <a:rPr lang="ru-RU" dirty="0"/>
              <a:t> у </a:t>
            </a:r>
            <a:r>
              <a:rPr lang="ru-RU" dirty="0" err="1"/>
              <a:t>кришталевому</a:t>
            </a:r>
            <a:r>
              <a:rPr lang="ru-RU" dirty="0"/>
              <a:t> </a:t>
            </a:r>
            <a:r>
              <a:rPr lang="ru-RU" dirty="0" err="1"/>
              <a:t>флаконі</a:t>
            </a:r>
            <a:r>
              <a:rPr lang="ru-RU" dirty="0"/>
              <a:t>, </a:t>
            </a:r>
            <a:r>
              <a:rPr lang="ru-RU" dirty="0" err="1"/>
              <a:t>різноманітні</a:t>
            </a:r>
            <a:r>
              <a:rPr lang="ru-RU" dirty="0"/>
              <a:t> </a:t>
            </a:r>
            <a:r>
              <a:rPr lang="ru-RU" dirty="0" err="1"/>
              <a:t>щіточки</a:t>
            </a:r>
            <a:r>
              <a:rPr lang="ru-RU" dirty="0"/>
              <a:t>, пилочки, </a:t>
            </a:r>
            <a:r>
              <a:rPr lang="ru-RU" dirty="0" err="1" smtClean="0"/>
              <a:t>ножиці</a:t>
            </a:r>
            <a:r>
              <a:rPr lang="ru-RU" dirty="0" smtClean="0"/>
              <a:t>. </a:t>
            </a:r>
            <a:r>
              <a:rPr lang="ru-RU" dirty="0" err="1" smtClean="0"/>
              <a:t>Господар</a:t>
            </a:r>
            <a:r>
              <a:rPr lang="ru-RU" dirty="0" smtClean="0"/>
              <a:t> </a:t>
            </a:r>
            <a:r>
              <a:rPr lang="ru-RU" dirty="0" err="1"/>
              <a:t>цього</a:t>
            </a:r>
            <a:r>
              <a:rPr lang="ru-RU" dirty="0"/>
              <a:t> </a:t>
            </a:r>
            <a:r>
              <a:rPr lang="ru-RU" dirty="0" err="1"/>
              <a:t>кабінету</a:t>
            </a:r>
            <a:r>
              <a:rPr lang="ru-RU" dirty="0"/>
              <a:t> — великий франт, </a:t>
            </a:r>
            <a:r>
              <a:rPr lang="ru-RU" dirty="0" err="1"/>
              <a:t>він</a:t>
            </a:r>
            <a:r>
              <a:rPr lang="ru-RU" dirty="0"/>
              <a:t> по три </a:t>
            </a:r>
            <a:r>
              <a:rPr lang="ru-RU" dirty="0" err="1"/>
              <a:t>години</a:t>
            </a:r>
            <a:r>
              <a:rPr lang="ru-RU" dirty="0"/>
              <a:t> проводить перед </a:t>
            </a:r>
            <a:r>
              <a:rPr lang="ru-RU" dirty="0" err="1"/>
              <a:t>дзеркалом</a:t>
            </a:r>
            <a:r>
              <a:rPr lang="ru-RU" dirty="0"/>
              <a:t>, але автор не </a:t>
            </a:r>
            <a:r>
              <a:rPr lang="ru-RU" dirty="0" err="1"/>
              <a:t>бачить</a:t>
            </a:r>
            <a:r>
              <a:rPr lang="ru-RU" dirty="0"/>
              <a:t> у </a:t>
            </a:r>
            <a:r>
              <a:rPr lang="ru-RU" dirty="0" err="1"/>
              <a:t>цьому</a:t>
            </a:r>
            <a:r>
              <a:rPr lang="ru-RU" dirty="0"/>
              <a:t> </a:t>
            </a:r>
            <a:r>
              <a:rPr lang="ru-RU" dirty="0" err="1"/>
              <a:t>нічого</a:t>
            </a:r>
            <a:r>
              <a:rPr lang="ru-RU" dirty="0"/>
              <a:t> </a:t>
            </a:r>
            <a:r>
              <a:rPr lang="ru-RU" dirty="0" smtClean="0"/>
              <a:t>поганого. І </a:t>
            </a:r>
            <a:r>
              <a:rPr lang="ru-RU" dirty="0"/>
              <a:t>ось, </a:t>
            </a:r>
            <a:r>
              <a:rPr lang="ru-RU" dirty="0" err="1"/>
              <a:t>перевдягнувшись</a:t>
            </a:r>
            <a:r>
              <a:rPr lang="ru-RU" dirty="0"/>
              <a:t>, </a:t>
            </a:r>
            <a:r>
              <a:rPr lang="ru-RU" dirty="0" err="1"/>
              <a:t>Онєгін</a:t>
            </a:r>
            <a:r>
              <a:rPr lang="ru-RU" dirty="0"/>
              <a:t> </a:t>
            </a:r>
            <a:r>
              <a:rPr lang="ru-RU" dirty="0" err="1"/>
              <a:t>поспішає</a:t>
            </a:r>
            <a:r>
              <a:rPr lang="ru-RU" dirty="0"/>
              <a:t> на бал. </a:t>
            </a:r>
            <a:r>
              <a:rPr lang="ru-RU" dirty="0" err="1"/>
              <a:t>Він</a:t>
            </a:r>
            <a:r>
              <a:rPr lang="ru-RU" dirty="0"/>
              <a:t> </a:t>
            </a:r>
            <a:r>
              <a:rPr lang="ru-RU" dirty="0" err="1"/>
              <a:t>під'їжджає</a:t>
            </a:r>
            <a:r>
              <a:rPr lang="ru-RU" dirty="0"/>
              <a:t> до </a:t>
            </a:r>
            <a:r>
              <a:rPr lang="ru-RU" dirty="0" err="1"/>
              <a:t>пишного</a:t>
            </a:r>
            <a:r>
              <a:rPr lang="ru-RU" dirty="0"/>
              <a:t> </a:t>
            </a:r>
            <a:r>
              <a:rPr lang="ru-RU" dirty="0" err="1"/>
              <a:t>будинку</a:t>
            </a:r>
            <a:r>
              <a:rPr lang="ru-RU" dirty="0"/>
              <a:t>, </a:t>
            </a:r>
            <a:r>
              <a:rPr lang="ru-RU" dirty="0" err="1"/>
              <a:t>осяяного</a:t>
            </a:r>
            <a:r>
              <a:rPr lang="ru-RU" dirty="0"/>
              <a:t> </a:t>
            </a:r>
            <a:r>
              <a:rPr lang="ru-RU" dirty="0" err="1"/>
              <a:t>яскравими</a:t>
            </a:r>
            <a:r>
              <a:rPr lang="ru-RU" dirty="0"/>
              <a:t> </a:t>
            </a:r>
            <a:r>
              <a:rPr lang="ru-RU" dirty="0" err="1"/>
              <a:t>вогнями</a:t>
            </a:r>
            <a:r>
              <a:rPr lang="ru-RU" dirty="0"/>
              <a:t>. </a:t>
            </a:r>
            <a:r>
              <a:rPr lang="ru-RU" dirty="0" err="1"/>
              <a:t>Стрілою</a:t>
            </a:r>
            <a:r>
              <a:rPr lang="ru-RU" dirty="0"/>
              <a:t> </a:t>
            </a:r>
            <a:r>
              <a:rPr lang="ru-RU" dirty="0" err="1"/>
              <a:t>мчить</a:t>
            </a:r>
            <a:r>
              <a:rPr lang="ru-RU" dirty="0"/>
              <a:t> </a:t>
            </a:r>
            <a:r>
              <a:rPr lang="ru-RU" dirty="0" err="1"/>
              <a:t>мармуровими</a:t>
            </a:r>
            <a:r>
              <a:rPr lang="ru-RU" dirty="0"/>
              <a:t> сходами і входить до </a:t>
            </a:r>
            <a:r>
              <a:rPr lang="ru-RU" dirty="0" err="1"/>
              <a:t>зали</a:t>
            </a:r>
            <a:r>
              <a:rPr lang="ru-RU" dirty="0"/>
              <a:t>. Там уже </a:t>
            </a:r>
            <a:r>
              <a:rPr lang="ru-RU" dirty="0" err="1"/>
              <a:t>повно</a:t>
            </a:r>
            <a:r>
              <a:rPr lang="ru-RU" dirty="0"/>
              <a:t> народу, </a:t>
            </a:r>
            <a:r>
              <a:rPr lang="ru-RU" dirty="0" err="1"/>
              <a:t>гримить</a:t>
            </a:r>
            <a:r>
              <a:rPr lang="ru-RU" dirty="0"/>
              <a:t> мазурка, </a:t>
            </a:r>
            <a:r>
              <a:rPr lang="ru-RU" dirty="0" err="1"/>
              <a:t>бряжчать</a:t>
            </a:r>
            <a:r>
              <a:rPr lang="ru-RU" dirty="0"/>
              <a:t> </a:t>
            </a:r>
            <a:r>
              <a:rPr lang="ru-RU" dirty="0" err="1"/>
              <a:t>шпори</a:t>
            </a:r>
            <a:r>
              <a:rPr lang="ru-RU" dirty="0"/>
              <a:t> кавалергарда, </a:t>
            </a:r>
            <a:r>
              <a:rPr lang="ru-RU" dirty="0" err="1"/>
              <a:t>літають</a:t>
            </a:r>
            <a:r>
              <a:rPr lang="ru-RU" dirty="0"/>
              <a:t> </a:t>
            </a:r>
            <a:r>
              <a:rPr lang="ru-RU" dirty="0" err="1"/>
              <a:t>ніжки</a:t>
            </a:r>
            <a:r>
              <a:rPr lang="ru-RU" dirty="0"/>
              <a:t> </a:t>
            </a:r>
            <a:r>
              <a:rPr lang="ru-RU" dirty="0" err="1"/>
              <a:t>пишних</a:t>
            </a:r>
            <a:r>
              <a:rPr lang="ru-RU" dirty="0"/>
              <a:t> дам. З балу </a:t>
            </a:r>
            <a:r>
              <a:rPr lang="ru-RU" dirty="0" err="1"/>
              <a:t>Онєгін</a:t>
            </a:r>
            <a:r>
              <a:rPr lang="ru-RU" dirty="0"/>
              <a:t> </a:t>
            </a:r>
            <a:r>
              <a:rPr lang="ru-RU" dirty="0" err="1"/>
              <a:t>повертається</a:t>
            </a:r>
            <a:r>
              <a:rPr lang="ru-RU" dirty="0"/>
              <a:t> </a:t>
            </a:r>
            <a:r>
              <a:rPr lang="ru-RU" dirty="0" err="1"/>
              <a:t>додому</a:t>
            </a:r>
            <a:r>
              <a:rPr lang="ru-RU" dirty="0"/>
              <a:t> </a:t>
            </a:r>
            <a:r>
              <a:rPr lang="ru-RU" dirty="0" err="1"/>
              <a:t>вранці</a:t>
            </a:r>
            <a:r>
              <a:rPr lang="ru-RU" dirty="0"/>
              <a:t>, коли Петербург уже </a:t>
            </a:r>
            <a:r>
              <a:rPr lang="ru-RU" dirty="0" err="1"/>
              <a:t>прокидається</a:t>
            </a:r>
            <a:r>
              <a:rPr lang="ru-RU" dirty="0"/>
              <a:t>. </a:t>
            </a:r>
            <a:r>
              <a:rPr lang="ru-RU" dirty="0" err="1"/>
              <a:t>Стомлений</a:t>
            </a:r>
            <a:r>
              <a:rPr lang="ru-RU" dirty="0"/>
              <a:t>, </a:t>
            </a:r>
            <a:r>
              <a:rPr lang="ru-RU" dirty="0" err="1"/>
              <a:t>він</a:t>
            </a:r>
            <a:r>
              <a:rPr lang="ru-RU" dirty="0"/>
              <a:t> спить до полудня, а </a:t>
            </a:r>
            <a:r>
              <a:rPr lang="ru-RU" dirty="0" err="1"/>
              <a:t>потім</a:t>
            </a:r>
            <a:r>
              <a:rPr lang="ru-RU" dirty="0"/>
              <a:t> </a:t>
            </a:r>
            <a:r>
              <a:rPr lang="ru-RU" dirty="0" err="1"/>
              <a:t>знову</a:t>
            </a:r>
            <a:r>
              <a:rPr lang="ru-RU" dirty="0"/>
              <a:t> до </a:t>
            </a:r>
            <a:r>
              <a:rPr lang="ru-RU" dirty="0" err="1"/>
              <a:t>наступного</a:t>
            </a:r>
            <a:r>
              <a:rPr lang="ru-RU" dirty="0"/>
              <a:t> ранку </a:t>
            </a:r>
            <a:r>
              <a:rPr lang="ru-RU" dirty="0" err="1"/>
              <a:t>його</a:t>
            </a:r>
            <a:r>
              <a:rPr lang="ru-RU" dirty="0"/>
              <a:t> </a:t>
            </a:r>
            <a:r>
              <a:rPr lang="ru-RU" dirty="0" err="1"/>
              <a:t>життя</a:t>
            </a:r>
            <a:r>
              <a:rPr lang="ru-RU" dirty="0"/>
              <a:t> </a:t>
            </a:r>
            <a:r>
              <a:rPr lang="ru-RU" dirty="0" err="1"/>
              <a:t>розписане</a:t>
            </a:r>
            <a:r>
              <a:rPr lang="ru-RU" dirty="0"/>
              <a:t>.</a:t>
            </a:r>
          </a:p>
        </p:txBody>
      </p:sp>
      <p:sp>
        <p:nvSpPr>
          <p:cNvPr id="3" name="Заголовок 2"/>
          <p:cNvSpPr>
            <a:spLocks noGrp="1"/>
          </p:cNvSpPr>
          <p:nvPr>
            <p:ph type="title"/>
          </p:nvPr>
        </p:nvSpPr>
        <p:spPr>
          <a:xfrm flipH="1">
            <a:off x="395536" y="152400"/>
            <a:ext cx="61664" cy="180256"/>
          </a:xfrm>
        </p:spPr>
        <p:txBody>
          <a:bodyPr>
            <a:normAutofit fontScale="90000"/>
          </a:bodyPr>
          <a:lstStyle/>
          <a:p>
            <a:endParaRPr lang="uk-UA" dirty="0"/>
          </a:p>
        </p:txBody>
      </p:sp>
    </p:spTree>
    <p:extLst>
      <p:ext uri="{BB962C8B-B14F-4D97-AF65-F5344CB8AC3E}">
        <p14:creationId xmlns:p14="http://schemas.microsoft.com/office/powerpoint/2010/main" val="270796611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229600" cy="6264696"/>
          </a:xfrm>
        </p:spPr>
        <p:txBody>
          <a:bodyPr>
            <a:normAutofit fontScale="85000" lnSpcReduction="20000"/>
          </a:bodyPr>
          <a:lstStyle/>
          <a:p>
            <a:pPr marL="0" indent="0">
              <a:buNone/>
            </a:pPr>
            <a:r>
              <a:rPr lang="ru-RU" dirty="0" err="1"/>
              <a:t>Успадкувавши</a:t>
            </a:r>
            <a:r>
              <a:rPr lang="ru-RU" dirty="0"/>
              <a:t> великий </a:t>
            </a:r>
            <a:r>
              <a:rPr lang="ru-RU" dirty="0" err="1"/>
              <a:t>маєток</a:t>
            </a:r>
            <a:r>
              <a:rPr lang="ru-RU" dirty="0"/>
              <a:t>, </a:t>
            </a:r>
            <a:r>
              <a:rPr lang="ru-RU" dirty="0" err="1"/>
              <a:t>Онєгін</a:t>
            </a:r>
            <a:r>
              <a:rPr lang="ru-RU" dirty="0"/>
              <a:t> </a:t>
            </a:r>
            <a:r>
              <a:rPr lang="ru-RU" dirty="0" err="1"/>
              <a:t>оселився</a:t>
            </a:r>
            <a:r>
              <a:rPr lang="ru-RU" dirty="0"/>
              <a:t> в </a:t>
            </a:r>
            <a:r>
              <a:rPr lang="ru-RU" dirty="0" err="1"/>
              <a:t>селищі</a:t>
            </a:r>
            <a:r>
              <a:rPr lang="ru-RU" dirty="0"/>
              <a:t>. </a:t>
            </a:r>
            <a:r>
              <a:rPr lang="ru-RU" dirty="0" err="1"/>
              <a:t>Тієї</a:t>
            </a:r>
            <a:r>
              <a:rPr lang="ru-RU" dirty="0"/>
              <a:t> ж пори </a:t>
            </a:r>
            <a:r>
              <a:rPr lang="ru-RU" dirty="0" err="1"/>
              <a:t>приїхав</a:t>
            </a:r>
            <a:r>
              <a:rPr lang="ru-RU" dirty="0"/>
              <a:t> у </a:t>
            </a:r>
            <a:r>
              <a:rPr lang="ru-RU" dirty="0" err="1"/>
              <a:t>своє</a:t>
            </a:r>
            <a:r>
              <a:rPr lang="ru-RU" dirty="0"/>
              <a:t> селище, </a:t>
            </a:r>
            <a:r>
              <a:rPr lang="ru-RU" dirty="0" err="1"/>
              <a:t>що</a:t>
            </a:r>
            <a:r>
              <a:rPr lang="ru-RU" dirty="0"/>
              <a:t> </a:t>
            </a:r>
            <a:r>
              <a:rPr lang="ru-RU" dirty="0" err="1"/>
              <a:t>знаходилося</a:t>
            </a:r>
            <a:r>
              <a:rPr lang="ru-RU" dirty="0"/>
              <a:t> по </a:t>
            </a:r>
            <a:r>
              <a:rPr lang="ru-RU" dirty="0" err="1"/>
              <a:t>сусідству</a:t>
            </a:r>
            <a:r>
              <a:rPr lang="ru-RU" dirty="0"/>
              <a:t> з селищем </a:t>
            </a:r>
            <a:r>
              <a:rPr lang="ru-RU" dirty="0" err="1"/>
              <a:t>Онєгіна</a:t>
            </a:r>
            <a:r>
              <a:rPr lang="ru-RU" dirty="0"/>
              <a:t>, </a:t>
            </a:r>
            <a:r>
              <a:rPr lang="ru-RU" dirty="0" err="1"/>
              <a:t>молодий</a:t>
            </a:r>
            <a:r>
              <a:rPr lang="ru-RU" dirty="0"/>
              <a:t> </a:t>
            </a:r>
            <a:r>
              <a:rPr lang="ru-RU" dirty="0" err="1"/>
              <a:t>Володимир</a:t>
            </a:r>
            <a:r>
              <a:rPr lang="ru-RU" dirty="0"/>
              <a:t> </a:t>
            </a:r>
            <a:r>
              <a:rPr lang="ru-RU" dirty="0" err="1"/>
              <a:t>Ленський</a:t>
            </a:r>
            <a:r>
              <a:rPr lang="ru-RU" dirty="0" smtClean="0"/>
              <a:t>:</a:t>
            </a:r>
          </a:p>
          <a:p>
            <a:pPr marL="0" indent="0">
              <a:buNone/>
            </a:pPr>
            <a:r>
              <a:rPr lang="uk-UA" i="1" dirty="0" smtClean="0">
                <a:solidFill>
                  <a:srgbClr val="7030A0"/>
                </a:solidFill>
              </a:rPr>
              <a:t>                        Красун, </a:t>
            </a:r>
            <a:r>
              <a:rPr lang="uk-UA" i="1" dirty="0">
                <a:solidFill>
                  <a:srgbClr val="7030A0"/>
                </a:solidFill>
              </a:rPr>
              <a:t>стрункий, як очерет,</a:t>
            </a:r>
          </a:p>
          <a:p>
            <a:pPr marL="0" indent="0">
              <a:buNone/>
            </a:pPr>
            <a:r>
              <a:rPr lang="uk-UA" i="1" dirty="0" smtClean="0">
                <a:solidFill>
                  <a:srgbClr val="7030A0"/>
                </a:solidFill>
              </a:rPr>
              <a:t>                        Поклонник </a:t>
            </a:r>
            <a:r>
              <a:rPr lang="uk-UA" i="1" dirty="0">
                <a:solidFill>
                  <a:srgbClr val="7030A0"/>
                </a:solidFill>
              </a:rPr>
              <a:t>Канта і поет.</a:t>
            </a:r>
          </a:p>
          <a:p>
            <a:pPr marL="0" indent="0">
              <a:buNone/>
            </a:pPr>
            <a:r>
              <a:rPr lang="uk-UA" i="1" dirty="0" smtClean="0">
                <a:solidFill>
                  <a:srgbClr val="7030A0"/>
                </a:solidFill>
              </a:rPr>
              <a:t>                        Він </a:t>
            </a:r>
            <a:r>
              <a:rPr lang="uk-UA" i="1" dirty="0">
                <a:solidFill>
                  <a:srgbClr val="7030A0"/>
                </a:solidFill>
              </a:rPr>
              <a:t>у Німеччині туманній</a:t>
            </a:r>
          </a:p>
          <a:p>
            <a:pPr marL="0" indent="0">
              <a:buNone/>
            </a:pPr>
            <a:r>
              <a:rPr lang="uk-UA" i="1" dirty="0" smtClean="0">
                <a:solidFill>
                  <a:srgbClr val="7030A0"/>
                </a:solidFill>
              </a:rPr>
              <a:t>                        Засвоїв</a:t>
            </a:r>
            <a:r>
              <a:rPr lang="uk-UA" i="1" dirty="0">
                <a:solidFill>
                  <a:srgbClr val="7030A0"/>
                </a:solidFill>
              </a:rPr>
              <a:t>, ученик палкий,</a:t>
            </a:r>
          </a:p>
          <a:p>
            <a:pPr marL="0" indent="0">
              <a:buNone/>
            </a:pPr>
            <a:r>
              <a:rPr lang="uk-UA" i="1" dirty="0" smtClean="0">
                <a:solidFill>
                  <a:srgbClr val="7030A0"/>
                </a:solidFill>
              </a:rPr>
              <a:t>                        І </a:t>
            </a:r>
            <a:r>
              <a:rPr lang="uk-UA" i="1" dirty="0">
                <a:solidFill>
                  <a:srgbClr val="7030A0"/>
                </a:solidFill>
              </a:rPr>
              <a:t>дух тривожний та чудний,</a:t>
            </a:r>
          </a:p>
          <a:p>
            <a:pPr marL="0" indent="0">
              <a:buNone/>
            </a:pPr>
            <a:r>
              <a:rPr lang="uk-UA" i="1" dirty="0" smtClean="0">
                <a:solidFill>
                  <a:srgbClr val="7030A0"/>
                </a:solidFill>
              </a:rPr>
              <a:t>                       І </a:t>
            </a:r>
            <a:r>
              <a:rPr lang="uk-UA" i="1" dirty="0">
                <a:solidFill>
                  <a:srgbClr val="7030A0"/>
                </a:solidFill>
              </a:rPr>
              <a:t>волелюбні поривання,</a:t>
            </a:r>
          </a:p>
          <a:p>
            <a:pPr marL="0" indent="0">
              <a:buNone/>
            </a:pPr>
            <a:r>
              <a:rPr lang="uk-UA" i="1" dirty="0" smtClean="0">
                <a:solidFill>
                  <a:srgbClr val="7030A0"/>
                </a:solidFill>
              </a:rPr>
              <a:t>                       Натхненну </a:t>
            </a:r>
            <a:r>
              <a:rPr lang="uk-UA" i="1" dirty="0">
                <a:solidFill>
                  <a:srgbClr val="7030A0"/>
                </a:solidFill>
              </a:rPr>
              <a:t>щохвилини річ</a:t>
            </a:r>
          </a:p>
          <a:p>
            <a:pPr marL="0" indent="0">
              <a:buNone/>
            </a:pPr>
            <a:r>
              <a:rPr lang="uk-UA" i="1" dirty="0" smtClean="0">
                <a:solidFill>
                  <a:srgbClr val="7030A0"/>
                </a:solidFill>
              </a:rPr>
              <a:t>                       І </a:t>
            </a:r>
            <a:r>
              <a:rPr lang="uk-UA" i="1" dirty="0">
                <a:solidFill>
                  <a:srgbClr val="7030A0"/>
                </a:solidFill>
              </a:rPr>
              <a:t>чорні кучері до пліч</a:t>
            </a:r>
            <a:r>
              <a:rPr lang="uk-UA" i="1" dirty="0" smtClean="0">
                <a:solidFill>
                  <a:srgbClr val="7030A0"/>
                </a:solidFill>
              </a:rPr>
              <a:t>.</a:t>
            </a:r>
          </a:p>
          <a:p>
            <a:pPr marL="0" indent="0">
              <a:buNone/>
            </a:pPr>
            <a:endParaRPr lang="uk-UA" dirty="0" smtClean="0"/>
          </a:p>
          <a:p>
            <a:pPr marL="0" indent="0">
              <a:buNone/>
            </a:pPr>
            <a:r>
              <a:rPr lang="uk-UA" dirty="0" smtClean="0"/>
              <a:t>Онєгін </a:t>
            </a:r>
            <a:r>
              <a:rPr lang="uk-UA" dirty="0"/>
              <a:t>і Ленський сподобались одне одному і незабаром стали нерозлучними </a:t>
            </a:r>
            <a:r>
              <a:rPr lang="uk-UA" dirty="0" smtClean="0"/>
              <a:t>друзями. Ленський </a:t>
            </a:r>
            <a:r>
              <a:rPr lang="uk-UA" dirty="0"/>
              <a:t>відкриває другові свою сердечну таємницю: він зачарований Ольгою Ларіною, він її кохає, «свою простосердечну совість поет одверто викривав», «дочасний інвалід любові», Онєгін з повагою й інтересом вислухав сповідь Ленського.</a:t>
            </a:r>
          </a:p>
          <a:p>
            <a:pPr marL="0" indent="0">
              <a:buNone/>
            </a:pPr>
            <a:endParaRPr lang="uk-UA" i="1" dirty="0">
              <a:solidFill>
                <a:srgbClr val="7030A0"/>
              </a:solidFill>
            </a:endParaRPr>
          </a:p>
          <a:p>
            <a:pPr marL="0" indent="0">
              <a:buNone/>
            </a:pPr>
            <a:endParaRPr lang="uk-UA" dirty="0"/>
          </a:p>
          <a:p>
            <a:pPr marL="0" indent="0">
              <a:buNone/>
            </a:pPr>
            <a:endParaRPr lang="uk-UA" dirty="0"/>
          </a:p>
        </p:txBody>
      </p:sp>
      <p:sp>
        <p:nvSpPr>
          <p:cNvPr id="3" name="Заголовок 2"/>
          <p:cNvSpPr>
            <a:spLocks noGrp="1"/>
          </p:cNvSpPr>
          <p:nvPr>
            <p:ph type="title"/>
          </p:nvPr>
        </p:nvSpPr>
        <p:spPr>
          <a:xfrm flipH="1">
            <a:off x="395536" y="152400"/>
            <a:ext cx="61664" cy="180256"/>
          </a:xfrm>
        </p:spPr>
        <p:txBody>
          <a:bodyPr>
            <a:normAutofit fontScale="90000"/>
          </a:bodyPr>
          <a:lstStyle/>
          <a:p>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268760"/>
            <a:ext cx="2064643" cy="3063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84964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3" end="3"/>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p:cTn id="3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5" end="5"/>
                                            </p:txEl>
                                          </p:spTgt>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6" end="6"/>
                                            </p:txEl>
                                          </p:spTgt>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p:cTn id="3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7" end="7"/>
                                            </p:txEl>
                                          </p:spTgt>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p:cTn id="4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Effect transition="in" filter="fade">
                                      <p:cBhvr>
                                        <p:cTn id="49" dur="1000"/>
                                        <p:tgtEl>
                                          <p:spTgt spid="2">
                                            <p:txEl>
                                              <p:pRg st="10" end="10"/>
                                            </p:txEl>
                                          </p:spTgt>
                                        </p:tgtEl>
                                      </p:cBhvr>
                                    </p:animEffect>
                                    <p:anim calcmode="lin" valueType="num">
                                      <p:cBhvr>
                                        <p:cTn id="50"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2">
                                            <p:txEl>
                                              <p:pRg st="10" end="10"/>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4098"/>
                                        </p:tgtEl>
                                        <p:attrNameLst>
                                          <p:attrName>style.visibility</p:attrName>
                                        </p:attrNameLst>
                                      </p:cBhvr>
                                      <p:to>
                                        <p:strVal val="visible"/>
                                      </p:to>
                                    </p:set>
                                    <p:anim calcmode="lin" valueType="num">
                                      <p:cBhvr>
                                        <p:cTn id="57" dur="1000" fill="hold"/>
                                        <p:tgtEl>
                                          <p:spTgt spid="4098"/>
                                        </p:tgtEl>
                                        <p:attrNameLst>
                                          <p:attrName>ppt_w</p:attrName>
                                        </p:attrNameLst>
                                      </p:cBhvr>
                                      <p:tavLst>
                                        <p:tav tm="0">
                                          <p:val>
                                            <p:fltVal val="0"/>
                                          </p:val>
                                        </p:tav>
                                        <p:tav tm="100000">
                                          <p:val>
                                            <p:strVal val="#ppt_w"/>
                                          </p:val>
                                        </p:tav>
                                      </p:tavLst>
                                    </p:anim>
                                    <p:anim calcmode="lin" valueType="num">
                                      <p:cBhvr>
                                        <p:cTn id="58" dur="1000" fill="hold"/>
                                        <p:tgtEl>
                                          <p:spTgt spid="4098"/>
                                        </p:tgtEl>
                                        <p:attrNameLst>
                                          <p:attrName>ppt_h</p:attrName>
                                        </p:attrNameLst>
                                      </p:cBhvr>
                                      <p:tavLst>
                                        <p:tav tm="0">
                                          <p:val>
                                            <p:fltVal val="0"/>
                                          </p:val>
                                        </p:tav>
                                        <p:tav tm="100000">
                                          <p:val>
                                            <p:strVal val="#ppt_h"/>
                                          </p:val>
                                        </p:tav>
                                      </p:tavLst>
                                    </p:anim>
                                    <p:anim calcmode="lin" valueType="num">
                                      <p:cBhvr>
                                        <p:cTn id="59" dur="1000" fill="hold"/>
                                        <p:tgtEl>
                                          <p:spTgt spid="4098"/>
                                        </p:tgtEl>
                                        <p:attrNameLst>
                                          <p:attrName>style.rotation</p:attrName>
                                        </p:attrNameLst>
                                      </p:cBhvr>
                                      <p:tavLst>
                                        <p:tav tm="0">
                                          <p:val>
                                            <p:fltVal val="90"/>
                                          </p:val>
                                        </p:tav>
                                        <p:tav tm="100000">
                                          <p:val>
                                            <p:fltVal val="0"/>
                                          </p:val>
                                        </p:tav>
                                      </p:tavLst>
                                    </p:anim>
                                    <p:animEffect transition="in" filter="fade">
                                      <p:cBhvr>
                                        <p:cTn id="6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32656"/>
            <a:ext cx="8229600" cy="5763344"/>
          </a:xfrm>
        </p:spPr>
        <p:txBody>
          <a:bodyPr>
            <a:normAutofit/>
          </a:bodyPr>
          <a:lstStyle/>
          <a:p>
            <a:pPr marL="0" indent="0">
              <a:buNone/>
            </a:pPr>
            <a:r>
              <a:rPr lang="uk-UA" dirty="0"/>
              <a:t>Ленські і Ларіни були сусідами, і батьки давно мріяли про шлюбний союз своїх дітей. Молодша донька Ларіних — Ольга</a:t>
            </a:r>
            <a:r>
              <a:rPr lang="uk-UA" dirty="0" smtClean="0"/>
              <a:t>: </a:t>
            </a:r>
            <a:r>
              <a:rPr lang="ru-RU" dirty="0" err="1" smtClean="0"/>
              <a:t>блакитноока</a:t>
            </a:r>
            <a:r>
              <a:rPr lang="ru-RU" dirty="0"/>
              <a:t>, весела, з </a:t>
            </a:r>
            <a:r>
              <a:rPr lang="ru-RU" dirty="0" err="1"/>
              <a:t>білявим</a:t>
            </a:r>
            <a:r>
              <a:rPr lang="ru-RU" dirty="0"/>
              <a:t>, </a:t>
            </a:r>
            <a:r>
              <a:rPr lang="ru-RU" dirty="0" err="1"/>
              <a:t>наче</a:t>
            </a:r>
            <a:r>
              <a:rPr lang="ru-RU" dirty="0"/>
              <a:t> </a:t>
            </a:r>
            <a:r>
              <a:rPr lang="ru-RU" dirty="0" err="1"/>
              <a:t>льон</a:t>
            </a:r>
            <a:r>
              <a:rPr lang="ru-RU" dirty="0"/>
              <a:t>, </a:t>
            </a:r>
            <a:r>
              <a:rPr lang="ru-RU" dirty="0" err="1" smtClean="0"/>
              <a:t>волоссям</a:t>
            </a:r>
            <a:r>
              <a:rPr lang="ru-RU" dirty="0" smtClean="0"/>
              <a:t>:</a:t>
            </a:r>
          </a:p>
          <a:p>
            <a:pPr marL="0" indent="0" algn="r">
              <a:buNone/>
            </a:pPr>
            <a:r>
              <a:rPr lang="uk-UA" i="1" dirty="0" smtClean="0">
                <a:solidFill>
                  <a:srgbClr val="7030A0"/>
                </a:solidFill>
              </a:rPr>
              <a:t>                                          У </a:t>
            </a:r>
            <a:r>
              <a:rPr lang="uk-UA" i="1" dirty="0">
                <a:solidFill>
                  <a:srgbClr val="7030A0"/>
                </a:solidFill>
              </a:rPr>
              <a:t>глушині, невинна й чиста,</a:t>
            </a:r>
          </a:p>
          <a:p>
            <a:pPr marL="0" indent="0" algn="r">
              <a:buNone/>
            </a:pPr>
            <a:r>
              <a:rPr lang="uk-UA" i="1" dirty="0" smtClean="0">
                <a:solidFill>
                  <a:srgbClr val="7030A0"/>
                </a:solidFill>
              </a:rPr>
              <a:t>Вона </a:t>
            </a:r>
            <a:r>
              <a:rPr lang="uk-UA" i="1" dirty="0">
                <a:solidFill>
                  <a:srgbClr val="7030A0"/>
                </a:solidFill>
              </a:rPr>
              <a:t>в смиренності села</a:t>
            </a:r>
          </a:p>
          <a:p>
            <a:pPr marL="0" indent="0" algn="r">
              <a:buNone/>
            </a:pPr>
            <a:r>
              <a:rPr lang="uk-UA" i="1" dirty="0" smtClean="0">
                <a:solidFill>
                  <a:srgbClr val="7030A0"/>
                </a:solidFill>
              </a:rPr>
              <a:t>Під </a:t>
            </a:r>
            <a:r>
              <a:rPr lang="uk-UA" i="1" dirty="0">
                <a:solidFill>
                  <a:srgbClr val="7030A0"/>
                </a:solidFill>
              </a:rPr>
              <a:t>рідним доглядом цвіла</a:t>
            </a:r>
          </a:p>
          <a:p>
            <a:pPr marL="0" indent="0" algn="r">
              <a:buNone/>
            </a:pPr>
            <a:r>
              <a:rPr lang="uk-UA" i="1" dirty="0" smtClean="0">
                <a:solidFill>
                  <a:srgbClr val="7030A0"/>
                </a:solidFill>
              </a:rPr>
              <a:t>Як </a:t>
            </a:r>
            <a:r>
              <a:rPr lang="uk-UA" i="1" dirty="0">
                <a:solidFill>
                  <a:srgbClr val="7030A0"/>
                </a:solidFill>
              </a:rPr>
              <a:t>та конвалія пашиста,</a:t>
            </a:r>
          </a:p>
          <a:p>
            <a:pPr marL="0" indent="0" algn="r">
              <a:buNone/>
            </a:pPr>
            <a:r>
              <a:rPr lang="uk-UA" i="1" dirty="0" smtClean="0">
                <a:solidFill>
                  <a:srgbClr val="7030A0"/>
                </a:solidFill>
              </a:rPr>
              <a:t>Незнана </a:t>
            </a:r>
            <a:r>
              <a:rPr lang="uk-UA" i="1" dirty="0">
                <a:solidFill>
                  <a:srgbClr val="7030A0"/>
                </a:solidFill>
              </a:rPr>
              <a:t>в тінявій імлі</a:t>
            </a:r>
          </a:p>
          <a:p>
            <a:pPr marL="0" indent="0" algn="r">
              <a:buNone/>
            </a:pPr>
            <a:r>
              <a:rPr lang="uk-UA" i="1" dirty="0" smtClean="0">
                <a:solidFill>
                  <a:srgbClr val="7030A0"/>
                </a:solidFill>
              </a:rPr>
              <a:t>Метеликові </a:t>
            </a:r>
            <a:r>
              <a:rPr lang="uk-UA" i="1" dirty="0">
                <a:solidFill>
                  <a:srgbClr val="7030A0"/>
                </a:solidFill>
              </a:rPr>
              <a:t>і бджолі.</a:t>
            </a:r>
          </a:p>
          <a:p>
            <a:pPr marL="0" indent="0">
              <a:buNone/>
            </a:pPr>
            <a:endParaRPr lang="uk-UA" i="1" dirty="0">
              <a:solidFill>
                <a:srgbClr val="7030A0"/>
              </a:solidFill>
            </a:endParaRPr>
          </a:p>
        </p:txBody>
      </p:sp>
      <p:sp>
        <p:nvSpPr>
          <p:cNvPr id="3" name="Заголовок 2"/>
          <p:cNvSpPr>
            <a:spLocks noGrp="1"/>
          </p:cNvSpPr>
          <p:nvPr>
            <p:ph type="title"/>
          </p:nvPr>
        </p:nvSpPr>
        <p:spPr>
          <a:xfrm>
            <a:off x="457200" y="152400"/>
            <a:ext cx="45719" cy="180256"/>
          </a:xfrm>
        </p:spPr>
        <p:txBody>
          <a:bodyPr>
            <a:normAutofit fontScale="90000"/>
          </a:bodyPr>
          <a:lstStyle/>
          <a:p>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3710107"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13642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p:cTn id="1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2" end="2"/>
                                            </p:txEl>
                                          </p:spTgt>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4" end="4"/>
                                            </p:txEl>
                                          </p:spTgt>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 calcmode="lin" valueType="num">
                                      <p:cBhvr>
                                        <p:cTn id="30"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2">
                                            <p:txEl>
                                              <p:pRg st="5" end="5"/>
                                            </p:txEl>
                                          </p:spTgt>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 calcmode="lin" valueType="num">
                                      <p:cBhvr>
                                        <p:cTn id="34"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5122"/>
                                        </p:tgtEl>
                                        <p:attrNameLst>
                                          <p:attrName>style.visibility</p:attrName>
                                        </p:attrNameLst>
                                      </p:cBhvr>
                                      <p:to>
                                        <p:strVal val="visible"/>
                                      </p:to>
                                    </p:set>
                                    <p:animEffect transition="in" filter="diamond(in)">
                                      <p:cBhvr>
                                        <p:cTn id="4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173</TotalTime>
  <Words>2689</Words>
  <Application>Microsoft Office PowerPoint</Application>
  <PresentationFormat>Экран (4:3)</PresentationFormat>
  <Paragraphs>113</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Бумажная</vt:lpstr>
      <vt:lpstr>«Євгеній Онєгін» О. С. Пушкін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«Євгеній Онєгін» О. С. Пушкін</dc:title>
  <dc:creator>УЛЬЯНА</dc:creator>
  <cp:lastModifiedBy>УЛЬЯНА</cp:lastModifiedBy>
  <cp:revision>17</cp:revision>
  <dcterms:created xsi:type="dcterms:W3CDTF">2015-03-18T14:19:57Z</dcterms:created>
  <dcterms:modified xsi:type="dcterms:W3CDTF">2015-03-18T17:13:22Z</dcterms:modified>
</cp:coreProperties>
</file>