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65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DBEE-5405-4042-B40C-8A3456EBB89C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E611-B976-4F0F-85F6-09972BA77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DBEE-5405-4042-B40C-8A3456EBB89C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E611-B976-4F0F-85F6-09972BA77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DBEE-5405-4042-B40C-8A3456EBB89C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E611-B976-4F0F-85F6-09972BA77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DBEE-5405-4042-B40C-8A3456EBB89C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E611-B976-4F0F-85F6-09972BA77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DBEE-5405-4042-B40C-8A3456EBB89C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E611-B976-4F0F-85F6-09972BA77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DBEE-5405-4042-B40C-8A3456EBB89C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E611-B976-4F0F-85F6-09972BA77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DBEE-5405-4042-B40C-8A3456EBB89C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E611-B976-4F0F-85F6-09972BA77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DBEE-5405-4042-B40C-8A3456EBB89C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E611-B976-4F0F-85F6-09972BA77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DBEE-5405-4042-B40C-8A3456EBB89C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E611-B976-4F0F-85F6-09972BA77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DBEE-5405-4042-B40C-8A3456EBB89C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E611-B976-4F0F-85F6-09972BA77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DBEE-5405-4042-B40C-8A3456EBB89C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E611-B976-4F0F-85F6-09972BA77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0DBEE-5405-4042-B40C-8A3456EBB89C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BE611-B976-4F0F-85F6-09972BA77C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photo.pedsovet.su/_ph/39/2/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4876" y="1071546"/>
            <a:ext cx="3957638" cy="4584723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А</a:t>
            </a:r>
            <a:r>
              <a:rPr lang="uk-UA" sz="6600" b="1" dirty="0" err="1" smtClean="0"/>
              <a:t>хматова</a:t>
            </a:r>
            <a:r>
              <a:rPr lang="uk-UA" sz="6600" b="1" dirty="0" smtClean="0"/>
              <a:t> </a:t>
            </a:r>
            <a:br>
              <a:rPr lang="uk-UA" sz="6600" b="1" dirty="0" smtClean="0"/>
            </a:br>
            <a:r>
              <a:rPr lang="uk-UA" sz="6600" b="1" dirty="0" smtClean="0"/>
              <a:t>Анна </a:t>
            </a:r>
            <a:br>
              <a:rPr lang="uk-UA" sz="6600" b="1" dirty="0" smtClean="0"/>
            </a:br>
            <a:r>
              <a:rPr lang="uk-UA" sz="6600" b="1" dirty="0" smtClean="0"/>
              <a:t>Андріївна</a:t>
            </a:r>
            <a:endParaRPr lang="ru-RU" sz="6600" b="1" dirty="0"/>
          </a:p>
        </p:txBody>
      </p:sp>
      <p:pic>
        <p:nvPicPr>
          <p:cNvPr id="1026" name="Picture 2" descr="http://zarlit.com/biography/ahmat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409072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hoto.pedsovet.su/_ph/39/2/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1962</a:t>
            </a:r>
            <a:r>
              <a:rPr lang="ru-RU" dirty="0"/>
              <a:t> —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номінована</a:t>
            </a:r>
            <a:r>
              <a:rPr lang="ru-RU" dirty="0"/>
              <a:t> на </a:t>
            </a:r>
            <a:r>
              <a:rPr lang="ru-RU" dirty="0" err="1"/>
              <a:t>Нобелівську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1964</a:t>
            </a:r>
            <a:r>
              <a:rPr lang="ru-RU" dirty="0"/>
              <a:t> — в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«</a:t>
            </a:r>
            <a:r>
              <a:rPr lang="ru-RU" dirty="0" err="1"/>
              <a:t>Етна-Таорміна</a:t>
            </a:r>
            <a:r>
              <a:rPr lang="ru-RU" dirty="0"/>
              <a:t>», а 1965 року — диплом </a:t>
            </a:r>
            <a:r>
              <a:rPr lang="ru-RU" dirty="0" err="1"/>
              <a:t>почесного</a:t>
            </a:r>
            <a:r>
              <a:rPr lang="ru-RU" dirty="0"/>
              <a:t> доктора </a:t>
            </a:r>
            <a:r>
              <a:rPr lang="ru-RU" dirty="0" err="1"/>
              <a:t>Оксфордського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. </a:t>
            </a:r>
            <a:r>
              <a:rPr lang="ru-RU" dirty="0" err="1"/>
              <a:t>Церемонія</a:t>
            </a:r>
            <a:r>
              <a:rPr lang="ru-RU" dirty="0"/>
              <a:t> </a:t>
            </a:r>
            <a:r>
              <a:rPr lang="ru-RU" dirty="0" err="1"/>
              <a:t>пройшла</a:t>
            </a:r>
            <a:r>
              <a:rPr lang="ru-RU" dirty="0"/>
              <a:t> особливо </a:t>
            </a:r>
            <a:r>
              <a:rPr lang="ru-RU" dirty="0" err="1"/>
              <a:t>урочисто</a:t>
            </a:r>
            <a:r>
              <a:rPr lang="ru-RU" dirty="0"/>
              <a:t>. </a:t>
            </a:r>
            <a:r>
              <a:rPr lang="ru-RU" dirty="0" err="1"/>
              <a:t>Вперше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Оксфордського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англійці</a:t>
            </a:r>
            <a:r>
              <a:rPr lang="ru-RU" dirty="0"/>
              <a:t> порушили </a:t>
            </a:r>
            <a:r>
              <a:rPr lang="ru-RU" dirty="0" err="1"/>
              <a:t>традицію</a:t>
            </a:r>
            <a:r>
              <a:rPr lang="ru-RU" dirty="0"/>
              <a:t>: не Анна Ахматова сходила по </a:t>
            </a:r>
            <a:r>
              <a:rPr lang="ru-RU" dirty="0" err="1"/>
              <a:t>мармурових</a:t>
            </a:r>
            <a:r>
              <a:rPr lang="ru-RU" dirty="0"/>
              <a:t> сходах, а ректор </a:t>
            </a:r>
            <a:r>
              <a:rPr lang="ru-RU" dirty="0" err="1"/>
              <a:t>спускався</a:t>
            </a:r>
            <a:r>
              <a:rPr lang="ru-RU" dirty="0"/>
              <a:t> до </a:t>
            </a:r>
            <a:r>
              <a:rPr lang="ru-RU" dirty="0" err="1"/>
              <a:t>неї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hoto.pedsovet.su/_ph/39/2/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543956" cy="204311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err="1" smtClean="0"/>
              <a:t>Восени</a:t>
            </a:r>
            <a:r>
              <a:rPr lang="ru-RU" dirty="0"/>
              <a:t> 1965 року перенесла 4-й </a:t>
            </a:r>
            <a:r>
              <a:rPr lang="ru-RU" dirty="0" err="1"/>
              <a:t>інфаркт</a:t>
            </a:r>
            <a:r>
              <a:rPr lang="ru-RU" dirty="0"/>
              <a:t>, а 5 </a:t>
            </a:r>
            <a:r>
              <a:rPr lang="ru-RU" dirty="0" err="1"/>
              <a:t>березня</a:t>
            </a:r>
            <a:r>
              <a:rPr lang="ru-RU" dirty="0"/>
              <a:t> 1966 року померла в </a:t>
            </a:r>
            <a:r>
              <a:rPr lang="ru-RU" dirty="0" err="1"/>
              <a:t>підмосковному</a:t>
            </a:r>
            <a:r>
              <a:rPr lang="ru-RU" dirty="0"/>
              <a:t> </a:t>
            </a:r>
            <a:r>
              <a:rPr lang="ru-RU" dirty="0" err="1"/>
              <a:t>кардіологічному</a:t>
            </a:r>
            <a:r>
              <a:rPr lang="ru-RU" dirty="0"/>
              <a:t> </a:t>
            </a:r>
            <a:r>
              <a:rPr lang="ru-RU" dirty="0" err="1"/>
              <a:t>санаторії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http://ccc.crimea.ua/images/big1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357430"/>
            <a:ext cx="5405442" cy="4054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hoto.pedsovet.su/_ph/39/2/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Творчість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>
            <a:normAutofit/>
          </a:bodyPr>
          <a:lstStyle/>
          <a:p>
            <a:pPr lvl="0"/>
            <a:r>
              <a:rPr lang="ru-RU" b="1" i="1" dirty="0" err="1"/>
              <a:t>любовна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рефлексивна </a:t>
            </a:r>
            <a:r>
              <a:rPr lang="ru-RU" b="1" i="1" dirty="0" err="1"/>
              <a:t>лірика</a:t>
            </a:r>
            <a:r>
              <a:rPr lang="ru-RU" dirty="0"/>
              <a:t> (</a:t>
            </a:r>
            <a:r>
              <a:rPr lang="ru-RU" dirty="0" err="1"/>
              <a:t>збірки</a:t>
            </a:r>
            <a:r>
              <a:rPr lang="ru-RU" dirty="0"/>
              <a:t> «</a:t>
            </a:r>
            <a:r>
              <a:rPr lang="ru-RU" dirty="0" err="1"/>
              <a:t>Чотки</a:t>
            </a:r>
            <a:r>
              <a:rPr lang="ru-RU" dirty="0"/>
              <a:t>», «</a:t>
            </a:r>
            <a:r>
              <a:rPr lang="ru-RU" dirty="0" err="1"/>
              <a:t>Біла</a:t>
            </a:r>
            <a:r>
              <a:rPr lang="ru-RU" dirty="0"/>
              <a:t> </a:t>
            </a:r>
            <a:r>
              <a:rPr lang="ru-RU" dirty="0" err="1"/>
              <a:t>зграя</a:t>
            </a:r>
            <a:r>
              <a:rPr lang="ru-RU" dirty="0"/>
              <a:t>», «Подорожник», «</a:t>
            </a:r>
            <a:r>
              <a:rPr lang="ru-RU" i="1" dirty="0" err="1"/>
              <a:t>Anno</a:t>
            </a:r>
            <a:r>
              <a:rPr lang="ru-RU" i="1" dirty="0"/>
              <a:t> </a:t>
            </a:r>
            <a:r>
              <a:rPr lang="ru-RU" i="1" dirty="0" err="1"/>
              <a:t>Domini</a:t>
            </a:r>
            <a:r>
              <a:rPr lang="ru-RU" dirty="0"/>
              <a:t>»)</a:t>
            </a:r>
          </a:p>
          <a:p>
            <a:pPr lvl="0"/>
            <a:r>
              <a:rPr lang="ru-RU" b="1" i="1" dirty="0" err="1"/>
              <a:t>лірико-епічні</a:t>
            </a:r>
            <a:r>
              <a:rPr lang="ru-RU" b="1" i="1" dirty="0"/>
              <a:t> </a:t>
            </a:r>
            <a:r>
              <a:rPr lang="ru-RU" b="1" i="1" dirty="0" err="1"/>
              <a:t>поеми</a:t>
            </a:r>
            <a:r>
              <a:rPr lang="ru-RU" dirty="0"/>
              <a:t> («Поема без героя», «</a:t>
            </a:r>
            <a:r>
              <a:rPr lang="ru-RU" dirty="0" err="1"/>
              <a:t>Реквієм</a:t>
            </a:r>
            <a:r>
              <a:rPr lang="ru-RU" dirty="0"/>
              <a:t> </a:t>
            </a:r>
            <a:r>
              <a:rPr lang="ru-RU" dirty="0" err="1"/>
              <a:t>пам'яті</a:t>
            </a:r>
            <a:r>
              <a:rPr lang="ru-RU" dirty="0"/>
              <a:t> жертв </a:t>
            </a:r>
            <a:r>
              <a:rPr lang="ru-RU" dirty="0" err="1"/>
              <a:t>сталінських</a:t>
            </a:r>
            <a:r>
              <a:rPr lang="ru-RU" dirty="0"/>
              <a:t> </a:t>
            </a:r>
            <a:r>
              <a:rPr lang="ru-RU" dirty="0" err="1"/>
              <a:t>репресій</a:t>
            </a:r>
            <a:r>
              <a:rPr lang="ru-RU" dirty="0"/>
              <a:t>»)</a:t>
            </a:r>
          </a:p>
          <a:p>
            <a:pPr lvl="0"/>
            <a:r>
              <a:rPr lang="ru-RU" b="1" i="1" dirty="0" err="1"/>
              <a:t>вірші</a:t>
            </a:r>
            <a:r>
              <a:rPr lang="ru-RU" b="1" i="1" dirty="0"/>
              <a:t> про </a:t>
            </a:r>
            <a:r>
              <a:rPr lang="ru-RU" b="1" i="1" dirty="0" err="1"/>
              <a:t>війну</a:t>
            </a:r>
            <a:endParaRPr lang="ru-RU" b="1" i="1" dirty="0"/>
          </a:p>
          <a:p>
            <a:pPr lvl="0"/>
            <a:r>
              <a:rPr lang="ru-RU" b="1" i="1" dirty="0" err="1"/>
              <a:t>переклади</a:t>
            </a:r>
            <a:r>
              <a:rPr lang="ru-RU" b="1" i="1" dirty="0"/>
              <a:t> </a:t>
            </a:r>
            <a:r>
              <a:rPr lang="ru-RU" b="1" i="1" dirty="0" err="1"/>
              <a:t>поезії</a:t>
            </a:r>
            <a:r>
              <a:rPr lang="ru-RU" b="1" i="1" dirty="0"/>
              <a:t> </a:t>
            </a:r>
            <a:r>
              <a:rPr lang="ru-RU" dirty="0"/>
              <a:t>(у тому </a:t>
            </a:r>
            <a:r>
              <a:rPr lang="ru-RU" dirty="0" err="1"/>
              <a:t>числі</a:t>
            </a:r>
            <a:r>
              <a:rPr lang="ru-RU" dirty="0"/>
              <a:t> </a:t>
            </a:r>
            <a:r>
              <a:rPr lang="ru-RU" dirty="0" err="1"/>
              <a:t>Івана</a:t>
            </a:r>
            <a:r>
              <a:rPr lang="ru-RU" dirty="0"/>
              <a:t> Франка).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hoto.pedsovet.su/_ph/39/2/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686800" cy="432913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	</a:t>
            </a:r>
            <a:r>
              <a:rPr lang="ru-RU" dirty="0" err="1"/>
              <a:t>Характерними</a:t>
            </a:r>
            <a:r>
              <a:rPr lang="ru-RU" dirty="0"/>
              <a:t> рисами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Ахматової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dirty="0" err="1"/>
              <a:t>вірність</a:t>
            </a:r>
            <a:r>
              <a:rPr lang="ru-RU" dirty="0"/>
              <a:t> </a:t>
            </a:r>
            <a:r>
              <a:rPr lang="ru-RU" dirty="0" err="1"/>
              <a:t>моральним</a:t>
            </a:r>
            <a:r>
              <a:rPr lang="ru-RU" dirty="0"/>
              <a:t> засадам </a:t>
            </a:r>
            <a:r>
              <a:rPr lang="ru-RU" dirty="0" err="1"/>
              <a:t>буття</a:t>
            </a:r>
            <a:r>
              <a:rPr lang="ru-RU" dirty="0"/>
              <a:t>, </a:t>
            </a:r>
            <a:r>
              <a:rPr lang="ru-RU" dirty="0" err="1"/>
              <a:t>тонке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психології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, </a:t>
            </a:r>
            <a:r>
              <a:rPr lang="ru-RU" dirty="0" err="1"/>
              <a:t>осмислення</a:t>
            </a:r>
            <a:r>
              <a:rPr lang="ru-RU" dirty="0"/>
              <a:t> </a:t>
            </a:r>
            <a:r>
              <a:rPr lang="ru-RU" dirty="0" err="1"/>
              <a:t>трагедій</a:t>
            </a:r>
            <a:r>
              <a:rPr lang="ru-RU" dirty="0"/>
              <a:t> ХХ </a:t>
            </a:r>
            <a:r>
              <a:rPr lang="ru-RU" dirty="0" err="1"/>
              <a:t>сторіччя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пов'язане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особистими</a:t>
            </a:r>
            <a:r>
              <a:rPr lang="ru-RU" dirty="0"/>
              <a:t> </a:t>
            </a:r>
            <a:r>
              <a:rPr lang="ru-RU" dirty="0" err="1"/>
              <a:t>переживаннями</a:t>
            </a:r>
            <a:r>
              <a:rPr lang="ru-RU" dirty="0"/>
              <a:t>, </a:t>
            </a:r>
            <a:r>
              <a:rPr lang="ru-RU" dirty="0" err="1"/>
              <a:t>тяжіння</a:t>
            </a:r>
            <a:r>
              <a:rPr lang="ru-RU" dirty="0"/>
              <a:t> до </a:t>
            </a:r>
            <a:r>
              <a:rPr lang="ru-RU" dirty="0" err="1"/>
              <a:t>класичного</a:t>
            </a:r>
            <a:r>
              <a:rPr lang="ru-RU" dirty="0"/>
              <a:t> стилю </a:t>
            </a:r>
            <a:r>
              <a:rPr lang="ru-RU" dirty="0" err="1"/>
              <a:t>поетичної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hoto.pedsovet.su/_ph/39/2/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	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ранні</a:t>
            </a:r>
            <a:r>
              <a:rPr lang="ru-RU" dirty="0"/>
              <a:t> </a:t>
            </a:r>
            <a:r>
              <a:rPr lang="ru-RU" dirty="0" err="1"/>
              <a:t>вірші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пройняті</a:t>
            </a:r>
            <a:r>
              <a:rPr lang="ru-RU" dirty="0"/>
              <a:t> </a:t>
            </a:r>
            <a:r>
              <a:rPr lang="ru-RU" dirty="0" err="1"/>
              <a:t>індивідуалістичними</a:t>
            </a:r>
            <a:r>
              <a:rPr lang="ru-RU" dirty="0"/>
              <a:t>, </a:t>
            </a:r>
            <a:r>
              <a:rPr lang="ru-RU" dirty="0" err="1"/>
              <a:t>занепадницькими</a:t>
            </a:r>
            <a:r>
              <a:rPr lang="ru-RU" dirty="0"/>
              <a:t> мотивами. </a:t>
            </a:r>
            <a:r>
              <a:rPr lang="ru-RU" dirty="0" err="1"/>
              <a:t>Пізніше</a:t>
            </a:r>
            <a:r>
              <a:rPr lang="ru-RU" dirty="0"/>
              <a:t> написала ряд </a:t>
            </a:r>
            <a:r>
              <a:rPr lang="ru-RU" dirty="0" err="1"/>
              <a:t>патріотичних</a:t>
            </a:r>
            <a:r>
              <a:rPr lang="ru-RU" dirty="0"/>
              <a:t> </a:t>
            </a:r>
            <a:r>
              <a:rPr lang="ru-RU" dirty="0" err="1"/>
              <a:t>віршів</a:t>
            </a:r>
            <a:r>
              <a:rPr lang="ru-RU" dirty="0"/>
              <a:t>, цикли </a:t>
            </a:r>
            <a:r>
              <a:rPr lang="ru-RU" dirty="0" err="1"/>
              <a:t>поезій</a:t>
            </a:r>
            <a:r>
              <a:rPr lang="ru-RU" dirty="0"/>
              <a:t>: «</a:t>
            </a:r>
            <a:r>
              <a:rPr lang="ru-RU" dirty="0" err="1"/>
              <a:t>Іва</a:t>
            </a:r>
            <a:r>
              <a:rPr lang="ru-RU" dirty="0"/>
              <a:t>» (1940), «</a:t>
            </a:r>
            <a:r>
              <a:rPr lang="ru-RU" dirty="0" err="1"/>
              <a:t>Ташкентські</a:t>
            </a:r>
            <a:r>
              <a:rPr lang="ru-RU" dirty="0"/>
              <a:t> </a:t>
            </a:r>
            <a:r>
              <a:rPr lang="ru-RU" dirty="0" err="1"/>
              <a:t>вірші</a:t>
            </a:r>
            <a:r>
              <a:rPr lang="ru-RU" dirty="0"/>
              <a:t>» (1942–1944), «Слава миру» (1950).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http://kiyfuepenci.1sthost.org/uploads/posts/2012-07/1343733403_serebryanaya-i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429000"/>
            <a:ext cx="2071702" cy="3107553"/>
          </a:xfrm>
          <a:prstGeom prst="rect">
            <a:avLst/>
          </a:prstGeom>
          <a:noFill/>
        </p:spPr>
      </p:pic>
      <p:pic>
        <p:nvPicPr>
          <p:cNvPr id="2052" name="Picture 4" descr="http://img1.labirint.ru/bookstore/books/355551/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357562"/>
            <a:ext cx="2095500" cy="3238501"/>
          </a:xfrm>
          <a:prstGeom prst="rect">
            <a:avLst/>
          </a:prstGeom>
          <a:noFill/>
        </p:spPr>
      </p:pic>
      <p:pic>
        <p:nvPicPr>
          <p:cNvPr id="2054" name="Picture 6" descr="http://img1.labirint.ru/books/156480/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571876"/>
            <a:ext cx="1864377" cy="2881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hoto.pedsovet.su/_ph/39/2/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16" y="214290"/>
            <a:ext cx="8972584" cy="4525963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	</a:t>
            </a:r>
            <a:r>
              <a:rPr lang="ru-RU" dirty="0" smtClean="0"/>
              <a:t> </a:t>
            </a: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присвячена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. </a:t>
            </a:r>
            <a:r>
              <a:rPr lang="ru-RU" dirty="0" err="1" smtClean="0"/>
              <a:t>Зокрема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поетичний</a:t>
            </a:r>
            <a:r>
              <a:rPr lang="ru-RU" dirty="0" smtClean="0"/>
              <a:t> цикл «</a:t>
            </a:r>
            <a:r>
              <a:rPr lang="ru-RU" dirty="0" err="1" smtClean="0"/>
              <a:t>Київський</a:t>
            </a:r>
            <a:r>
              <a:rPr lang="ru-RU" dirty="0" smtClean="0"/>
              <a:t> </a:t>
            </a:r>
            <a:r>
              <a:rPr lang="ru-RU" dirty="0" err="1" smtClean="0"/>
              <a:t>зошит</a:t>
            </a:r>
            <a:r>
              <a:rPr lang="ru-RU" dirty="0" smtClean="0"/>
              <a:t>», </a:t>
            </a:r>
            <a:r>
              <a:rPr lang="ru-RU" dirty="0" err="1" smtClean="0"/>
              <a:t>збірка</a:t>
            </a:r>
            <a:r>
              <a:rPr lang="ru-RU" dirty="0" smtClean="0"/>
              <a:t> «</a:t>
            </a:r>
            <a:r>
              <a:rPr lang="ru-RU" dirty="0" err="1" smtClean="0"/>
              <a:t>Вечір</a:t>
            </a:r>
            <a:r>
              <a:rPr lang="ru-RU" dirty="0" smtClean="0"/>
              <a:t>». У 1958 </a:t>
            </a:r>
            <a:r>
              <a:rPr lang="ru-RU" dirty="0" err="1" smtClean="0"/>
              <a:t>році</a:t>
            </a:r>
            <a:r>
              <a:rPr lang="ru-RU" dirty="0" smtClean="0"/>
              <a:t> А. Ахматова </a:t>
            </a:r>
            <a:r>
              <a:rPr lang="ru-RU" dirty="0" err="1" smtClean="0"/>
              <a:t>переклала</a:t>
            </a:r>
            <a:r>
              <a:rPr lang="ru-RU" dirty="0" smtClean="0"/>
              <a:t> на </a:t>
            </a:r>
            <a:r>
              <a:rPr lang="ru-RU" dirty="0" err="1" smtClean="0"/>
              <a:t>російську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 </a:t>
            </a:r>
            <a:r>
              <a:rPr lang="ru-RU" dirty="0" err="1" smtClean="0"/>
              <a:t>збірку</a:t>
            </a:r>
            <a:r>
              <a:rPr lang="ru-RU" dirty="0" smtClean="0"/>
              <a:t> </a:t>
            </a:r>
            <a:r>
              <a:rPr lang="ru-RU" dirty="0" err="1" smtClean="0"/>
              <a:t>поезій</a:t>
            </a:r>
            <a:r>
              <a:rPr lang="ru-RU" dirty="0" smtClean="0"/>
              <a:t> </a:t>
            </a:r>
            <a:r>
              <a:rPr lang="ru-RU" dirty="0" err="1" smtClean="0"/>
              <a:t>Івана</a:t>
            </a:r>
            <a:r>
              <a:rPr lang="ru-RU" dirty="0" smtClean="0"/>
              <a:t> Франка «</a:t>
            </a:r>
            <a:r>
              <a:rPr lang="ru-RU" dirty="0" err="1" smtClean="0"/>
              <a:t>Зів'яле</a:t>
            </a:r>
            <a:r>
              <a:rPr lang="ru-RU" dirty="0" smtClean="0"/>
              <a:t> </a:t>
            </a:r>
            <a:r>
              <a:rPr lang="ru-RU" dirty="0" err="1" smtClean="0"/>
              <a:t>листя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1026" name="Picture 2" descr="http://toloka.hurtom.com/photos/10080502341574706_f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2860">
            <a:off x="1383653" y="2929059"/>
            <a:ext cx="2286016" cy="3604285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hQSERUUEBQWFRUUGRcVFBQVFhUVFxgYFBgaFBcaFRUXHSYeFxkkHhcVHy8gJCcpLCwsFR8xNTAqNSYrLCkBCQoKDgwOGg8PGikkHyQsKSksKSkpLiksLCwsLCwpKSwpLCwqLCwpKSwpLCkpLCwsKSkpLCkpKSwpLDUsLCwsNv/AABEIAQYAwAMBIgACEQEDEQH/xAAcAAACAgMBAQAAAAAAAAAAAAAABwMEAQUGAgj/xABKEAABAgMDBAoNDAIDAQEAAAABAAIDBBESITEFQVFxBhMiMmGBkaGx8BczNVJUcnOTo7Kz0dIHFBUWIzRCU5KiwdOC4WKUpMLx/8QAGgEAAgMBAQAAAAAAAAAAAAAAAAMBAgQFBv/EACwRAAIBAgMIAQQDAQAAAAAAAAABAgMRBBIxExQyQVFhcaEhIlORsUJSwfD/2gAMAwEAAhEDEQA/AHihCEAYUE7lCHBbajRGQ21paiOaxtTgKuIFVxnyifKYzJ42qCGxJl1DZNS2G054lCDUjBtQc+FKqKSkp3LUybTy92LnvqIcMEAUDQKMrQXNF9KqrZso4Vzjnk7R6n0D9bpLwuW8/B+JH1vkvC5bz8H4koewRNeES/pfhR2CJrwiX9L8CLsvsKH3PQ3vrfJeFy3n4PxI+t8l4XLefg/ElD2CJrwiX9L8COwRNeES/pfgRdhsKH3PQ3vrfJeFy3n4PxI+t8l4XLefg/ElD2CJrwiX9L8COwRNeES/pfgRdhsKH3PQ3vrfJeFy3n4PxI+t8l4XLefg/ElD2CJrwiX9L8COwRNeES/pfgRdhsKH3PQ3vrfJeFy3n4PxI+t8l4XLefg/ElD2CJrwiX9L8COwRN+ES/pfgRdhsKH3PQ3vrfJeFy3n4PxI+t8l4XLefg/ElD2CJrwiX9L8KOwRNeES/pfhRdhsKH3PQ3vrfJeFy3n4PxI+t8l4XLefg/ElD2CJrwiX9L8COwRNeES/pfgRdhsKH3PQ3vrfJeFy3n4PxI+t8l4XLefg/ElD2CJrwiX9L8COwRNeES/pfgRmYbCh9z0N763yXhct5+D8S9Q9lcm4gNmpckkAAR4RJJNAAA68kpP9gia8Il/S/AuZmNjj5HKUCBEex7hEl3WmVs0dEHfAHMozFlhaUr5Z3fg+m0IQrnOBeX4L0sOwQB8sTzzMTLok3HYHRHkxXfaPLdIa2l4G9ArmCbOxvZ5kiSgthQIjgBvnbU+rjnJNLylcITGtc9zbVqI4HeHAvre/C4Yf8q6KRfPYXeD/AM6z5+x350VVik27LpYdfZgyb+c7zT/cjswZN/Od5p/uSU+eQu8HoOuYcmup88g94PQddHIpz9hO4Q6v0OvswZN/Od5p/uR2YMm/nO80/wBySfzyF3g9B1znl1Uz89hd4P8Az9c55dSM/YNwp9WOvswZN/Of5p/uR2YMm/nP80/3JKfPYXeD/wA/XRyLHzyF3g9B1zDk11M/YNwh3HZ2YMm/nO80/wByOzBk3853mn+5cbJbB4BDBGIa94BxY1t5LWgfYOoThjpU42CSpNkE2zdSsM3uqL6QNJOf8V2AoreI9DO6NBO12dX2YMm/nP8ANP8AcjswZN/Od5p/uSdykyHAjPhOaC6G4tJG0AEjOAQq3z2F3g9B1zDk11Yql+Ro3Gm+b9Dr7MGTfzneaf7kdmDJv5z/ADT/AHJKfPIXeD0HXRyI+eQu8HoOuc8uqhn7BuEO/odfZgyb+c7zT/cjswZN/Od5p/uSUM7C7wf+frnPLqofPIXeD0HXRya0Z+wbhT7+h19mDJv5zvNP9yB8r+Tfzneaf7klPnkLvB/5+uYcmuuY0Nj4Rc1tLN4uhjRSjmayKZ9dEbTsG40+rPoqJlQRGNMOtl4Dqm40cKgUzYpN7O+7kDXKe0TPyR93heTZ6oSw2d93IGuU9op5mPCcb8MfyEITzECw7BZWHYIA+X5vtJ8d+nTF5scLudUpqMx7nPhw2w2ltmxvqOBbhwnTwlXZvtB8eJ0xev8AGc6dxpDA742v0in88yypHp6a+ku5QpFcCyFtNloaW0NkkZyaXHWMypGC0VtPFc1jdcpuHOvUUitHl5OJwN/Go9x/z/arpWQxG6yJscZMtJbGDXD8B32umjVVUomTdrcS6m4dQhwtNdQ0uLcQqe4zW/2qVky0NsgvArW6gJrTE58FW0r6kWlfUlfLbY5zrIYCSRYvbecL8Lq40wVZ0FoqC4Z8DX1ajnQ57TiYh10PSvJDP+f7VNmSPGHF3DXkOLmwyQ3EGxuhUEHQcKcKkY609oiWg+GWvNDuTU2Wm691dIIGO+oSeRlvlXgNYwPguLmi8AChN2k8A5FCz5TpYGohRDQhzQTcLIoAAM1ABfmCwbOfNM5EqM8z+DktlENonI9txtbY6oA1ZyrcPYm18AxYcZrqAuLQdAqReBR2tanKU+2PGiRXWgYji4gUzqtuP+fMtqjLKknY6iTyqxchwdrvIa600gNiNN1RStRgVH8wuqat4CRQjSHONNOc4LD5wGgq8AYAUAwpmULiw4l510VkmX+T0ITMC7kq49AHOiLKhuLhXQQRzivAvIsf8+Ze9y8gVfU3CtKVKsSTycRjTDe9oe1lS5uFok3Anj5ArkF4MGIQLINSAMwJw04XasbqrVQjVjm6KP5Kg9IWylPu7tXXr04FckUkh85I+7wvJs9UJX7O+7cDXKe0TQyR2iF5NnqhK/Z33cga5T2ivzOHhOOXhj+QhCeYgWHYLKw7BAHy/N9od48Tpi9dPDhSGJkYGSEwDe11lwzWT/Np3OppztB8d/TF/wB8HHVVYZswnQ4he3G1DvAqzdCvDQ0WT55dT00L5UUJrfni6AolJNb89cwUaetDQtAQhYUgFUVXVxctSxhTDTeYjYYhnaqWS2A1hPB9oCeU43LxFylKB5MMEN2h0EtLaWnMcAx9qhslzQHE0uIIzoE7R9Dl1hdPIZYl2z0aK9tYby8wnbW19ipqPsnXG7c8FarP01LFjWbWA0xnxHCzUsYC17GtNL7VC037kONxQS5u/CcxVFV1stlqVbEiOA3L4rYrW2N4HQoge3A1Ae9tBdUNBzKMZXlrEEVo9kMsc7agRthhWWROGw6opnt2sRRBG0d+E5ZZV3LMyyJGLoYuo0EgWbTg0B7rP4akE04VSQNTugUktv26wo1JLb9usKHoSzaZPyMHSkWO40smy0abt1X9Q5ESn3d2r+ev8UNCIw/7GxDL91eIdSQXPO18txKllmkQHg3EVBGcaeHT/N1Vn+efUQ78x8ZI7RC8mz1Qlfs77uQNcp7RNDJHaIXk2eqEr9nfduBrlPaJvM4uE45eGP5CEJ5iBYdgsrDsEAfL852g+O/pi9f4F1da91YbnuJJcBjeQd7icai0tlOdoPjxOmL1/nRpotzBw/wPe4rMv9PT0+FGJnfni6Ao1JM788XQo01aD0CEIUgCmlJGJFNITHPOhoJUcKGXEACpOZN35PMnuhQzZhndNFX0urnFc96huxmxFdUl3OPyV8l83FvfZgjQ8ku/S1beJ8i8Wl0xDJ0FrgmlAln13oGeqmMCIB+ElCOW8dVb+D5+2RbC5mSAdGaCwmgew2m10HOFol9Iz0jDmob4MZpIcKOBx0gg5kntl3ycRZQOiQztkEZ/xNHCP5Um7D4tT+mepx6EIQbwUktv26wo1JLb9usKHoDLEI/ZhwNCwnDGovaK5sSrsq4mXeTeTea3316/7wOsl7w4cf8A8npHItlJ/d3av56/6NCFSX7FSHzkjtELybPVCV+zvu3A1yntE0MkdoheTZ6oSv2d93IGuU9orczh4Tjl4Y/kIQnmIFh2CysOwQB8vzY+wPjv6YunNzY8KrTUltIcxzmOLWk2mm002rJABpwnkKszfaHePE6YvXqK6hr6QjffWyNR3R6ByrKl+z09PhR4mhuzxdAUalmt+euYKJOWg9AsFZWCpA67YPkcRIjK4vdStMGi88dxT1koDWMDWCgAuASi+TK+Izga7nIHvTdgxAAqR1Z57FycqjuWwFKWXKBsRSuemGQ183Bvrcqk7A22EW1BDtyQ5pLacXSrc4cVykOefBiObEqYMV5aDWllzqm7mVG7F49UJ3ZNkcyszEhEXNO54QbxRaxMz5R8mW5fbX3xIJDQ/PEhuJAtaSClmpTueiw9TaQTBSS2/brCjUktv26wpeg8vyUttoZDBaC/c1NwbuhvjqaSrEGHZgxG1BIqKi8GhINCLyP4xuqtW2J9mdIIb/i6/paFsZT7u7V/PX/ZuKJITIfOSO0QvJs9UJX7O+7cDXKe0TQyR2iF5NnqhK/Z33bga5T2ivzOJhOOXhj+QhCeYgWHYLKw5AHy/N9oPjxOmL163amPAdtTH03F7bWa1jTkottOdoPjv6Yun/8AMeFYhT9qRMCxU2g5rqgAUNDWue7kcsl2tOp6aDtFGnmt+eLoCiUs0N2euZRJ60NCBCEKQOh2LxHOtMGAAOq9MvYYyYe50OI8llirSTaLTWgAJvXC/Jy5oe+0K1c0czqJv5CiQ92bQqDYIqNyBgDrSrfUcPGO1R2Rzv0RGEzurb6EEOdFs43EgUIu0UGC7aUBAoeI6VhwaTmUoiUTErGFu5BPtuF1TXMuc2QZMaA0vtZ4lQW0qwtbZpqfWtcy6nE15FoNk0eHAgEvG4vc78QaHEVFK1vN1yiSJje9kLn5Wcpm1BgNuAYHOHD+GqXi2mybLXzqZfFoQ00DQcQ1twqtWpR6OhDJBIFJLb9usKNSS2/brCHoOZLKQHFkRwG5Ao46Cbxx3Ecavyn3d2r+ev8ArETS88Yck+CWXvcXF9QRQAUwz1u5VDJ/d3auvD1NbqpDbf5Et3HzkjtELybPVCV+zvu3A1yntE0MkdoheTZ6oSv2d924GuU9omcziYTjl4Y/kIQnmIFh2CysOwQB8vzfaD48TpideorRfGFH7VVrBVwaTW54Axz305Vem+0Hx4nTF6/zo1L4pEKzqpwVqT/8rKlf8np6a+lEc1vz1zBRqWa354uhRJy0HoEIQpA3mxaZcwxHNzBp4w67pK6TY/Ow9tL5gPdaNTWhBIwq3PnXCyc0YbgQdY0jOCmtsSkZWLTbaWu9JpmSZp5jlY2NpZup2eTMsw4ha1p1VuOGFFtnMWvg5NgsoWACmH/6rTputzb+udNXc5TJo5oNFL7uBIfZps1iTL4kJpO1Wr6mpdZuFTmA0J+y8KtzhWubgSP+VXYm2WmNtlx9jExp+GJnGoqWbcC4bS0teRwqEIQd0FJLb9usdKjUktv26x0qHoBbhxdyy3UtJALa0qGuLjfxhW4BBgPsigvoDfQVurzc1KmgOugRDtbmjTzEYcrVflPu7tXXr0YhMkKkPnJHaIXk2eqEr9nfduBrlPaJoZI7RC8mz1Qlfs77twNcp7RX5nDwnHLwx/IQhPMQLDsFlYdggD5fnO0Hx39MXro51q9rDodSaUtcZFkX6LqLaTfaD5SJ0xeunmrUncomLbiOAbUWCGCgruaXaCGjkWVX9np6fCijNDdni6FEpJrfni6Ao05aD0CFYk5B8Xei4Yk4K+zJAZe41OhRKaiKnWjDUoycraNTgL9fAFspV7g64kV0cq8mCagjMpYMdgIrpwWSc3JnNrVtoztth8J7ozNt2yw7euFS0uzAkYcyakvLgCgC4PY9lAyURrXGsOI0YUpW4LsMo5fa1oENwJfgR+EaTwrRTskc6d2z1Pz1mrW44EjNwa1ymynI5mpUwgbJqC0ngwqrkaYoyoDnEX2RiaZhXPiooGUWxAQLTXYlr2Oadd4occxU5iYNxd0JnK2xqPLkiIwkD8bRVp1ELVp/uaHCmPBdzrR5b2ESsdhdY2t4BNtgphfum4FWUjq08cn8SQnFJLb9usKMqSW37dYUvQ6RNDhBrC7Gow0G02mvE8ivSn3d2rrw/wCq1uqoJGeMMMeAHbWbg4VFSagU0Yn/ABVqDEtQYjjTdVJAF15rcMMf9X0BTK4mVx7ZI7RC8mz1Qlfs77twNcp7RNDJHaIXk2eqEr9nfduBrlPaK/M4mE45eGP5CEJ5iBYdgsrDsEAfL852g+PE6YvX+dGmimkMCu+JceLcj+VuZztB8d/TF/3wc68vyYx2T9tB+0Y8A+K66lNZJ5VlzJfk9PB2ijTzW/PF0BRqWa354uhRJy0Ho3exiLe9mmjhxXe5bKdh3Ln8jTFiM0nA3HjXQzjqmmlZqq+Tk4qNql+pXZAJFyy2VDhTPmUssaGnvXotsmtEqxmuXZHKUWFDsEhzW1o14tAV71wvB5lv42UhKNY2I17oj2h7WkBgIN2OPBTHBaGSG2RYcN2DrV3EaDTmXQBu22TEJeWtEMF95DQcK0rx86ZG5SR7l8qRHkFxaxtahjL3f5OOrMFu2RRZuv4jToWhm5KxhcNF93WillI25ww06+Ol3Qrp2KM37DVty1myTKO1SUZ3/AtGtwsjpVmTmwbqjm9y5j5Up0Nl4cNv431PisHvomL5L0Y5qiQrwpZbft1hRqSW37dYV3oeiMwDVrgeB3G27oPMtnKfd3auvXoxEmT8mM+ZRYzju7VhnBQXjjDj+lRyf3d2rr15bqhIck9Oolu4+ckdoheTZ6oSv2d924GuU9omhkjtELybPVCV+zvu3A1yntEzmcTCccvDH8hCE8xAsOwWVh2CAPl+bH2J8o/lrF/1w81ahhiGHMiNq5tQb6t3O7brxKtznaD47+mL1/nMNXUCE45yACOOgI5Hcqy2/Z6eHzEimt+euZRKSa354uhRpy0HoAVv2zFsB2kLQLY5JjYsOsfylVY3RkxUM0brkXzGINVbgzAcOHFVhCHvWXQaYLKcw2UnHsxYJzh45M9x1roJWM4EtrgS3Obq0wXIS7yHsqfxN6QuqjBzIjqXbp1DfQ57iLqq8WLZspxznNvHMeDTiqMvVrr9N+A4MytwpmovHBTlGcr3KiGbnGyf8Rw5uNMKkpq0ih312+/0lvs2ymY0yWk1EIbWOlx5ehMPZDPNl5R7ybxdDvxcbh7+JJ5ziSSbybyeEpsVzOhgad25swpJbft1hRqSW37dY6Vd6HUZeZRzA1jaOdQC+gq9xZ0NxViBDLYERpxFx1g8nW6+i17CDDvxaTThOIrzq9Kfd3auvXoxCWhLVh85I7RC8mz1Qlfs77uQNcp7RNDJHaIXk2eqEr9nfdyBrlPaK/M4mE45eGP5CEJ5iBYdgsrDsEAfL852g+PE6Yv++Dnrp4rdwKYXnkAF/GXLcTQ+xPlH15Ymji4eKirTUFkMObDftjbJLXgUrWziK4A2llTsenpv6Ua6a354uhRqSZ354uhRpy0HoFljyCCMQsIUsLXOgk4weAc/Wqtsb1oualZksdUXjONK6KWitiCreMZ+NZJwys5Fei4O60MzQs0Lc1/JembFeYsvYcA5jnCKx19RbFrjoTjoSucxdvknLVmWgWhUWLP6CR0UUQZjkSRJCxvc944Dxr3LyAfUE2TSovAwFb9GPMpI2WmObXAC8k2RwrgtlOy3bKw4BIbeHPwtDCgp+HpTVG+gylSlUdkUNlOXDHeGB1YcKobeSHHO6/kHBrWkQhPSsd2EFCOVApJbft1hRqSW37dYQ9CzPUAXOrhSt/BuT6y2Un93dq69eWoqDHJQ2vDGRH2Gm5zyLmgOBqNNwA4wp4LQIMQA2gLgdNDcaHrovokSYmTHtkjtELybPVCV+zvu5A1yntE0Mkfd4Xk2eqEr9nfduBrlPaJnM4mE45eGP5CEJxiBYdgsrDsEAfL832g+O/pi9ePHMNOXUhGuJddqpU9DVuJztB8eJ0xeujnrro8g/wCbsi03FSzjO65KUHEsyaWvU9RT4UVpnfni6Ao1LNb88XQp8nZHjTFdohPiWaVsCtK1px3HkTVoNukrspoV1uRYxh7YIT9rtWLdKNt1pZJODq5l7ndj0zBptsCIy0Q1pc0gFxwbXSdCkjPHqa9e4UZzTVpIPArcHIMw972MgxHPhmkRoaasNaUdoNbqIZkOOYroQhPMRl7odN0NYzYhBDlF/DZ6+mXHfNB4Rdyq+NlhENrGwxua3k1xNcKfyqY2MzVt7NoiWoYBe2l7Q7AuGYKjNyj4TyyK0se3fNcKEVFbxqIVMkROxpSfxYlm8qRIlz3Xd6LhyKqtg/Y9MCHtpgvEOgO2U3NHYGvCpH7F5oVrAiCy226oFzDg433N4cFdKw1ShH4VjVoWwldj8xEh7ZDgvcw1o4NuNMbOmmemC9w9jM05ge2BELCAQ4NuIItA8Yv1ILZ49TWKSV37dYVyDsemXw9sbAiFlkvt2aNsjF1T+HhwVOW37dYUPQMyeh7Y77NwvqCP0mtecBbGT+7u1devRiKklIPdCixGjcMFlx4XXjnArrVuU+7u1devLUVCVJ/spKw+ckdoheTZ6oSv2d924GuU9omhkjtELybPVCV+zvu3A1yntFbmcPCccvDH8hCE8xAsOwWVh2CAPl+c7Q7x4nTE58OHiovEvOvdJug0bYJBtGtQWm8UHAGnlXubP2J8d/TF6/zjShGiWg99kMBBLQ2obugGuA5QVktf8npoK8UVZobs9cwXRfJ9OMhTbIkV8JsNj2vcIrntpSu7YG757b6A132C5yZ354ugKNPjoNnDPHKzspyfgvyfGhsjNLnz+3NDzR5hWXMtOFKA1cDTRVb3Z1snlokvGEGMwvdGl4kLarRL9qhNY50a0KCyQQKUwCWCwrXEbtG6d+4wdiGyOEGTD56KxzpiYhRBCqWkRGxNsMZzhvWDvc9KZ1SnY0Azs3MiYhkRI0UQ2bqrmxiCH2qUDQCa6LK4xCLk7uszd9Roty/LfSOUYxiwXw40JjYYe5wbEIMMlpoKjeOx4FwOU4LXTIaY7XNcWB0a8sbUAGl1XNYKDD8K1iEFqdBQd0zuJmegDJ0zLtjw3OrLNZiNsEG0XloIw3YpXGhW/wAq7IZV0CYhw40GsSShQi8uJLosOgDBdc0AONc5fwBKhCLi3hYvm+v/AH4Oyy5lCHMQ5OLAmGQfm8uITobrQex7K1LGgbq3XEHWq8plRoyTEZtwEczEKIxlo27ENm13HgqKCuAXKoQM2CtbvcaA2QSoknQHRob44kHS+2guDSXOJZBaKUNnO88GlLOX37dY6VGpJbft1hQyadJU725m4hzj4co6EA0tcS8uvrQgNA/UMeBRyn3d+r+eG7rdfRVIBo1jqWgDugbxRji7dcBLhyK7AfWA80pWpoMBU4Dgze7EZrW/IP4HvkjtELybPVCV+zvu3A1yntE0MkdoheTZ6oSv2d93IGuU9om8ziYTjl4Y/kIQnmIFh2CysOwQB8vzfaD47+mL16muoe4iHTSRzVd/9Bbeb7QfHidMXn58OBatoaWC0bxaA17nlzLMufk9PT4TxEYHGoc0VzGtcM9y87QO/Z+73LYZTcYrgXwxBLQGXANabOmpx5cyoFjG1q61osYcrqKyY1Mx83Hfs/d7kCX/AObf3e5bnIeRpeO02o21vzMcRXXU0B4lWhyAY8uaa7W+gLaRGuocailBrVdor2KOaVyp9Gu6tf8ACj6Mf1a/4U6IOyKYfLiMAamJtYhwmQ6BlANs+0Y5xFceDDBeX5fmr6CLcCbxLjCl3aTfiNY0XpLxKRh32XT2Jn6Mf1a/4UfRruof8Kd8bKcwH2Q55aCwF9JelXipoNpvAN1cNSrQcvzJbVwig3XWIBxc5pv2m6gaD/ko3ldCd8l09iZ+jXdQ/wCFH0a7qH/CnNCy9MnERW3A3tgYkVIqIOY3K3CnosRjxFfEZ9m4kFsChNkVbabDGJJbca7k0op3lBvkugiTLjv2fu9yNoHfs/d7lu8shzJqM4AbolgBh1aG2QARouoQR0LVukgBuqNOa+gIzUrU1xzJ8Z3VzbCeaKZBtA79n7vcvUOGGkEvaaGtBardouxQGswx8WteUkDmWY8sG/iIPCLuUHhVrl7mIDtwW8PSCOkBbGT+7u1devSKg0WBoYSDurN/G5ublV6U+7u1fzydbr6Kkv8ASkh85I7RC8mz1Qlfs77twNcp7RNDJHaIXk2eqEsdnUInLcAgEispfQ/mK3M4eE434Y/EIQnmIFh2CysOQB8wzLCYJoD2x4uBNKmLTAYddNNT8xfSl9Md6/V3qYsP5K8oNLrJbuiTQ2DSpJoKRNJrxcJrJ2Mco6Wc39qz5ZJ/B344qmlbMha/MHcP6Ynwo+j3cP6YnwpldjHKOlnN/br/AFcAodjHKOlv7f7dfLqU2mW3yn/ZC1+j3dWxPhUkKDEbSmY1AsROfc1IuCY3YxyjpZ+3+3VycJqdjHKOlnN/bq5NdS03yIeLpv8Akjloey+dAp9i7hdLvc46yQvQ2ZTvewP+s73Lp+xjlHSzm/t18uqh2Mco6W839uv9XAKU2b6Iz5sP1RzH1xne9gf9Z3uWDsxne9gf9Z3uXUdjLKOln7f7UdjHKOlnN/bq5OE1Nm+iC+G6o5c7MZ3RA/6x+FZbsynRmgf9Y+5dP2Mso6Wc39qOxjlHSzm/t1/q4BQ2b6IL4bqjgMqRo8xFfFjGr3kF1lj2i4Boo0N0AKp9Hu0H9MT4UyuxjlHSzm/t18upHYxyjpbzf26uThNb2n0HxxNKKsmha/R7uH9MT4UGRecan/GJ8KZXYxyjpZzf26uThNTsY5R0s5v7dfLwChaZbe6f9kLYSL6EX30/DEzf48K2ECEWwH1rddg4clRw6OQXjuexjlHS39v9uvl4BSOP8lOUHiji2melmtM47bgf4UZZvUh4qm/5IZexyTtwIRO9ENnHuRcF0bWACguAVXI0uYcvBY4UcyGxrhdcWtAOF2KuJ6VjgPUEIQpIBCEIAEIQgAQhCABCEIAEIQgAQhCABCEIAEIQgAQhCABCEIAEIQgAQhC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hQSERUUEBQWFRUUGRcVFBQVFhUVFxgYFBgaFBcaFRUXHSYeFxkkHhcVHy8gJCcpLCwsFR8xNTAqNSYrLCkBCQoKDgwOGg8PGikkHyQsKSksKSkpLiksLCwsLCwpKSwpLCwqLCwpKSwpLCkpLCwsKSkpLCkpKSwpLDUsLCwsNv/AABEIAQYAwAMBIgACEQEDEQH/xAAcAAACAgMBAQAAAAAAAAAAAAAABwMEAQUGAgj/xABKEAABAgMDBAoNDAIDAQEAAAABAAIDBBESITEFQVFxBhMiMmGBkaGx8BczNVJUcnOTo7Kz0dIHFBUWIzRCU5KiwdOC4WKUpMLx/8QAGgEAAgMBAQAAAAAAAAAAAAAAAAMBAgQFBv/EACwRAAIBAgMIAQQDAQAAAAAAAAABAgMRBBIxExQyQVFhcaEhIlORsUJSwfD/2gAMAwEAAhEDEQA/AHihCEAYUE7lCHBbajRGQ21paiOaxtTgKuIFVxnyifKYzJ42qCGxJl1DZNS2G054lCDUjBtQc+FKqKSkp3LUybTy92LnvqIcMEAUDQKMrQXNF9KqrZso4Vzjnk7R6n0D9bpLwuW8/B+JH1vkvC5bz8H4koewRNeES/pfhR2CJrwiX9L8CLsvsKH3PQ3vrfJeFy3n4PxI+t8l4XLefg/ElD2CJrwiX9L8COwRNeES/pfgRdhsKH3PQ3vrfJeFy3n4PxI+t8l4XLefg/ElD2CJrwiX9L8COwRNeES/pfgRdhsKH3PQ3vrfJeFy3n4PxI+t8l4XLefg/ElD2CJrwiX9L8COwRNeES/pfgRdhsKH3PQ3vrfJeFy3n4PxI+t8l4XLefg/ElD2CJrwiX9L8COwRN+ES/pfgRdhsKH3PQ3vrfJeFy3n4PxI+t8l4XLefg/ElD2CJrwiX9L8KOwRNeES/pfhRdhsKH3PQ3vrfJeFy3n4PxI+t8l4XLefg/ElD2CJrwiX9L8COwRNeES/pfgRdhsKH3PQ3vrfJeFy3n4PxI+t8l4XLefg/ElD2CJrwiX9L8COwRNeES/pfgRmYbCh9z0N763yXhct5+D8S9Q9lcm4gNmpckkAAR4RJJNAAA68kpP9gia8Il/S/AuZmNjj5HKUCBEex7hEl3WmVs0dEHfAHMozFlhaUr5Z3fg+m0IQrnOBeX4L0sOwQB8sTzzMTLok3HYHRHkxXfaPLdIa2l4G9ArmCbOxvZ5kiSgthQIjgBvnbU+rjnJNLylcITGtc9zbVqI4HeHAvre/C4Yf8q6KRfPYXeD/AM6z5+x350VVik27LpYdfZgyb+c7zT/cjswZN/Od5p/uSU+eQu8HoOuYcmup88g94PQddHIpz9hO4Q6v0OvswZN/Od5p/uR2YMm/nO80/wBySfzyF3g9B1znl1Uz89hd4P8Az9c55dSM/YNwp9WOvswZN/Of5p/uR2YMm/nP80/3JKfPYXeD/wA/XRyLHzyF3g9B1zDk11M/YNwh3HZ2YMm/nO80/wByOzBk3853mn+5cbJbB4BDBGIa94BxY1t5LWgfYOoThjpU42CSpNkE2zdSsM3uqL6QNJOf8V2AoreI9DO6NBO12dX2YMm/nP8ANP8AcjswZN/Od5p/uSdykyHAjPhOaC6G4tJG0AEjOAQq3z2F3g9B1zDk11Yql+Ro3Gm+b9Dr7MGTfzneaf7kdmDJv5z/ADT/AHJKfPIXeD0HXRyI+eQu8HoOuc8uqhn7BuEO/odfZgyb+c7zT/cjswZN/Od5p/uSUM7C7wf+frnPLqofPIXeD0HXRya0Z+wbhT7+h19mDJv5zvNP9yB8r+Tfzneaf7klPnkLvB/5+uYcmuuY0Nj4Rc1tLN4uhjRSjmayKZ9dEbTsG40+rPoqJlQRGNMOtl4Dqm40cKgUzYpN7O+7kDXKe0TPyR93heTZ6oSw2d93IGuU9op5mPCcb8MfyEITzECw7BZWHYIA+X5vtJ8d+nTF5scLudUpqMx7nPhw2w2ltmxvqOBbhwnTwlXZvtB8eJ0xev8AGc6dxpDA742v0in88yypHp6a+ku5QpFcCyFtNloaW0NkkZyaXHWMypGC0VtPFc1jdcpuHOvUUitHl5OJwN/Go9x/z/arpWQxG6yJscZMtJbGDXD8B32umjVVUomTdrcS6m4dQhwtNdQ0uLcQqe4zW/2qVky0NsgvArW6gJrTE58FW0r6kWlfUlfLbY5zrIYCSRYvbecL8Lq40wVZ0FoqC4Z8DX1ajnQ57TiYh10PSvJDP+f7VNmSPGHF3DXkOLmwyQ3EGxuhUEHQcKcKkY609oiWg+GWvNDuTU2Wm691dIIGO+oSeRlvlXgNYwPguLmi8AChN2k8A5FCz5TpYGohRDQhzQTcLIoAAM1ABfmCwbOfNM5EqM8z+DktlENonI9txtbY6oA1ZyrcPYm18AxYcZrqAuLQdAqReBR2tanKU+2PGiRXWgYji4gUzqtuP+fMtqjLKknY6iTyqxchwdrvIa600gNiNN1RStRgVH8wuqat4CRQjSHONNOc4LD5wGgq8AYAUAwpmULiw4l510VkmX+T0ITMC7kq49AHOiLKhuLhXQQRzivAvIsf8+Ze9y8gVfU3CtKVKsSTycRjTDe9oe1lS5uFok3Anj5ArkF4MGIQLINSAMwJw04XasbqrVQjVjm6KP5Kg9IWylPu7tXXr04FckUkh85I+7wvJs9UJX7O+7cDXKe0TQyR2iF5NnqhK/Z33cga5T2ivzOHhOOXhj+QhCeYgWHYLKw7BAHy/N9od48Tpi9dPDhSGJkYGSEwDe11lwzWT/Np3OppztB8d/TF/wB8HHVVYZswnQ4he3G1DvAqzdCvDQ0WT55dT00L5UUJrfni6AolJNb89cwUaetDQtAQhYUgFUVXVxctSxhTDTeYjYYhnaqWS2A1hPB9oCeU43LxFylKB5MMEN2h0EtLaWnMcAx9qhslzQHE0uIIzoE7R9Dl1hdPIZYl2z0aK9tYby8wnbW19ipqPsnXG7c8FarP01LFjWbWA0xnxHCzUsYC17GtNL7VC037kONxQS5u/CcxVFV1stlqVbEiOA3L4rYrW2N4HQoge3A1Ae9tBdUNBzKMZXlrEEVo9kMsc7agRthhWWROGw6opnt2sRRBG0d+E5ZZV3LMyyJGLoYuo0EgWbTg0B7rP4akE04VSQNTugUktv26wo1JLb9usKHoSzaZPyMHSkWO40smy0abt1X9Q5ESn3d2r+ev8UNCIw/7GxDL91eIdSQXPO18txKllmkQHg3EVBGcaeHT/N1Vn+efUQ78x8ZI7RC8mz1Qlfs77uQNcp7RNDJHaIXk2eqEr9nfduBrlPaJvM4uE45eGP5CEJ5iBYdgsrDsEAfL852g+O/pi9f4F1da91YbnuJJcBjeQd7icai0tlOdoPjxOmL1/nRpotzBw/wPe4rMv9PT0+FGJnfni6Ao1JM788XQo01aD0CEIUgCmlJGJFNITHPOhoJUcKGXEACpOZN35PMnuhQzZhndNFX0urnFc96huxmxFdUl3OPyV8l83FvfZgjQ8ku/S1beJ8i8Wl0xDJ0FrgmlAln13oGeqmMCIB+ElCOW8dVb+D5+2RbC5mSAdGaCwmgew2m10HOFol9Iz0jDmob4MZpIcKOBx0gg5kntl3ycRZQOiQztkEZ/xNHCP5Um7D4tT+mepx6EIQbwUktv26wo1JLb9usKHoDLEI/ZhwNCwnDGovaK5sSrsq4mXeTeTea3316/7wOsl7w4cf8A8npHItlJ/d3av56/6NCFSX7FSHzkjtELybPVCV+zvu3A1yntE0MkdoheTZ6oSv2d93IGuU9orczh4Tjl4Y/kIQnmIFh2CysOwQB8vzY+wPjv6YunNzY8KrTUltIcxzmOLWk2mm002rJABpwnkKszfaHePE6YvXqK6hr6QjffWyNR3R6ByrKl+z09PhR4mhuzxdAUalmt+euYKJOWg9AsFZWCpA67YPkcRIjK4vdStMGi88dxT1koDWMDWCgAuASi+TK+Izga7nIHvTdgxAAqR1Z57FycqjuWwFKWXKBsRSuemGQ183Bvrcqk7A22EW1BDtyQ5pLacXSrc4cVykOefBiObEqYMV5aDWllzqm7mVG7F49UJ3ZNkcyszEhEXNO54QbxRaxMz5R8mW5fbX3xIJDQ/PEhuJAtaSClmpTueiw9TaQTBSS2/brCjUktv26wpeg8vyUttoZDBaC/c1NwbuhvjqaSrEGHZgxG1BIqKi8GhINCLyP4xuqtW2J9mdIIb/i6/paFsZT7u7V/PX/ZuKJITIfOSO0QvJs9UJX7O+7cDXKe0TQyR2iF5NnqhK/Z33bga5T2ivzOJhOOXhj+QhCeYgWHYLKw5AHy/N9oPjxOmL163amPAdtTH03F7bWa1jTkottOdoPjv6Yun/8AMeFYhT9qRMCxU2g5rqgAUNDWue7kcsl2tOp6aDtFGnmt+eLoCiUs0N2euZRJ60NCBCEKQOh2LxHOtMGAAOq9MvYYyYe50OI8llirSTaLTWgAJvXC/Jy5oe+0K1c0czqJv5CiQ92bQqDYIqNyBgDrSrfUcPGO1R2Rzv0RGEzurb6EEOdFs43EgUIu0UGC7aUBAoeI6VhwaTmUoiUTErGFu5BPtuF1TXMuc2QZMaA0vtZ4lQW0qwtbZpqfWtcy6nE15FoNk0eHAgEvG4vc78QaHEVFK1vN1yiSJje9kLn5Wcpm1BgNuAYHOHD+GqXi2mybLXzqZfFoQ00DQcQ1twqtWpR6OhDJBIFJLb9usKNSS2/brCHoOZLKQHFkRwG5Ao46Cbxx3Ecavyn3d2r+ev8ArETS88Yck+CWXvcXF9QRQAUwz1u5VDJ/d3auvD1NbqpDbf5Et3HzkjtELybPVCV+zvu3A1yntE0MkdoheTZ6oSv2d924GuU9omcziYTjl4Y/kIQnmIFh2CysOwQB8vzfaD48TpideorRfGFH7VVrBVwaTW54Axz305Vem+0Hx4nTF6/zo1L4pEKzqpwVqT/8rKlf8np6a+lEc1vz1zBRqWa354uhRJy0HoEIQpA3mxaZcwxHNzBp4w67pK6TY/Ow9tL5gPdaNTWhBIwq3PnXCyc0YbgQdY0jOCmtsSkZWLTbaWu9JpmSZp5jlY2NpZup2eTMsw4ha1p1VuOGFFtnMWvg5NgsoWACmH/6rTputzb+udNXc5TJo5oNFL7uBIfZps1iTL4kJpO1Wr6mpdZuFTmA0J+y8KtzhWubgSP+VXYm2WmNtlx9jExp+GJnGoqWbcC4bS0teRwqEIQd0FJLb9usdKjUktv26x0qHoBbhxdyy3UtJALa0qGuLjfxhW4BBgPsigvoDfQVurzc1KmgOugRDtbmjTzEYcrVflPu7tXXr0YhMkKkPnJHaIXk2eqEr9nfduBrlPaJoZI7RC8mz1Qlfs77twNcp7RX5nDwnHLwx/IQhPMQLDsFlYdggD5fnO0Hx39MXro51q9rDodSaUtcZFkX6LqLaTfaD5SJ0xeunmrUncomLbiOAbUWCGCgruaXaCGjkWVX9np6fCijNDdni6FEpJrfni6Ao05aD0CFYk5B8Xei4Yk4K+zJAZe41OhRKaiKnWjDUoycraNTgL9fAFspV7g64kV0cq8mCagjMpYMdgIrpwWSc3JnNrVtoztth8J7ozNt2yw7euFS0uzAkYcyakvLgCgC4PY9lAyURrXGsOI0YUpW4LsMo5fa1oENwJfgR+EaTwrRTskc6d2z1Pz1mrW44EjNwa1ymynI5mpUwgbJqC0ngwqrkaYoyoDnEX2RiaZhXPiooGUWxAQLTXYlr2Oadd4occxU5iYNxd0JnK2xqPLkiIwkD8bRVp1ELVp/uaHCmPBdzrR5b2ESsdhdY2t4BNtgphfum4FWUjq08cn8SQnFJLb9usKMqSW37dYUvQ6RNDhBrC7Gow0G02mvE8ivSn3d2rrw/wCq1uqoJGeMMMeAHbWbg4VFSagU0Yn/ABVqDEtQYjjTdVJAF15rcMMf9X0BTK4mVx7ZI7RC8mz1Qlfs77twNcp7RNDJHaIXk2eqEr9nfduBrlPaK/M4mE45eGP5CEJ5iBYdgsrDsEAfL852g+PE6YvX+dGmimkMCu+JceLcj+VuZztB8d/TF/3wc68vyYx2T9tB+0Y8A+K66lNZJ5VlzJfk9PB2ijTzW/PF0BRqWa354uhRJy0Ho3exiLe9mmjhxXe5bKdh3Ln8jTFiM0nA3HjXQzjqmmlZqq+Tk4qNql+pXZAJFyy2VDhTPmUssaGnvXotsmtEqxmuXZHKUWFDsEhzW1o14tAV71wvB5lv42UhKNY2I17oj2h7WkBgIN2OPBTHBaGSG2RYcN2DrV3EaDTmXQBu22TEJeWtEMF95DQcK0rx86ZG5SR7l8qRHkFxaxtahjL3f5OOrMFu2RRZuv4jToWhm5KxhcNF93WillI25ww06+Ol3Qrp2KM37DVty1myTKO1SUZ3/AtGtwsjpVmTmwbqjm9y5j5Up0Nl4cNv431PisHvomL5L0Y5qiQrwpZbft1hRqSW37dYV3oeiMwDVrgeB3G27oPMtnKfd3auvXoxEmT8mM+ZRYzju7VhnBQXjjDj+lRyf3d2rr15bqhIck9Oolu4+ckdoheTZ6oSv2d924GuU9omhkjtELybPVCV+zvu3A1yntEzmcTCccvDH8hCE8xAsOwWVh2CAPl+bH2J8o/lrF/1w81ahhiGHMiNq5tQb6t3O7brxKtznaD47+mL1/nMNXUCE45yACOOgI5Hcqy2/Z6eHzEimt+euZRKSa354uhRpy0HoAVv2zFsB2kLQLY5JjYsOsfylVY3RkxUM0brkXzGINVbgzAcOHFVhCHvWXQaYLKcw2UnHsxYJzh45M9x1roJWM4EtrgS3Obq0wXIS7yHsqfxN6QuqjBzIjqXbp1DfQ57iLqq8WLZspxznNvHMeDTiqMvVrr9N+A4MytwpmovHBTlGcr3KiGbnGyf8Rw5uNMKkpq0ih312+/0lvs2ymY0yWk1EIbWOlx5ehMPZDPNl5R7ybxdDvxcbh7+JJ5ziSSbybyeEpsVzOhgad25swpJbft1hRqSW37dY6Vd6HUZeZRzA1jaOdQC+gq9xZ0NxViBDLYERpxFx1g8nW6+i17CDDvxaTThOIrzq9Kfd3auvXoxCWhLVh85I7RC8mz1Qlfs77uQNcp7RNDJHaIXk2eqEr9nfdyBrlPaK/M4mE45eGP5CEJ5iBYdgsrDsEAfL852g+PE6Yv++Dnrp4rdwKYXnkAF/GXLcTQ+xPlH15Ymji4eKirTUFkMObDftjbJLXgUrWziK4A2llTsenpv6Ua6a354uhRqSZ354uhRpy0HoFljyCCMQsIUsLXOgk4weAc/Wqtsb1oualZksdUXjONK6KWitiCreMZ+NZJwys5Fei4O60MzQs0Lc1/JembFeYsvYcA5jnCKx19RbFrjoTjoSucxdvknLVmWgWhUWLP6CR0UUQZjkSRJCxvc944Dxr3LyAfUE2TSovAwFb9GPMpI2WmObXAC8k2RwrgtlOy3bKw4BIbeHPwtDCgp+HpTVG+gylSlUdkUNlOXDHeGB1YcKobeSHHO6/kHBrWkQhPSsd2EFCOVApJbft1hRqSW37dYQ9CzPUAXOrhSt/BuT6y2Un93dq69eWoqDHJQ2vDGRH2Gm5zyLmgOBqNNwA4wp4LQIMQA2gLgdNDcaHrovokSYmTHtkjtELybPVCV+zvu5A1yntE0Mkfd4Xk2eqEr9nfduBrlPaJnM4mE45eGP5CEJxiBYdgsrDsEAfL832g+O/pi9ePHMNOXUhGuJddqpU9DVuJztB8eJ0xeujnrro8g/wCbsi03FSzjO65KUHEsyaWvU9RT4UVpnfni6Ao1LNb88XQp8nZHjTFdohPiWaVsCtK1px3HkTVoNukrspoV1uRYxh7YIT9rtWLdKNt1pZJODq5l7ndj0zBptsCIy0Q1pc0gFxwbXSdCkjPHqa9e4UZzTVpIPArcHIMw972MgxHPhmkRoaasNaUdoNbqIZkOOYroQhPMRl7odN0NYzYhBDlF/DZ6+mXHfNB4Rdyq+NlhENrGwxua3k1xNcKfyqY2MzVt7NoiWoYBe2l7Q7AuGYKjNyj4TyyK0se3fNcKEVFbxqIVMkROxpSfxYlm8qRIlz3Xd6LhyKqtg/Y9MCHtpgvEOgO2U3NHYGvCpH7F5oVrAiCy226oFzDg433N4cFdKw1ShH4VjVoWwldj8xEh7ZDgvcw1o4NuNMbOmmemC9w9jM05ge2BELCAQ4NuIItA8Yv1ILZ49TWKSV37dYVyDsemXw9sbAiFlkvt2aNsjF1T+HhwVOW37dYUPQMyeh7Y77NwvqCP0mtecBbGT+7u1devRiKklIPdCixGjcMFlx4XXjnArrVuU+7u1devLUVCVJ/spKw+ckdoheTZ6oSv2d924GuU9omhkjtELybPVCV+zvu3A1yntFbmcPCccvDH8hCE8xAsOwWVh2CAPl+c7Q7x4nTE58OHiovEvOvdJug0bYJBtGtQWm8UHAGnlXubP2J8d/TF6/zjShGiWg99kMBBLQ2obugGuA5QVktf8npoK8UVZobs9cwXRfJ9OMhTbIkV8JsNj2vcIrntpSu7YG757b6A132C5yZ354ugKNPjoNnDPHKzspyfgvyfGhsjNLnz+3NDzR5hWXMtOFKA1cDTRVb3Z1snlokvGEGMwvdGl4kLarRL9qhNY50a0KCyQQKUwCWCwrXEbtG6d+4wdiGyOEGTD56KxzpiYhRBCqWkRGxNsMZzhvWDvc9KZ1SnY0Azs3MiYhkRI0UQ2bqrmxiCH2qUDQCa6LK4xCLk7uszd9Roty/LfSOUYxiwXw40JjYYe5wbEIMMlpoKjeOx4FwOU4LXTIaY7XNcWB0a8sbUAGl1XNYKDD8K1iEFqdBQd0zuJmegDJ0zLtjw3OrLNZiNsEG0XloIw3YpXGhW/wAq7IZV0CYhw40GsSShQi8uJLosOgDBdc0AONc5fwBKhCLi3hYvm+v/AH4Oyy5lCHMQ5OLAmGQfm8uITobrQex7K1LGgbq3XEHWq8plRoyTEZtwEczEKIxlo27ENm13HgqKCuAXKoQM2CtbvcaA2QSoknQHRob44kHS+2guDSXOJZBaKUNnO88GlLOX37dY6VGpJbft1hQyadJU725m4hzj4co6EA0tcS8uvrQgNA/UMeBRyn3d+r+eG7rdfRVIBo1jqWgDugbxRji7dcBLhyK7AfWA80pWpoMBU4Dgze7EZrW/IP4HvkjtELybPVCV+zvu3A1yntE0MkdoheTZ6oSv2d93IGuU9om8ziYTjl4Y/kIQnmIFh2CysOwQB8vzfaD47+mL16muoe4iHTSRzVd/9Bbeb7QfHidMXn58OBatoaWC0bxaA17nlzLMufk9PT4TxEYHGoc0VzGtcM9y87QO/Z+73LYZTcYrgXwxBLQGXANabOmpx5cyoFjG1q61osYcrqKyY1Mx83Hfs/d7kCX/AObf3e5bnIeRpeO02o21vzMcRXXU0B4lWhyAY8uaa7W+gLaRGuocailBrVdor2KOaVyp9Gu6tf8ACj6Mf1a/4U6IOyKYfLiMAamJtYhwmQ6BlANs+0Y5xFceDDBeX5fmr6CLcCbxLjCl3aTfiNY0XpLxKRh32XT2Jn6Mf1a/4UfRruof8Kd8bKcwH2Q55aCwF9JelXipoNpvAN1cNSrQcvzJbVwig3XWIBxc5pv2m6gaD/ko3ldCd8l09iZ+jXdQ/wCFH0a7qH/CnNCy9MnERW3A3tgYkVIqIOY3K3CnosRjxFfEZ9m4kFsChNkVbabDGJJbca7k0op3lBvkugiTLjv2fu9yNoHfs/d7lu8shzJqM4AbolgBh1aG2QARouoQR0LVukgBuqNOa+gIzUrU1xzJ8Z3VzbCeaKZBtA79n7vcvUOGGkEvaaGtBardouxQGswx8WteUkDmWY8sG/iIPCLuUHhVrl7mIDtwW8PSCOkBbGT+7u1devSKg0WBoYSDurN/G5ublV6U+7u1fzydbr6Kkv8ASkh85I7RC8mz1Qlfs77twNcp7RNDJHaIXk2eqEsdnUInLcAgEispfQ/mK3M4eE434Y/EIQnmIFh2CysOQB8wzLCYJoD2x4uBNKmLTAYddNNT8xfSl9Md6/V3qYsP5K8oNLrJbuiTQ2DSpJoKRNJrxcJrJ2Mco6Wc39qz5ZJ/B344qmlbMha/MHcP6Ynwo+j3cP6YnwpldjHKOlnN/br/AFcAodjHKOlv7f7dfLqU2mW3yn/ZC1+j3dWxPhUkKDEbSmY1AsROfc1IuCY3YxyjpZ+3+3VycJqdjHKOlnN/bq5NdS03yIeLpv8Akjloey+dAp9i7hdLvc46yQvQ2ZTvewP+s73Lp+xjlHSzm/t18uqh2Mco6W839uv9XAKU2b6Iz5sP1RzH1xne9gf9Z3uWDsxne9gf9Z3uXUdjLKOln7f7UdjHKOlnN/bq5OE1Nm+iC+G6o5c7MZ3RA/6x+FZbsynRmgf9Y+5dP2Mso6Wc39qOxjlHSzm/t1/q4BQ2b6IL4bqjgMqRo8xFfFjGr3kF1lj2i4Boo0N0AKp9Hu0H9MT4UyuxjlHSzm/t18upHYxyjpbzf26uThNb2n0HxxNKKsmha/R7uH9MT4UGRecan/GJ8KZXYxyjpZzf26uThNTsY5R0s5v7dfLwChaZbe6f9kLYSL6EX30/DEzf48K2ECEWwH1rddg4clRw6OQXjuexjlHS39v9uvl4BSOP8lOUHiji2melmtM47bgf4UZZvUh4qm/5IZexyTtwIRO9ENnHuRcF0bWACguAVXI0uYcvBY4UcyGxrhdcWtAOF2KuJ6VjgPUEIQpIBCEIAEIQgAQhCABCEIAEIQgAQhCABCEIAEIQgAQhCABCEIAEIQgAQhC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hQSERUUExQWFBUWFRgWGBcXFxgUFxgYFxgXGBcYFxUXHCYfFxojHBYYIC8gJCcpLCwsFR4xNTAqNSYrLCkBCQoKDgwOGg8PFywcHBwpKSkpKSwsKSwpKSwpLCksKSksLCkpLCksKSwsLCkpLCkpKSwsKSksKSwpLCwpKSwsLP/AABEIAMQBAQMBIgACEQEDEQH/xAAbAAACAwEBAQAAAAAAAAAAAAACAwEEBQAGB//EAD4QAAEDAgMEBwQKAQQDAQAAAAEAAhEDIQQSMUFRcYEFEyIyYZGxFKHB8CMzQlJicpLR4fGyBhVTgnOTszT/xAAZAQADAQEBAAAAAAAAAAAAAAAAAQMCBAX/xAAgEQEAAwEBAQADAAMAAAAAAAAAAQIRMQMhEjJBIlFh/9oADAMBAAIRAxEAPwDeo4p2VuYnNlbmuSZDQCCTtTqeMdsJQNYBJKAOmwXkTbZevFYw44t20ynNrO4IKWHuFbFIC5WmfiuMQb32Qh9pcZvsUFkplKilsj4l+NJ12EHyPiuPSLj87kBpIursLJ7IyEHEu8Bs08UFTETrfjdG6ldS6ijZHws1QUVSvN9sCeQA+CkULoOrSMJqcE6hjCxwIsQUvqVL6WngiJKcYw/1bicRiq1Kq4FlJwy5Q1sOk6EAO7s8wt9vSzm0ajmuILYaTrMuDT4aE+S8ziuhDSxRr0wclQRUbrleLtcNzTceBPirOKqEYeqBeWEnectxHjMeS6fS+2iY/wCJUpH4zCya0Xj+ArPRbC5znHUx7pCZisE0HskkWIuNCJlaGAoANneT4aSoRE7sqWmMyCzQko8qMi53IwFtKSgxdkT2tRZE8LSGtUhicKa4MRg1Wa7YPn5KMBG6iiyJHsEEKMisFinIng1WLEnqryrxaoNNGDVF9MKpiwOrdMGBmHFt+e7mtR1NZ/SjYpVN+Qn3LEx9aiWH/s2G/wCOn+j+Fy9b1Y+QuWfzn/amPPvcSY5f0rWEpKpR0laGApSp/wBUtxbo0rSl1XZin1nwMoSoDGkkExfxVEdQ2lZNYLJTcc2JmNNQdXaCyFvSDPvbJ26THrZBGEKGtmyhmIac0GQ3Wx46IPbmbDtvY7dJtpdANLblRlSW4tpdAOpMWOwAlScW0EgmCJ33i59UBYDEksupZimkxO2Nuo/pA7FtDiDNtsbb2tebIGmgICxCcYzSfcdwPoVLcQ13dM2B5HQpGViqpHciTa94mVk1qTgyoDrkcfctLGNuDvIHqqlUEPA4c7pTaeK1iGnj6QaWwO6xg8mhWMG+QB4krNosOQDUjMPJzhqtLorDENBO/TmiuzeWL/quBiLKiAXALpcugARQlVsW1h7U/pcRwkCJWU2o8k/SOuzLOWpYkiXCWxIEx4wnEDW0AoWbQxDg/M97iIu0MqROWmLdnTM15j8SrtL5cDWddw+w8ECNgi1wTAt6Iwa23LmhZNarUOeKmWXEt7L7Sx7Q3u3E5Hcc3ghfXcM30jruJHZq2b24EhhiC5h8YjQIwa2HMlcG23qvh+kWOgAkusD2Hi/jaG81bhLBpRCghOIQPCR6VUasjp0xQqflPvWvVWR0436F/D4hZlurQ9rZ4Ll57Id65SVHTFgtbCdlsrPotsLbPVaDRIjwWY63efhtGntKZUYCINwUQECNyqYqQ49lxBbFnRfwGzTVURKr4Zk3aYsbTG4acfVdTayLMPkdpH7+5cynNiHjxLwecApnUbsxvtf6LJuDmiYa7teBv8yu6pkmWHjBOkAevuQvab9l0m/fE7bDcFAaReHE5tM+wXGp32QAhjQbMNtLcPnkjyNJuwnkfD55FLFG5nMBE9/3e5Ma03GV36917ecJkZ1bQe4ZBsQCdsSucGuvkdJABOW+wxPP1UBhnuv/APZr7+fNCARo107JqWsPnyQBGmwT2D5W37/BLytbcMI00bOv9o3Uu1EOg7c/hu4x5pFWY7rtI78aTrvNh5pGjF3a0xF9uuhVXFNmI1m3FWqwhjRfvbTOwnVV6g04rFlqcOwD5pMO9oPzzW1gj2GhYWA+rbbYR5OK3sCOy3gt+f7Sl68NUhTCldLmV+pPWZpERGlxwOwfO6LBUNCKEAMJXsbHPDiLiDMnZpoY3eQToUtTCHISURXAJBVxFFxexwygA3JnNssDuIkEeM7FZCkBcgIUOKlyBxSk4JqLP6XE0ncvULTcLLN6U+rdy/yCxKlesjr/AMK5X/ZPALlNX4UxsujYInyFlpYXtOlZzLAeN/d8+a0MMLLMHdYLr8Pmyo4nDFz5yNNgJJIPC3JXIUEwtSmp+yRo1kgTEnvB0jlcoRQOxjfM7CYtsuVYrUxYkC/ZvuOxVerAJszU6uIPly9UgIYO0ZG+Z8PgB5KRhD91otvJuO0OIzSiIB7RDJkfat4zyRMoZoljY0sSbX0QCHYUgjsMPjJHzqU84X8Lffz2+JTDhG/dCP2dsRG2fJPAS3Dn7jPM7svpC44X8LfG532vwJVgYZpEZRChtBrdBfmjArGk77jZ17x1+QEurg7DsN8z4jVaJS3owKNekcrRAFxwFthSXgAgztnRWcU2zfA/A/sqVZ8EHxU7L0RgSeqp8L+ZXo8D3W8F53CH6NvBehwIs38q35dlL14eW3XSqHTHSLqWUgMIJAhzi17nEgBlNoBzOIJN7W5gcb0m6n1/ZB6mkKgue1IqEg2t3PeuqIczRaFIWRQ6bc6lVeGS6mQIGcTIaZLXNztAzSezcCRKZ0V0v1rap+jIYYDmOLmu7AdNwCNY5J4TTlcsOh/qB5oVarqbQabGPDQ5xBD6balzlkQHxYHTatHovG9a0kxIcR2c8aAj6xjTt3IwLSgFVukcW6m1uUBznVGUwHEtHbMSSAdNdFTp9O/R0KjgGtq03PdcnLDQ4AW7Ukx5JYGtKgFZbOl3uZRyU2l9SmapBcWta0ZLTlJJl4AtsKYMdU9o6vIzLGfNnObLOWcmSJnZm08kYbQdqlysjAf6iNWsKRawSKhLQ8mozIQIqMLBBMjQ+a2YWZg4AXLN6T+qfwWlUWZ0p9TU5DzICzLdRZhvXKx7C3cfMrlNtjgS4cFr0tm6FkUd61AYA5Kdeq3MzXsuLEIsmlUSV8RsuB2hqJVVwFyXMjMRdtxtiR4SrlfZqO0NBPn4JDCZMudAJN2+h+dEgHOMouy5Oy1vDfCfhqomJaeAhRTaXDvnm0BM6kiO1I3QEATwZUFGShaFojaaEpjUEoCEtwsjhc5I1StsHztWfiWXaPxLRfoOPwKpVz2m/mCndbzLwncHztK9FgTZv5R6LzmCd9Gzgf8AIr0eC0H5R6Lfl2UvbkKXTWDqVQWNZTc1zC0PcSHUy6QXAZTIADSIIMjyDH9Hvf7SG5fpaLabZJHaAqA5rWHbG/atclCF065mYcNWIrPAY2pUY1jGhxIblDoc5+USZeTp9loQ/wC3Pp06zKQb2g1lOXEQ0Um0pMA3ETG2Ni1cyIFPQxK/RD+rxDG5e2KYpyYsymxhzW7PcO/VauFqVHSajWsvYB5fbxOVsXm0bExyJqWhTxtBz6lKAMjHdYTN5DXNa0Nje4GZ+zoqOF6IcBhA9rT1DDmvIz5Ghpba9weFitkrgbI0MbC9H1GNw5AaX06XVPaXECDkuHBpmCzSLhx0VoYZ3tGf7PVBkzec5dpugq6TZcsmxML0bU65lR4El1dz+0DGbq20gN4DKYC2UQCgok4BUKzOlnfQVD86haTtFl9L/wD56g8B/kFiW6m/7guWZ1KhZUHQ0PFaVISBwWfT09FpUhZSqpc0hMyqGtROKqir4g6QCb7LR4qu1hk98XOhEbfL+U3FXLRANwbmDy5JLW3cco1Mw+Nu29jp5rMmIOMj6zXbEc07qPxO81XDLHsiI+/NwRF9imjRB1Bj883QFhtONpPH1UhTTYAIHrKlsapkcUpxRB8jVQ5MIUxKlCgK7m7Dsv7lm1z2hxWtX7pO9ZVfUcVK6/mXgR9Ezh8SV6XCaD8o9F53A/VM/KF6HCmw/KPRb8uyl6mkoQiKkBdLmBmvZV6bq0jstF7nwl8xB1jJzJVotUhIKBqV4HZZN5E/hkXn71vmU/DVKk9toAjUEG87p0gjmDvCeBdcjQpirWMnKB3oB11OXQ7BE84QPr17wxvdBFx3obIN9O/fhzvhQWomQNosoUqJQHISESFzUpMFXRZnTDYoO5f5BadXRZvSwlhHgPcQVizdej9gduUrR64LktUx5tjtOPr/AEtSmLLKbAgDeB88lqsOijHVLmogECIKqRGL1FxzlJBu4fRyZ1kSJPnEe4puMdcQY5T/AElUyc0B15OrPj86LMhLS3Mfq4Pjcz/MI6eGvdrPf8eSHrRHeA29z3EKaeIv3pAEnskWSNxw5BkNZ4RI5oqOGEglrd9p1tHoiGKabTfmnArWQQXUGk3aPJczDtFw0BGQpcE8AXIHI3IXhKTVqndPH4LMxRgjiFpVnWHE+izMT3m8VK6/mPA/Vs/KPRejw7YA/KPRebwDfo2flC9NQ0H5QqeXZR9v4NSFy4LpcyXIZRQoaiQ6USEuhSSkEOKgFc5SAgOzWUAqSF0JGFz4ubAXlA2sHd0g3gwZvu8FU6Q6SFMDLlc90hrJgu35YBmJE89tlX6H6NNMTmn7pBlpDrmWxaDbUxFouEBpVis/pRvZ5H0JV4vniNQqPSh7Dh+FYspTqfa1K897cVyyvi4G9lvH0WqBACy6YmPAT8VqjQKVTuaFMIWpFcGYyuIMXDoFp8ba8+SoiLEzI73LTXalhpmJeJJ2SNu06f0oyEfZdv8ArAdx5/2pc7MJg66B4Gt96QS2qQLmofDKL6W96FuYWLnngB4fumMpmAC13HNfzQBpBPZeRcd7ZzQY21YFw8x+G6dSrZthHEQVVdTO55E27XHxRUqZ2h+/v/MIgLjlJ0VANM92p+sfumFxmcrtPvCPInX909JYJQvKqmmdz/1hcKRg2fbQZtfelpgxJ05/BZ+IN28Qr1W2XXTaZ18VRxHeHEKV3R5mYP6tvCPIlejpaDgF5zBdxvP/ACK9JT0HAKvl2UPb+DBUtchRBdLmElVWEtIBym1xxCYuCAzhhKv/ADSQfujwkevmjq4eqSS2oADoC0Wsdu2DdXSpmyRqHstX/lHDIP3VvDMIbDjmMaxE+MI4UsTIJCkuG238LiFk9L0zXcKDbNs6oYBht4DTcB0jbfQ6SiIDsN0LTFYVmuLhlOQE5wC85nOaSTE+G871ptaBp4nzSsBherptZIOVuWQIFvCTCaVmTLdTGadoGvgszpM9h58I8yB8VqPdbiszpNvYPL/IFYspXry/spXK5mH3lKSuyuUj+y0cKZA4LOpustDDiLblGvW7rQslVqbCZdE+J/lM1U9U03IHldURVXsaLtyEQdsT4a7vVDTpCIy041s6b7JVs0mxoPILmsbsA8glhkCo4CAG2/FbboOSLrnbm/q/hGKTdIHkEt7TbK1ttZ90IDn1TH2db34RdCKzhsbu7yDI42LWRN9u4T5fBcKRkyxkTzi+vj/KAY2u7c39XwhE6u7Zl84jSRpfaibSbuHkLIzSaRoPKU8kiW13bmj/ALfwoNc7mzt7WmnP+kwUG7GjdoNuq59EXOUSfAJfTVajpjf4GRs2rOriXAbytKqADbjw0Wc7vDjvhSv10efBYSr2ebj5uK9Oz4D0C81QPq7/ACK9LS0HAeir5dlH25AkSFSCulypBXSuAUwgAcua1SVxSNxXMChDiKOdrm/eBHmglfpTG9XTJ1Js0XguPdBI0k25jeq/QmCqU2uFSCXdtzp7RcRcOFxbeLKh0P0S/rQambLSzBgdmtLjAEi8AAgjY4alejhPgCUBRSoIusScFVAs3pY/Ru5esLSraLO6RbNN3L1BWLKVed6tQk+1rk1vrZpaDlzWpkWfgWyR4QtNw0Uawd5G0JNZrc1wyIuSYdt9yeEmq4B0ktgC4Ik3mLrSav1XZynqiZEC+uh5ogxgBgU501tB19fepa8aAsmbQwiCg61t5LCdhynh8Ugg0gLRT/URrdcwC4inBbeHeQ4KS+TJczmwqXOFwCwFutvnafegJygmTl8e1No9y5rIMgM2/a2afsgNRuxzAPyqajmgkTTHhlv86ICXNAMNyAERrs80ZoMNmhpOy6GlBsCzNf7OvzZWKeGIg9ix2Ni3gZ1TBJYGuloZxzbf7lKqsaAYDCNkuMlWX0DJPYv+G/8AKCthzEDJ+n+UYFQCw00cbGRqNqSGdtvEKxpa2h05IKffBOwz5Kdl6cV2Dsz+J3+bl6nDjstXlaA7PAvHk9wXp8H3G8FTy/aUvXkGEIgpc2EMrocwly5Q5wAk2C0SSEISjiWyBmEk6e9TUxTAbuA+QfiEsBoXFLfimjVwEiRfZ8gos1hF9qXANRCEbEUoCIuoIUkoSUjJxAVWuzsE/O1W6hVXHn6Pi4LEqVfMutKlFk4Llp0Pf4NoDeQVqUjBdwcArACjEMWECl1cRltlJtMgTtgc00JNXDAmZcDpYwmwTVxGYgjOI3NkbfPT3rmPMiS8+GSN+750TnYYRBLrmbm+5MFCNptPv9UjVm1TlN37IOUWsDEJIqHWXR+QfO7yVoYfTtP/AFKXYePtOPEoBNOuREl8TplEe7xS31je7o/IDvtCs9RO0jfBjZCh1CQQSTPj4ygFUcRGpef+m8xNkx1Y73/oHH4+5Mp4f8TvPh+3vKY2jG0nifn5CPoVqlcyYJjSIFpAuDtj4pdbEGO87/17wP3Vx5QtEhGBmsdJ26XnkmNZ2guYJeefwTaA7Y4wpz1ePkM+jo7/AMlX/wCj16TBv7IG4BeawBmmDvl36nE/Fejw7soHiAqef7Sl68hcr2Ek6CSqj8dTES9okB1yBYixhXH3SepbM5RO+B4beQ8l0Q5pLZjqZMB7STYQQUD8dSuHObrBDt/NPFMDQAcgpLBuHkmSn7VQ2Op24WXPq0gSHGmD+JsbAdpvaFcDBuHkuLR4I0KpxNGNWGOBgfJ96Y3F0+yA5vakNjQxaAm9WALAeS6diNCu7pOmCQXAEGL22x6+qH/dKX/I3z+dysEDYFwaNw8kjFKgqJS3OskDFW6UHYb+YfFdmSelKn0Y/wDIweblluHzfOuRZVybpe26BxD30GOqNyPLbt1g/N+a0pVXCthvL4KwHKScja9TKAKZQSVBcuJQTvRoMCmdfCUllRM2fO1GhDdF2aELT8FLikZzShL0vOoFRGlgqjlxdASy5CQSmZcjNxB90I6jcpbxBt4n9kT8KYzATBHvtfzQ4hrWZS85nFwAa02F7ZnfAeaxardZZ2FaGtygyBIn/s4Ryj3r0NLQcAvO9G3YzxE+a9Bhz2RwWvPss+vIPbVlNOiUwJhKu55cAoK5zkouRow2VEpYcpD7JaMMzKClhy5709GGLktpsluqXSmRg6glIe2E4PQltkjVnPKqdI1LNGzOD/fkrOIBGizsc05B+Zv7rMtxDyvs5XLb9jG9cjVdauBqE02+LGnmWhWc65clLLsy7rCuXJAJqlC82K5ckaWlOBsuXIKQVHWUA25fupXJGUXqWXlQuSaKq1SIhEysfeuXJTLURD0P+lWh7aua4gCPA5l5upTk1NexRqPb4OAgHlM8QFy5dUxH40c8T/lYnA2ZbYLei1cLWOVvBcuUqR9lS5nXn5lHTrkrly2mJtUoX1SuXIknZ1weuXICKtQqA9cuSkBY8+9E5qlckYQ66JpUrkyD1czN9Fl9M4otiANHG+8NIHrPIKFyUdbhQ/29u93muXLkN6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kameniar.franko.lviv.ua/wp/wp-content/uploads/old/original/2011_N2_2010,_Terl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7663">
            <a:off x="4802291" y="3082114"/>
            <a:ext cx="2410549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photo.pedsovet.su/_ph/39/2/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Основні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збірки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поезій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Ахматової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 err="1" smtClean="0"/>
              <a:t>Реквієм</a:t>
            </a:r>
            <a:r>
              <a:rPr lang="ru-RU" dirty="0" smtClean="0"/>
              <a:t>» </a:t>
            </a:r>
            <a:r>
              <a:rPr lang="ru-RU" dirty="0" smtClean="0"/>
              <a:t>	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    </a:t>
            </a:r>
            <a:r>
              <a:rPr lang="ru-RU" dirty="0" smtClean="0"/>
              <a:t>«</a:t>
            </a:r>
            <a:r>
              <a:rPr lang="ru-RU" dirty="0" err="1" smtClean="0"/>
              <a:t>Біг</a:t>
            </a:r>
            <a:r>
              <a:rPr lang="ru-RU" dirty="0" smtClean="0"/>
              <a:t> часу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uk-UA" dirty="0" smtClean="0"/>
              <a:t>          </a:t>
            </a:r>
            <a:r>
              <a:rPr lang="ru-RU" dirty="0" smtClean="0"/>
              <a:t>«</a:t>
            </a:r>
            <a:r>
              <a:rPr lang="uk-UA" dirty="0" smtClean="0"/>
              <a:t>Вечір</a:t>
            </a:r>
            <a:r>
              <a:rPr lang="ru-RU" dirty="0" smtClean="0"/>
              <a:t>»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ru-RU" dirty="0" smtClean="0"/>
              <a:t>  </a:t>
            </a:r>
            <a:r>
              <a:rPr lang="ru-RU" dirty="0" smtClean="0"/>
              <a:t>«</a:t>
            </a:r>
            <a:r>
              <a:rPr lang="ru-RU" dirty="0" err="1"/>
              <a:t>Anno</a:t>
            </a:r>
            <a:r>
              <a:rPr lang="ru-RU" dirty="0"/>
              <a:t> </a:t>
            </a:r>
            <a:r>
              <a:rPr lang="ru-RU" dirty="0" err="1" smtClean="0"/>
              <a:t>Domini</a:t>
            </a:r>
            <a:r>
              <a:rPr lang="ru-RU" dirty="0" smtClean="0"/>
              <a:t>» </a:t>
            </a:r>
            <a:r>
              <a:rPr lang="en-US" dirty="0" smtClean="0"/>
              <a:t> </a:t>
            </a:r>
            <a:r>
              <a:rPr lang="uk-UA" dirty="0" smtClean="0"/>
              <a:t>   </a:t>
            </a:r>
            <a:r>
              <a:rPr lang="en-US" dirty="0" smtClean="0"/>
              <a:t> </a:t>
            </a:r>
            <a:r>
              <a:rPr lang="ru-RU" dirty="0" smtClean="0"/>
              <a:t>«У </a:t>
            </a:r>
            <a:r>
              <a:rPr lang="ru-RU" dirty="0" err="1" smtClean="0"/>
              <a:t>царському</a:t>
            </a:r>
            <a:r>
              <a:rPr lang="ru-RU" dirty="0" smtClean="0"/>
              <a:t> </a:t>
            </a:r>
            <a:r>
              <a:rPr lang="ru-RU" dirty="0" err="1" smtClean="0"/>
              <a:t>селі</a:t>
            </a:r>
            <a:r>
              <a:rPr lang="ru-RU" dirty="0" smtClean="0"/>
              <a:t>»</a:t>
            </a:r>
            <a:r>
              <a:rPr lang="ru-RU" dirty="0" smtClean="0"/>
              <a:t>	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178695" y="1750207"/>
            <a:ext cx="1571636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1750199" y="2607463"/>
            <a:ext cx="285752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3679025" y="1964521"/>
            <a:ext cx="1714512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4556911" y="2158205"/>
            <a:ext cx="2709349" cy="6789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170" name="Picture 2" descr="http://fotoramochki.com/oforml/2/element-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2269"/>
            <a:ext cx="2286016" cy="3345731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 rot="16200000" flipH="1">
            <a:off x="6179355" y="1750207"/>
            <a:ext cx="1571636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hoto.pedsovet.su/_ph/39/2/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Збірка </a:t>
            </a:r>
            <a:r>
              <a:rPr lang="uk-UA" dirty="0" err="1" smtClean="0"/>
              <a:t>“Біг</a:t>
            </a:r>
            <a:r>
              <a:rPr lang="uk-UA" dirty="0" smtClean="0"/>
              <a:t> </a:t>
            </a:r>
            <a:r>
              <a:rPr lang="uk-UA" dirty="0" err="1" smtClean="0"/>
              <a:t>часу”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3840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			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	</a:t>
            </a:r>
            <a:r>
              <a:rPr lang="ru-RU" sz="5400" b="1" dirty="0" smtClean="0"/>
              <a:t>«И </a:t>
            </a:r>
            <a:r>
              <a:rPr lang="ru-RU" sz="5400" b="1" dirty="0" smtClean="0"/>
              <a:t>вот одна осталась </a:t>
            </a:r>
            <a:r>
              <a:rPr lang="ru-RU" sz="5400" b="1" dirty="0" smtClean="0"/>
              <a:t>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hoto.pedsovet.su/_ph/39/2/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Збірка </a:t>
            </a:r>
            <a:r>
              <a:rPr lang="uk-UA" dirty="0" err="1" smtClean="0"/>
              <a:t>“Вечір”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643182"/>
            <a:ext cx="8229600" cy="2811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/>
              <a:t>«Звенела </a:t>
            </a:r>
            <a:r>
              <a:rPr lang="ru-RU" sz="5400" b="1" dirty="0" smtClean="0"/>
              <a:t>музыка в </a:t>
            </a:r>
            <a:r>
              <a:rPr lang="ru-RU" sz="5400" b="1" dirty="0" smtClean="0"/>
              <a:t>саду»</a:t>
            </a:r>
            <a:endParaRPr lang="ru-RU" sz="5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hoto.pedsovet.su/_ph/39/2/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Збірка </a:t>
            </a:r>
            <a:r>
              <a:rPr lang="ru-RU" dirty="0" smtClean="0"/>
              <a:t>«У </a:t>
            </a:r>
            <a:r>
              <a:rPr lang="ru-RU" dirty="0" err="1" smtClean="0"/>
              <a:t>царському</a:t>
            </a:r>
            <a:r>
              <a:rPr lang="ru-RU" dirty="0" smtClean="0"/>
              <a:t> </a:t>
            </a:r>
            <a:r>
              <a:rPr lang="ru-RU" dirty="0" err="1" smtClean="0"/>
              <a:t>селі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786058"/>
            <a:ext cx="6286544" cy="16859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«Ведь </a:t>
            </a:r>
            <a:r>
              <a:rPr lang="ru-RU" sz="4800" b="1" dirty="0" smtClean="0"/>
              <a:t>где-то </a:t>
            </a:r>
            <a:r>
              <a:rPr lang="ru-RU" sz="4800" b="1" dirty="0" smtClean="0"/>
              <a:t>есть»</a:t>
            </a:r>
            <a:endParaRPr lang="ru-RU" sz="4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hoto.pedsovet.su/_ph/39/2/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	</a:t>
            </a:r>
            <a:r>
              <a:rPr lang="ru-RU" b="1" dirty="0" smtClean="0"/>
              <a:t>Ахматова Анна </a:t>
            </a:r>
            <a:r>
              <a:rPr lang="ru-RU" b="1" dirty="0" err="1" smtClean="0"/>
              <a:t>Андрі́ївна</a:t>
            </a:r>
            <a:r>
              <a:rPr lang="ru-RU" dirty="0"/>
              <a:t> (</a:t>
            </a:r>
            <a:r>
              <a:rPr lang="ru-RU" i="1" dirty="0" smtClean="0"/>
              <a:t>Горенко</a:t>
            </a:r>
            <a:r>
              <a:rPr lang="ru-RU" dirty="0"/>
              <a:t>)  — </a:t>
            </a:r>
            <a:r>
              <a:rPr lang="ru-RU" dirty="0" err="1"/>
              <a:t>російська</a:t>
            </a:r>
            <a:r>
              <a:rPr lang="ru-RU" dirty="0"/>
              <a:t> </a:t>
            </a:r>
            <a:r>
              <a:rPr lang="ru-RU" dirty="0" err="1"/>
              <a:t>поетеса</a:t>
            </a:r>
            <a:r>
              <a:rPr lang="ru-RU" dirty="0"/>
              <a:t>, родом </a:t>
            </a:r>
            <a:r>
              <a:rPr lang="ru-RU" dirty="0" err="1"/>
              <a:t>з</a:t>
            </a:r>
            <a:r>
              <a:rPr lang="ru-RU" dirty="0"/>
              <a:t> 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представниця</a:t>
            </a:r>
            <a:r>
              <a:rPr lang="ru-RU" dirty="0"/>
              <a:t> </a:t>
            </a:r>
            <a:r>
              <a:rPr lang="ru-RU" dirty="0" err="1"/>
              <a:t>акмеїзму</a:t>
            </a:r>
            <a:r>
              <a:rPr lang="ru-RU" dirty="0" smtClean="0"/>
              <a:t>.</a:t>
            </a:r>
            <a:r>
              <a:rPr lang="ru-RU" dirty="0"/>
              <a:t> Лауреат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«</a:t>
            </a:r>
            <a:r>
              <a:rPr lang="ru-RU" dirty="0" err="1"/>
              <a:t>Етна-Таорміна</a:t>
            </a:r>
            <a:r>
              <a:rPr lang="ru-RU" dirty="0" smtClean="0"/>
              <a:t>».</a:t>
            </a:r>
            <a:r>
              <a:rPr lang="ru-RU" dirty="0" err="1" smtClean="0"/>
              <a:t>Почесний</a:t>
            </a:r>
            <a:r>
              <a:rPr lang="ru-RU" dirty="0" smtClean="0"/>
              <a:t> </a:t>
            </a:r>
            <a:r>
              <a:rPr lang="ru-RU" dirty="0"/>
              <a:t>доктор </a:t>
            </a:r>
            <a:r>
              <a:rPr lang="ru-RU" dirty="0" err="1"/>
              <a:t>літератури</a:t>
            </a:r>
            <a:r>
              <a:rPr lang="ru-RU" dirty="0"/>
              <a:t> </a:t>
            </a:r>
            <a:r>
              <a:rPr lang="ru-RU" dirty="0" err="1" smtClean="0"/>
              <a:t>Оксфордськог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 descr="http://facte.ru/wp-content/uploads/2012/08/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286124"/>
            <a:ext cx="5000660" cy="3200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hoto.pedsovet.su/_ph/39/2/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2643182"/>
            <a:ext cx="74295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Дякуємо</a:t>
            </a:r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за </a:t>
            </a:r>
            <a:r>
              <a:rPr lang="ru-RU" sz="6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увагу</a:t>
            </a:r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hoto.pedsovet.su/_ph/39/2/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0"/>
            <a:ext cx="4000528" cy="1142984"/>
          </a:xfrm>
        </p:spPr>
        <p:txBody>
          <a:bodyPr/>
          <a:lstStyle/>
          <a:p>
            <a:r>
              <a:rPr lang="uk-UA" b="1" dirty="0" smtClean="0"/>
              <a:t>Біографія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000108"/>
            <a:ext cx="6186502" cy="5572164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	</a:t>
            </a:r>
            <a:r>
              <a:rPr lang="ru-RU" dirty="0" err="1" smtClean="0"/>
              <a:t>Народилася</a:t>
            </a:r>
            <a:r>
              <a:rPr lang="ru-RU" dirty="0" smtClean="0"/>
              <a:t> 11 </a:t>
            </a:r>
            <a:r>
              <a:rPr lang="ru-RU" dirty="0" err="1" smtClean="0"/>
              <a:t>червня</a:t>
            </a:r>
            <a:r>
              <a:rPr lang="ru-RU" dirty="0" smtClean="0"/>
              <a:t> 1889 року в </a:t>
            </a:r>
            <a:r>
              <a:rPr lang="ru-RU" dirty="0" err="1" smtClean="0"/>
              <a:t>Одесі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родині</a:t>
            </a:r>
            <a:r>
              <a:rPr lang="ru-RU" dirty="0"/>
              <a:t> </a:t>
            </a:r>
            <a:r>
              <a:rPr lang="ru-RU" dirty="0" err="1"/>
              <a:t>відставного</a:t>
            </a:r>
            <a:r>
              <a:rPr lang="ru-RU" dirty="0"/>
              <a:t> </a:t>
            </a:r>
            <a:r>
              <a:rPr lang="ru-RU" dirty="0" err="1" smtClean="0"/>
              <a:t>флотського</a:t>
            </a:r>
            <a:r>
              <a:rPr lang="ru-RU" dirty="0" smtClean="0"/>
              <a:t> </a:t>
            </a:r>
            <a:r>
              <a:rPr lang="ru-RU" dirty="0" err="1" smtClean="0"/>
              <a:t>інженера-механіка</a:t>
            </a:r>
            <a:r>
              <a:rPr lang="ru-RU" dirty="0" smtClean="0"/>
              <a:t> </a:t>
            </a:r>
            <a:r>
              <a:rPr lang="ru-RU" dirty="0" err="1"/>
              <a:t>Андрія</a:t>
            </a:r>
            <a:r>
              <a:rPr lang="ru-RU" dirty="0"/>
              <a:t> </a:t>
            </a:r>
            <a:r>
              <a:rPr lang="ru-RU" dirty="0" smtClean="0"/>
              <a:t>Горенка. </a:t>
            </a:r>
            <a:r>
              <a:rPr lang="ru-RU" dirty="0" err="1" smtClean="0"/>
              <a:t>Незабаром</a:t>
            </a:r>
            <a:r>
              <a:rPr lang="ru-RU" dirty="0" smtClean="0"/>
              <a:t> родина </a:t>
            </a:r>
            <a:r>
              <a:rPr lang="ru-RU" dirty="0" err="1" smtClean="0"/>
              <a:t>переїхала</a:t>
            </a:r>
            <a:r>
              <a:rPr lang="ru-RU" dirty="0" smtClean="0"/>
              <a:t> до </a:t>
            </a:r>
            <a:r>
              <a:rPr lang="ru-RU" dirty="0" err="1" smtClean="0"/>
              <a:t>Царського</a:t>
            </a:r>
            <a:r>
              <a:rPr lang="ru-RU" dirty="0" smtClean="0"/>
              <a:t> Села. </a:t>
            </a:r>
          </a:p>
          <a:p>
            <a:pPr algn="r">
              <a:buNone/>
            </a:pPr>
            <a:r>
              <a:rPr lang="uk-UA" dirty="0" smtClean="0"/>
              <a:t>	Навчалася у </a:t>
            </a:r>
            <a:r>
              <a:rPr lang="ru-RU" dirty="0" err="1" smtClean="0"/>
              <a:t>Царськосільській</a:t>
            </a:r>
            <a:r>
              <a:rPr lang="ru-RU" dirty="0"/>
              <a:t> </a:t>
            </a:r>
            <a:r>
              <a:rPr lang="ru-RU" dirty="0" err="1" smtClean="0"/>
              <a:t>гімназії</a:t>
            </a:r>
            <a:r>
              <a:rPr lang="ru-RU" dirty="0" smtClean="0"/>
              <a:t>, </a:t>
            </a:r>
            <a:r>
              <a:rPr lang="ru-RU" dirty="0" err="1" smtClean="0"/>
              <a:t>згодом</a:t>
            </a:r>
            <a:r>
              <a:rPr lang="ru-RU" dirty="0" smtClean="0"/>
              <a:t> у </a:t>
            </a:r>
            <a:r>
              <a:rPr lang="ru-RU" dirty="0" err="1" smtClean="0"/>
              <a:t>Київській</a:t>
            </a:r>
            <a:r>
              <a:rPr lang="ru-RU" dirty="0" smtClean="0"/>
              <a:t> </a:t>
            </a:r>
            <a:r>
              <a:rPr lang="ru-RU" dirty="0" err="1" smtClean="0"/>
              <a:t>фундуклеївській</a:t>
            </a:r>
            <a:r>
              <a:rPr lang="ru-RU" dirty="0" smtClean="0"/>
              <a:t> </a:t>
            </a:r>
            <a:r>
              <a:rPr lang="ru-RU" dirty="0" err="1"/>
              <a:t>жіночій</a:t>
            </a:r>
            <a:r>
              <a:rPr lang="ru-RU" dirty="0"/>
              <a:t> </a:t>
            </a:r>
            <a:r>
              <a:rPr lang="ru-RU" dirty="0" err="1" smtClean="0"/>
              <a:t>гімназії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14338" name="Picture 2" descr="http://novosti-turbiznesa.info/images/20131031_odessa_opera_hous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3714744" cy="2296840"/>
          </a:xfrm>
          <a:prstGeom prst="rect">
            <a:avLst/>
          </a:prstGeom>
          <a:noFill/>
        </p:spPr>
      </p:pic>
      <p:pic>
        <p:nvPicPr>
          <p:cNvPr id="14340" name="Picture 4" descr="http://uanovini.com.ua/images/uanews_1_69248847_41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14818"/>
            <a:ext cx="3786182" cy="2145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photo.pedsovet.su/_ph/39/2/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229600" cy="266857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Перший</a:t>
            </a:r>
            <a:r>
              <a:rPr lang="ru-RU" dirty="0"/>
              <a:t> </a:t>
            </a:r>
            <a:r>
              <a:rPr lang="ru-RU" dirty="0" err="1"/>
              <a:t>вірш</a:t>
            </a:r>
            <a:r>
              <a:rPr lang="ru-RU" dirty="0"/>
              <a:t> </a:t>
            </a:r>
            <a:r>
              <a:rPr lang="ru-RU" dirty="0" err="1"/>
              <a:t>опублікувала</a:t>
            </a:r>
            <a:r>
              <a:rPr lang="ru-RU" dirty="0"/>
              <a:t> у </a:t>
            </a:r>
            <a:r>
              <a:rPr lang="ru-RU" dirty="0" err="1"/>
              <a:t>віці</a:t>
            </a:r>
            <a:r>
              <a:rPr lang="ru-RU" dirty="0"/>
              <a:t> 11 </a:t>
            </a:r>
            <a:r>
              <a:rPr lang="ru-RU" dirty="0" err="1"/>
              <a:t>років</a:t>
            </a:r>
            <a:r>
              <a:rPr lang="ru-RU" dirty="0"/>
              <a:t> в </a:t>
            </a:r>
            <a:r>
              <a:rPr lang="ru-RU" dirty="0" err="1"/>
              <a:t>журналі</a:t>
            </a:r>
            <a:r>
              <a:rPr lang="ru-RU" dirty="0"/>
              <a:t> «Аполлон». Через </a:t>
            </a:r>
            <a:r>
              <a:rPr lang="ru-RU" dirty="0" err="1"/>
              <a:t>батькову</a:t>
            </a:r>
            <a:r>
              <a:rPr lang="ru-RU" dirty="0"/>
              <a:t> </a:t>
            </a:r>
            <a:r>
              <a:rPr lang="ru-RU" dirty="0" err="1"/>
              <a:t>заборону</a:t>
            </a:r>
            <a:r>
              <a:rPr lang="ru-RU" dirty="0"/>
              <a:t> </a:t>
            </a:r>
            <a:r>
              <a:rPr lang="ru-RU" dirty="0" err="1"/>
              <a:t>підписувати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 </a:t>
            </a:r>
            <a:r>
              <a:rPr lang="ru-RU" dirty="0" err="1"/>
              <a:t>власним</a:t>
            </a:r>
            <a:r>
              <a:rPr lang="ru-RU" dirty="0"/>
              <a:t> </a:t>
            </a:r>
            <a:r>
              <a:rPr lang="ru-RU" dirty="0" err="1"/>
              <a:t>прізвищем</a:t>
            </a:r>
            <a:r>
              <a:rPr lang="ru-RU" dirty="0"/>
              <a:t>, </a:t>
            </a:r>
            <a:r>
              <a:rPr lang="ru-RU" dirty="0" err="1"/>
              <a:t>узяла</a:t>
            </a:r>
            <a:r>
              <a:rPr lang="ru-RU" dirty="0"/>
              <a:t> </a:t>
            </a:r>
            <a:r>
              <a:rPr lang="ru-RU" dirty="0" err="1"/>
              <a:t>прізвище</a:t>
            </a:r>
            <a:r>
              <a:rPr lang="ru-RU" dirty="0"/>
              <a:t> «Ахмат» </a:t>
            </a:r>
            <a:r>
              <a:rPr lang="ru-RU" dirty="0" err="1"/>
              <a:t>прабабці</a:t>
            </a:r>
            <a:r>
              <a:rPr lang="ru-RU" dirty="0"/>
              <a:t> по </a:t>
            </a:r>
            <a:r>
              <a:rPr lang="ru-RU" dirty="0" err="1"/>
              <a:t>материнській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3314" name="AutoShape 2" descr="data:image/jpeg;base64,/9j/4AAQSkZJRgABAQAAAQABAAD/2wCEAAkGBxQSEhUUEhQWFBUXFxwYFhgYGBofGBgXGBsaHBwcFxwdHiggGh4lHBgZIjIhJSksLi4uGR8zODMsNygtLisBCgoKDg0OGxAQGy0kHiYuLiwtLywsLSwsLCwsLC8sLCwsLCwsLCwsLCw0LCwsLCwsLCwsLCwtLCwsLCwsLCwsLP/AABEIAKgAyAMBIgACEQEDEQH/xAAcAAAABwEBAAAAAAAAAAAAAAAAAgMEBQYHAQj/xABJEAABAwIDAwcIBgcIAgMBAAABAgMRACEEEjEFQVEGEyIyYXGBQlJzkaGx0fAUI3Kys8EWJDOSk9LhB0NTVGKCo8I0g3Si8Rf/xAAaAQADAQEBAQAAAAAAAAAAAAABAgQDBQAG/8QAMxEAAgECAgcIAgEEAwAAAAAAAQIAAxEEIRIxMkFRccEFExQiYYGhsVKR0TNC4fEVJPD/2gAMAwEAAhEDEQA/ALQ6mVKmeuvefPPbRcg+SfjRlnpK+2v76qLXx9V20zY753kAsJzKPkn40AgfJPxqj7S5Z4htT8NsZG3FtjNzknIopGhiTFRKv7TX9zDPrc+NVrgsS2o/MyeuibU04oHD2n40Utjh7T8azVP9prpIBYZF7mXLeAo3/wDRsRaMOyJ7XN+mp0MG/ZTeAxX/AIxRiaR1fU0goHD2mhkHD2ms5H9oGKK8nMspUJzdcxHG+griuXuKlwZMPKBJEKuN8dLdXvAYjj8xu/Q7po2QcPaaBQOHtPxqgJ5dv84Wuaw8i8y5BEA2E8DPhXWuXb6lqQGGAU6ypyD3Gk8FiBv+YwqDVY8NW+X3KOHv+NAIHD3/ABqlDlo+LFhjwccHvBo/6ZPHTDs21l1Z/wCgpDha/H5mgve1j+pcsieHv+NcyDh7/jVR/S5//Ltfxl/yVw8rH/8ABYH/ALHD/wBaHhq3H5jaDfif1LhkHD3/ABrmQcPf8aqA5V4j/Cw/77vwrv6Uv/4WH/ec+FDw1bj8xu7f8TLdlHD3/GuZBw+fXVU/SZ+f2WHH+534CinlLiPMw/8Ay/Gh4et+Q/cPdv8AiZbcg4e/40Mg4e/41Uf0mxHmYf8A5fjRTyoxPmYf/l+NDw9b8h+4e6f8TLbkHD3/ABoZR8z8apT3LB8WKcMN9yv8zSCuVeIVBhg28lTgkeB7afwVc7/mZnXa31L5A+SfjXQkfM/GqC5ytxDYKyhpQAJgrdIjsk61oC0wSOBI9VS4ilVogEtr4GMNdiLH1nWgMyI/xEbz56e2hXWx0kekb++mhXQ7MqN3Zud8lxO0Is51l/bX99VFpRw9Jf21/fVSZqGrtnnNk2RMW5WYn6x1uBH0h5c7551YqEW0f6d9S/KbDr+kPLMlJfeykxFnFkgVEC/t9X519bTtoi049W5bzQuQ04wy4MgBKk3kk7lbxoRFu4UgddKlcPs5XNkkpGZJtlBsRIudOGlFmAGcNGkzt5d0KlCudWJQhSYBgE+KbzNoPfRkNArWOcT0gCSlAykHeL2N5I7RwqKcVmvrPHXxrle0Ye/z1b5L4YhRCVurSsCJAAylBMDSbXM28KVbSUulOdwlPSVKoBjsG4BU3jw3QoT8++K5kjdQNO8K4i1vL8yznWPVGvq7KOhcRwj+sjsiagNloQFHOm0W6JN/n86mw4MxB3XPHvO8CRv33qSpT0chOrh8T3g0jlHpXNHnWTEcfn31Du7QCINwneOjJIJBgiQLxM0v9NUSgZAJVC0kKPR6MkWFoV21j4dvaVDHU8xfOSJNNNp4soCEoAzrJSJ8mw6Xt99I7JeUUpBSAkJBm83mLeB0pLa+JAdaBPVMn/SDAnvuf3aKUrVLGerYkGhpDK+X7IkphEwgAyTEqJMnMdb76j8ZtFaDICMpUpIkKklABm3GYpR7bDaCnoqIKZlMEcCADG8caidr7SLi0KSCAlJygm8nfbhaO6npUmLXYTDF4ymtPRpvmOEsWDxQcSCnWBm1sYBj260ZdQ+CehDGUftHOkSSZCABI4Wm26lXMa4FqBUI50I6siCgkRe+nr3xWbYfzG2qUU8aAgLyO28wArPPXgAcMov7xRNk4eVZxAyk5hvIIt37/VRXGlOqY5xc85F4jKCrKfjU01slDZzNqdmQLxBBmQYAva1VM+gmiTnOWid5iDUC5XHzEcc6lTTmVQVCTMHSeNbA71lfaPvrD9t4II6QlIUqFAaRA8TMGtwdPSV3n31w+1VARLevSWabtUYOLEW6wI6yPto++mhQb6yPSI++ihXuzdhufSTYraEXd6y/tr++qik0d3rL+2v76qITU1XbPObJsj2mIcpcYpb7zcQEYl4zrJLiotui/rqJiI8Pk0928f1zE6ft3fxFUyQdJ9vsr61B5ROK7XOc7l31cG9kYgYRGJ5ohsgBEwFLOWxQkkKULbgZ3SKjOQ7LC8awnEqCWs0nNGUqTdIWTYJJEGe7fW/bZU6FAlaEMKSpLiyQlxlZEJcbUqQT0oixG43rGsRkCJrQqtTuV3zzweTeLC22zhXg4oGEc0rMQCLkajrDWI306x/JPEMoKlFpUCVJbcCli0mwEGN8E1cThQgqbKkLyqKStHUcjygD7jN5ud/cS4tLa1IAKkoJSOKgCR6tfXSmuSZMWzmY7uz31z5ignhrwPGfmaCJqqNHWDZJzLTlHNjMSTxBiJ8fZSb+OKjII8m6TBlIO/8A3H1CpbkslCn050pUc6AEquNFzbeI9wq38p2Gw22tCUDp9FQSkCMptIFxv8KlqVgj6JEvp0C6AqbcZQcJgxmBcgybjdu1Ol5Nhwq0Yh3MpWZOrE3J0yg33x0dai/ogUbRmvfd5IvFxBPb8GW0dpXhsgjm0okgTEXAixOnSEdwoEGoZ4haAIMTxbCmhKStIMADMQRExpEjW/b20xUqbkkxvJPh3b/XRXHc0SdBFcBqlVIEieoGOWqLPOlWUGOinKIESBvPE9tNyn30YHfU5srk0p5IUHUI1gFKibGN3zagzqguTlCqvVOWZkMnELSE9NQymU3jKTqRwmuKxa9cypnNJ84CATO+LURR9Xd8x405Ywl5XIhSAUwZIXmOu6yaNhvgBc78oXAFSnGx1spTAJsAFaTuFWnbCpQJucySRMJmcsmPA1GbHT0EADUiYG87+3fepbFElk2hVgN98wqCs16izr4alo0WJN7yqbXMhKU+SiSBECYJj13rd3esrvNYK7iOcK1QE/VxE8ABwrelnpHvNQdsiyoOfSJhSGZm5dZ1vrI9I3+ImhQa6yPSN/iJoVl2YPI3PpFxe0I4d6y/tr++qiUd3rL+2v76qTVUtXbPOULsiYTyiR+t4n/5Do9a1Uy1+eFSHKy2OxUf4y/eaabPw5ddbbBALi0tgxMFagkGN8TMV9YmwD6TiMfMR6y4/wBl3JhrHYhzn0qU2yhK8oslalKhKVnUCATA1g7tdO5cYXELDYbgs2HNpssuAymB5QAiAnSCe0SnJzk6xs9gttW8p11UZllM9JZ4C8DQCfF3s/aSHmg8Oi2c2Uqt0AYzX6sxMcKmqOGMcLlMzxmz3GF5HQEnKDAINjOp0m2g9ZoIJnW/s8KkOUeKQ7ilKbKnEwlM3KJAvlOhTw7c0TTAGRv9o/8AyspgwsZnnKDZ3MuqSB0FdNscEnUf7TbuqMB+fjxrRNsbJRiQJ6CwCEr4TeFDeJ8RWfCQSN8xYzoeOhHbVdN9IesdTeJyUkEEpI0IMEEbwRpVtxuMQnZ+FCySokWHWKEhYOvaU37YqoKHgKsGG2A25hUPBRSszn0UmAvLMWIgdtCto2BbjN6BcFtAbpEP4tS7SQN4k74nNxmPZvpuTVka2G4lZYVlW2paUrcSYI0VlIKh2WMxmtc0ivkss3QtJmYSqyoByyo6C40oiqgyvEZKjZmQArqUfPzrTnG7PcZ/aIKbwDqkmJsruv3U1J+fj82rW4OqZEW1zqBxMTV32IiGUEEE9bMO06d4t3VXdmbMkBbiZHkp43uVi1tLbwdbXs+z09AGBrACREmSLj2evWocY4K2HGdTAUmVtI8JBO4ZtolQABJUUqMZU3MBIMQQBrTfbLyip205ktHvidalsbhyTKASoFcTfoyTbSJg3J3VF7V/am/kta77jcdbd9NSa5F/WGutlIAyyimzhAZ46jt3GOO7hUljZ5qLap9czUXskEhsSY367gYn2nxp9tckNdma51gZVST3WrKoL1RKabf9cmU09XjavQ7mprHNpbNbYS8GllaCgFKiL5VBUCQAIJGu+1bDPuHuFQ9suGCW9eklwNMpe/p1h2h0kekb/ETXa411kekb/ETQrPszYbn0nsXtCOHT0l/bX99VEVR3usv7a/vqpNVR1dtucpTZHtMO5VAfTMVe/POfeP5Uxwjy2lJcQSlSFBSVDVKgZB8I39ut6k+VcfTMTe3PLB/eNE2Bi2m8Syt5AcaQ4guJicyEkTaINrxviK+spnyDlOM65mb7yY2krE7PaxGMS2MyStdoRAUcqoOkgAx6qltrEBl0qSpQCFZkpVlJA1GaRl3379arGzsMceGsSMUHmQ4egElIASoFKcmiVdWQqTGhirjmvPzNS2zjDVMw2Pspa2HHlSENtkpVrnUOBOoAuT3dtN/Grjyx29zI5jm1qU6ggLJSEAaHLPWN4i1UlC5EkETe+vjE60trSd1tOOgEFKrgiD2g2Ps99ZrjsLzTi25zZFZQeIgESOMEVoz+JSgFSzCQJnXvJ9g7aonKHFpcfKkRlAAzAdYgcd+oFbUDrnkkWs23a1bdkuK+gJuGkJUuV6qV9ZJyJ0GXiZvuGpqbmkHdSuDxqm5Fyg9ZE2IMTEghKoSOlB8a2dNIWm6VNBifSaFhcGpCLJKDObrSpJWSogqInMJHS84TTrC4VxKDEFKecygTnJzkidE3nspDDbXadbLiRmvmIi89I5VC5CyEj8pp/spfQBzSSjMEk2IvChv1sT2iuW2lneWqV3QreHDnNtqSIUkktrE2B0Kew7+2ozHcmWOcYKGwPriFQISpCUrUAUqMapEnfwq0WUoSIPWEiQJmYVFiRao9zB5OZQlWbM+sgKMXU08YJA0uToTXqTkGwM9UUEXIkJygbzPELV0ihEiOObUCRIyxaLRekNlIPNIOYG549KT3+udKJyi5znEhYTnyNBUAkSQ5mg8PjR9lKhpAEKyk3vuVf2zevVL6H6luGGeqM1tkqPSsFESqwBzEC+uo7zNRW2pDit/1bZPbC+PhTnFf6ikRYTrB1kkjfBi+opptm65MD6pJmDeCNP6VTRHmBk+JJ0SIbZ7cIbIME2G7cZkz0rnTtHGnu1BDckmyrC5ghKhIjv8ACKbbLcBDKSAT3XjpSD87qdbZA5og+cDp2KgAb6Vye9Am1K3hz7RLbLakIcQSISylIJMEgZpgdpPGtZVqayDaaBzTgUMqkst9Ek269tbxG/jrWvudY99cztTJV9+kyw2bH26wzPXb9I3+ImhQa67fpG/xE0KPZew3PpMsZtCOHesv0i/vqoiqO71l+kX99VJqqOrttzlSbI9pifKtX65iux9fv3VFKVxjh+fjUhymVOMxUzZ9yN5HTVUcrf5Prr6umPKOQnHbWZJ7B5QPYNznMMsoNgR5KwPJcTooajiJMEV6L5O7RRiMKy831VtpOsxuKSTckEEX1ivMITatl5C8pcLg2cHg1rhbqS6tZP1banlShJP+rSdBF5mhUW+qKrZ5y28qsO4plwycgRZKGeccUqxkk6JGXyRN9bVQUEbtDpGnhWl7Y2l9GQVlC1EToLJUNM5kZRO/s7qzRIUVGRM3Uo2km9gO3ujhUpiVfSRvKPZgxDYSDCkSpM9UkCIUOPA7vE1QFgpJBkKBgg8Rx7a1Rxq0abpBuO6s+2tsR1lcZVOpN0qSkm2/MADlIkdnCt6LbjApkO4o6bqKamti7CViDmVKGxIKouVWsiffHrp5tHkktMllXODgYCx+SvCK27xQbXnm1yD2fj1srC2yQoeowZhQ0InjUwOV7oUtXNtZ15wVQrMQ4oqiZ3WAOtqgFsqACilQBsCUkAngCRrRKJRWztCGI1GaByc5YoUUN4j6o6B0qlJP+qRKZ3m47qse02MqsJzSp/WBF5Ahh6QdY3gjdWW8n9nfScQ21cJUemQOqgXUeAtaTaSK1F/CZBhUMpmHXObClEjMppxQzKMmLqvfWoa1JFcaOvP6lVN2Zc5XOVyjz5I6MtoJTPnBQAkW1Sbg0bZ7UWmwUUiTuzEeNj7O2i8qlkYmTKVBDRKQRmkBUpm4JGfUcKNs5H1YMSJmdJ6W+J7T7Knq5IJ1cNI9x9YIIN5O/eQeiTBOoPt8IraWGOZJmEuJAJMkpUIUQok2JtBO711KY7FISFlZhOdaQAZUsBSuhA6qbamotO1EOgtuoCUqNlAlWXtjW14i26BVNIMMwJPXZT5Sc4TY6ilxKCSIJgf6oII7JJtbWakttfslCewQdwCiJ9nrquP3mVJXlITmGihoki9xu7KfrfU5hgpeocyg6kwkm9wBrY771pUpXYNM6GIAptT94vtnaAUHSRBU2mIJAJM6XlQvF98TWwqN6wjaziiSSrcbCBB8oQLAE3gWNq3dQua5Pa6hVS3r0jYNizNf06wzPXb9K3+ImhQZ67fpW/xE12l7LHkbn0i43aEcO9dfpF/fVSaqUe66/SOffVSajUdXbPOVJsj2mIcqBGMxMRd9zfvzH41FK0t2aVK8qB+uYmD/AH7nDzzrUSuw3fPGvq6WyOQnGcZmCLV3LbT+tF3V3dWkynoL+y/lKcZhcqzLzGVty91pjoL8QCD2pPGpTavJltwEtANL1EdQ9hTu7xp21g/JDlEvAYhLyBmTGV1Hntkgkfa3g7iK9G7Oxzb7aHWlZ21iUqHuI3EaEcRUlVdEzUWYWMzd/DLQooWClQiQdb6d/eNaUw2xn3U5m2yUnRUgAxwk3760XF4Nt0AOISsDTMNOMHdTTHsYlVmXGWUiwGVRVG4zEJ7gD31jaL3cpD3JnEJ6bgQncFKcSAfWb1GZLwSDHAgj1irVtDkrcKcfddcPBkrJ7iV9Ed5AqOa5P4gf3Sv/AKi3b0qQ3gZTukFtDCJeQptySk+uRoRwINUHbOwHMP0jDjcgc4kWk6Zk+ST6q2RfJnEATlT9kLGY91vzqvbT2W3iE5Hknok6HKpKtCYIiewitaVUqc9UXRImX7L2gvDuJdaMKTpwIOoPEHhWh7F2+3i1YRMQ6l4qW3e8MvQpJ3gdtxIqs7T5FvNhS0LS8BeACFkD/SZk9xqGd2epDTTxVHOFXNgAzlTYqzaAzbLMwZIql1SoLjXqjoxWXflWSMUVCLJQuZiQUxlnd1fdUHjOUaUJyNJCiJ6RsgSZGVI1A4mB31C7Q2q68QXV5oAA0iEgAadg1poqNJ/p3VmuHXLSlRxbAWTKGecUpRWoyoySd5M37r0QzBm3fx0veule6N8/1iupO48QOzt9dUSbXESgzBBneIM3o/NqQQSIJkXg98jxq07UKgpIBkJzISVddAFsu/OAAIuOBqA2mAIuSqfZ3Cw3VmtXSM2bD6KaUUXzBwaiVg4jOeiUrzZDliFRlIACjujNppW2pezKVaIVGvYDPZ1q8/LNj3VveCTAVv6Q9YQgflXJ7YWyKefSUYBsz7dY7ZPTb9K3+ImhQZHTb9K3+ImhWXZX9NufSNjdoRy911+kc++qkzSjw6a/SOffVSahUFXbbnKk2R7TEOVaYxmJA055w+tU1EqPH58N1TXK9WXHYqbS6SBBuNx9RqJy9EHKQNJvHu1r6ukfIOQnGYZmJweBroo6UzoCe4E38BRFmNRHeCPVNaAiIVjjA4Vbq0ttoUtazCUpEqUeA+bV6H5AcnVYDCBpxQU4panFwZSlSgkZUnfASL7yTWW/2Q7cYwzzxfdYaSUJGdwnODJ6LUWg6qngmtSTy72d/nGf3j/LWNW5ytGS0sdCq/8Apxs7/Osfvf0rn6b7O/zrH7/9Kw0Twj3EsNcn5+dKr/6bbO/zrH7/APSk3+WOzVjKvF4Zad4UqQe8EQaBVuENxHWP5TMtmEy4eKIy/vG3qmmGKxGGxYurmHdylRB7FEWUPURSLu3djqmX8L3hRHuimy8Zsg6Y1pPc8PcoUug/CITGr+FW0qFCDqCLgjikjUdtRG1djJeSlJAW2lzOprTNKVJhC/J65VBtOhTUpiF4NN2cfhlxPRLqUm8bwSk6dm6o39IsLb9Za088flNLoupyEF7TO9sbI5pa+aJcaSesRCk78ridQRPAdwqHjX58a0rbe2MKQHUYhorREwqVLQARl7xMjuI31SeUCsPmSWVJvJUEmUDS40g69Hsm0xVlKoxyIjMFK6QPtI5JMa9p8O2bC9Fy/NvnxohcSd4Hz7K6XE8ZO/4g1tMxHC8a4UBE2T2XGlp8O+mp99AuAnUdkUAJ4k9xoAAQkkwq9D4+41vmFPWPFX/VNqwVZOU2IseN63vCtlIgjh91I/I8K43bJGgvv0l+AGbe3WOWuu36Vr8RNCgz12/StfiIoVj2V/Tbn0hxu0I6e66/SOffVScUd/rr9I599VEqGrttzlibI9ocOqGij6zTJG2AX1MZlhYQFgkmFiSFZDN8pF+/sNKYlyITcFW8AkpA1VYWiQAeJqN25s/nm081mbeZOfDryK6Ch5Jt1VCARpxp6SqTZt+/hFckC6yZLyvOPrPxqNwm2FuO4hoJgsFAJLphXOJKhACLQBea7sXaicS0HAClQJQ4gzLbiesgjsPHjUdsP/zNo/bw/wCEqmWnohwwzA6iAte1tRkhjdsLadw7ZTJfUtKSHSAnIkKJPQvIO6nmK2hzYBUpV1BKUgnMpauqlIm5PgAJJsKg9vf+Zs70r/4SaV2y2r6VgVeQHHUngHHG/qye8BYHae2mCK2hfeCT62vFLEX5yXdxbiQTdQAJIStRVA1yyACY3WmjMY3OlK0LKkKAUlQJgg6EV1rrDdcHuHGoHkM2fobdiApS1oHBtSyU+EH21kFBplt4I+f9RybMB6SwHEKGqiB4+7frp3Uy2RtgYhoOIKhcpUlXXQtNlJXwULeultT2D2q+A9/dUFtU/RH/AKUP2LsIxY80izb3bElKt8cZo0kD3X+7d/HvPOStju3yxKcPE0As8TXI+R88L0k6JOQ/7uxOkH7UEdwPZWAvHyiGD2uh5x1tJOZoiQREpULLRxTcifyNPC6eNQnKTBOSjFYcS+wD0dzzJuto9sXT49kSeyseh9DbzZlC4UCd17g9oMg91bVEGiHTVv8AQ/5iK2ZVtfSdRjipSwgzkVlUokgZhcpEAlRAInQAkC5BAH0zp82owspKkibKSDBKTvi0iBEjWah+RSVJwiUOftEuOpcnXOHFFU/vA+IpXbIJxOBCesHHVHsbDYC57CSgRxA4UzUx3hThf4F7waZ0A0cba2oWQ0SjnOceQ1BVEFwkA9VUgRpanzzi0JUQD0UlUAkDoiSJi2hqB5YDo4UHfjcOO+6qlMZhEBtzoiyFn1JPbS6I0EPEn7hDHSb0t1hMDthTmHQ/CxnSFJbSoqWZ0SDAEnSdBrRcbthxrmQtBzPOhoAPyEqIJknJBFt1I8kx+o4b0Kab8pkyvBAzfGJ0JB6itCL0wVDWKEZXPxASe7DcpOpxJNgskjUBUkd4mR6q5UPyn6GEccRCFNJztkADKpMaQNCDBGhBipVtRIBIgkAkcCQCR4ExUjp5A41G4myt5isVa67fpW/xE0KDXXb9K3+ImhXV7K/ptz6SHG7Qjp7rr9I599VEFHf66/SOffVTZ/DJXGdIVExOomJjhoPVUVW3eNfjKk2R7QyMPlJUSq+sxACdNwgCT6zxruYcR6x2/wBaaL2ekfs22r2VmzRFoiPGfCk29mhMFDbCVJScpCVdFZOvEpy2jWvZHMmGKNbObS8t5JIW6E850hlXlHRlMagHUX1rmGwaG1vOJJKnClTpJBEpBCbAWgHdr7aQXshIPQbw4SCMgLZJSkab7kU4wOFLWbotiR/dgpuARebaEd0b6dmuNo/6ihQNQiLrLL7jLgWSpsKWzlVAIWEpUoSnpiMondI0mlXcUytMFaFJKc+tsgNlgjQBQsoGxGs0nsfDLZYabUMxQhIPTEBSUhMNncDfpHSTYzUcdkvhfPAjnebmAuGg5ziVc0E7msgyTGvSib1oqoTYtYDVnziFiNQkniHWyClx2UqRmIkQWz5RIE5DxmK5tDCNPw0vUFLqUpVlIyHokR5INuGlBbCufDqQQkM5AApM5ucC8saRFprq8IFLbUoQG4IykQQQoOI45VAovacg0ikyBFmtv942u9xDLx7SWudK082PLF0983mfGl32A4lSFDMFpKVC1wbEb6g3dkrOALBCed5tSAZEAqVJhW4ERpwFqf4vBFzn0hRbQ60UDeQtRXLliQLKAPnX03gol8mzuemc9dtRELh8Cypg4cKU40W8oGeTzenRUBJE2BvwpzhVNoCW0qBtAGaVKCAEn7UAAHhalkOKscgBEdEEWNpCOwRviwGlRWztnuNuYVUAJZbdRlBkIC+byJmxXAQZVA3Wrws4bSb15mx/ie2bWEk2sWg5Mq0nPdEHrRE5eMSLjSo/Z2HYZKi0uA64olOYZC75QQmOibGUjzeyuYfZZacwoQSWmG3kXIkBzm8v2uqZNt1taRY2c4OaJF04t15XSEBDnPxHE/WpkdiqcIljZtf+f4H7gJa4ykgXGgpZCwklSUrgi64hIUDbPEDiRl7KMlTaVKJUnP0UKKiJAJ6KN0STYQJN71GObMcKnFRY4tp5IkWSgMhRN+t9WQB29tlV4NwOLcSJ+tbUhJUnKpIRkWCNx3pJuCkcTQ7tD/fu/jKe0m4RfaGGafUhCl9NtwOpSlQzZ29CRBmJuNKdvozJUkkjMCkkQDBBB1EAwTupm/hScQ24UlTaWloUmQMxWtKrpzX0M31NKbKYcbZbQ6rOsJAUqSZPDMbqgECTrFYvsAhvbhHXMm4h9n4MNNobRmKEJhM3OUaXAvSWOwKXVNqUpQLS86AlQAzgRJkGYBjxoDZjMAc0mBaIOg4Xo7+HJPRCOquMwNlrgE28kgQRvpA3n0gc88+ccqLWtOPYJK45wlaUkKyqKcpUnQqASM0agGRN+FOZnt499Rj2yUyChtgAC2ZKiRAAEEePsp3gMNkBEIEmehmANouDSVLaO1CozOUds9dv0rf4iaFBnrt+lb/ETQrqdlf0zz6SHG7Qj19pQWvoOftF/wB2vz1aEJonNK8xz+G5/LQoVQ/Z6MxNzM1xTAWtOc2rzHP4bn8td5pXmOfw1/y0KFJ/xycTG8W3CFU0oyMrgtrza7Tv6u6m4wjvnO/wVfmk+/dQoUwwCDUT8T3ijwhjhXIjM938yb34ZN1BeFcOheTbc0o7tepxv40KFe8Ao3/U94k8JxeEWREvC82aVbW3U0v4QK4cKu93biB9Uro2iQcus3+FChQOBXifiHxJ4TgwyxN3TcEDmlCIm1k3BBjwFcVhF7i6P/ST/wBfn3ChSnBLx+ofEHhB9EXxd6sfslRrMxl13V04ZcC7ttTzJlXf0Y9VChXvBLx+oe/PCcGGc850/wDqM9vk/Psov0Ryeu73czrb7FChQ8EvH6h788J36M5fpO6ED6o2J0PVuR4Vz6I55zuv+CfV1aFCh4JeP1D354TgwrnnOfwT/L7KM3h1gkkrUOBaVbtkC9ChQOCXj9QiseEIcGuNXP4avXpfuM6mh9EXM5ne7mzE/u0KFKcEvH6h78zicGsKCiXTGo5tQBsRfo213UvzZ81f7i/5aFCkOAQ7z8QiuYdhs52+iv8Aat+Qrz09ldoUKvweHWkpAO+R4moWY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data:image/jpeg;base64,/9j/4AAQSkZJRgABAQAAAQABAAD/2wCEAAkGBxQSEhUUEhQWFBUXFxwYFhgYGBofGBgXGBsaHBwcFxwdHiggGh4lHBgZIjIhJSksLi4uGR8zODMsNygtLisBCgoKDg0OGxAQGy0kHiYuLiwtLywsLSwsLCwsLC8sLCwsLCwsLCwsLCw0LCwsLCwsLCwsLCwtLCwsLCwsLCwsLP/AABEIAKgAyAMBIgACEQEDEQH/xAAcAAAABwEBAAAAAAAAAAAAAAAAAgMEBQYHAQj/xABJEAABAwIDAwcIBgcIAgMBAAABAgMRACEEEjEFQVEGEyIyYXGBQlJzkaGx0fAUI3Kys8EWJDOSk9LhB0NTVGKCo8I0g3Si8Rf/xAAaAQADAQEBAQAAAAAAAAAAAAABAgQDBQAG/8QAMxEAAgECAgcIAgEEAwAAAAAAAQIAAxEEIRIxMkFRccEFExQiYYGhsVKR0TNC4fEVJPD/2gAMAwEAAhEDEQA/ALQ6mVKmeuvefPPbRcg+SfjRlnpK+2v76qLXx9V20zY753kAsJzKPkn40AgfJPxqj7S5Z4htT8NsZG3FtjNzknIopGhiTFRKv7TX9zDPrc+NVrgsS2o/MyeuibU04oHD2n40Utjh7T8azVP9prpIBYZF7mXLeAo3/wDRsRaMOyJ7XN+mp0MG/ZTeAxX/AIxRiaR1fU0goHD2mhkHD2ms5H9oGKK8nMspUJzdcxHG+griuXuKlwZMPKBJEKuN8dLdXvAYjj8xu/Q7po2QcPaaBQOHtPxqgJ5dv84Wuaw8i8y5BEA2E8DPhXWuXb6lqQGGAU6ypyD3Gk8FiBv+YwqDVY8NW+X3KOHv+NAIHD3/ABqlDlo+LFhjwccHvBo/6ZPHTDs21l1Z/wCgpDha/H5mgve1j+pcsieHv+NcyDh7/jVR/S5//Ltfxl/yVw8rH/8ABYH/ALHD/wBaHhq3H5jaDfif1LhkHD3/ABrmQcPf8aqA5V4j/Cw/77vwrv6Uv/4WH/ec+FDw1bj8xu7f8TLdlHD3/GuZBw+fXVU/SZ+f2WHH+534CinlLiPMw/8Ay/Gh4et+Q/cPdv8AiZbcg4e/40Mg4e/41Uf0mxHmYf8A5fjRTyoxPmYf/l+NDw9b8h+4e6f8TLbkHD3/ABoZR8z8apT3LB8WKcMN9yv8zSCuVeIVBhg28lTgkeB7afwVc7/mZnXa31L5A+SfjXQkfM/GqC5ytxDYKyhpQAJgrdIjsk61oC0wSOBI9VS4ilVogEtr4GMNdiLH1nWgMyI/xEbz56e2hXWx0kekb++mhXQ7MqN3Zud8lxO0Is51l/bX99VFpRw9Jf21/fVSZqGrtnnNk2RMW5WYn6x1uBH0h5c7551YqEW0f6d9S/KbDr+kPLMlJfeykxFnFkgVEC/t9X519bTtoi049W5bzQuQ04wy4MgBKk3kk7lbxoRFu4UgddKlcPs5XNkkpGZJtlBsRIudOGlFmAGcNGkzt5d0KlCudWJQhSYBgE+KbzNoPfRkNArWOcT0gCSlAykHeL2N5I7RwqKcVmvrPHXxrle0Ye/z1b5L4YhRCVurSsCJAAylBMDSbXM28KVbSUulOdwlPSVKoBjsG4BU3jw3QoT8++K5kjdQNO8K4i1vL8yznWPVGvq7KOhcRwj+sjsiagNloQFHOm0W6JN/n86mw4MxB3XPHvO8CRv33qSpT0chOrh8T3g0jlHpXNHnWTEcfn31Du7QCINwneOjJIJBgiQLxM0v9NUSgZAJVC0kKPR6MkWFoV21j4dvaVDHU8xfOSJNNNp4soCEoAzrJSJ8mw6Xt99I7JeUUpBSAkJBm83mLeB0pLa+JAdaBPVMn/SDAnvuf3aKUrVLGerYkGhpDK+X7IkphEwgAyTEqJMnMdb76j8ZtFaDICMpUpIkKklABm3GYpR7bDaCnoqIKZlMEcCADG8caidr7SLi0KSCAlJygm8nfbhaO6npUmLXYTDF4ymtPRpvmOEsWDxQcSCnWBm1sYBj260ZdQ+CehDGUftHOkSSZCABI4Wm26lXMa4FqBUI50I6siCgkRe+nr3xWbYfzG2qUU8aAgLyO28wArPPXgAcMov7xRNk4eVZxAyk5hvIIt37/VRXGlOqY5xc85F4jKCrKfjU01slDZzNqdmQLxBBmQYAva1VM+gmiTnOWid5iDUC5XHzEcc6lTTmVQVCTMHSeNbA71lfaPvrD9t4II6QlIUqFAaRA8TMGtwdPSV3n31w+1VARLevSWabtUYOLEW6wI6yPto++mhQb6yPSI++ihXuzdhufSTYraEXd6y/tr++qik0d3rL+2v76qITU1XbPObJsj2mIcpcYpb7zcQEYl4zrJLiotui/rqJiI8Pk0928f1zE6ft3fxFUyQdJ9vsr61B5ROK7XOc7l31cG9kYgYRGJ5ohsgBEwFLOWxQkkKULbgZ3SKjOQ7LC8awnEqCWs0nNGUqTdIWTYJJEGe7fW/bZU6FAlaEMKSpLiyQlxlZEJcbUqQT0oixG43rGsRkCJrQqtTuV3zzweTeLC22zhXg4oGEc0rMQCLkajrDWI306x/JPEMoKlFpUCVJbcCli0mwEGN8E1cThQgqbKkLyqKStHUcjygD7jN5ud/cS4tLa1IAKkoJSOKgCR6tfXSmuSZMWzmY7uz31z5ignhrwPGfmaCJqqNHWDZJzLTlHNjMSTxBiJ8fZSb+OKjII8m6TBlIO/8A3H1CpbkslCn050pUc6AEquNFzbeI9wq38p2Gw22tCUDp9FQSkCMptIFxv8KlqVgj6JEvp0C6AqbcZQcJgxmBcgybjdu1Ol5Nhwq0Yh3MpWZOrE3J0yg33x0dai/ogUbRmvfd5IvFxBPb8GW0dpXhsgjm0okgTEXAixOnSEdwoEGoZ4haAIMTxbCmhKStIMADMQRExpEjW/b20xUqbkkxvJPh3b/XRXHc0SdBFcBqlVIEieoGOWqLPOlWUGOinKIESBvPE9tNyn30YHfU5srk0p5IUHUI1gFKibGN3zagzqguTlCqvVOWZkMnELSE9NQymU3jKTqRwmuKxa9cypnNJ84CATO+LURR9Xd8x405Ywl5XIhSAUwZIXmOu6yaNhvgBc78oXAFSnGx1spTAJsAFaTuFWnbCpQJucySRMJmcsmPA1GbHT0EADUiYG87+3fepbFElk2hVgN98wqCs16izr4alo0WJN7yqbXMhKU+SiSBECYJj13rd3esrvNYK7iOcK1QE/VxE8ABwrelnpHvNQdsiyoOfSJhSGZm5dZ1vrI9I3+ImhQa6yPSN/iJoVl2YPI3PpFxe0I4d6y/tr++qiUd3rL+2v76qTVUtXbPOULsiYTyiR+t4n/5Do9a1Uy1+eFSHKy2OxUf4y/eaabPw5ddbbBALi0tgxMFagkGN8TMV9YmwD6TiMfMR6y4/wBl3JhrHYhzn0qU2yhK8oslalKhKVnUCATA1g7tdO5cYXELDYbgs2HNpssuAymB5QAiAnSCe0SnJzk6xs9gttW8p11UZllM9JZ4C8DQCfF3s/aSHmg8Oi2c2Uqt0AYzX6sxMcKmqOGMcLlMzxmz3GF5HQEnKDAINjOp0m2g9ZoIJnW/s8KkOUeKQ7ilKbKnEwlM3KJAvlOhTw7c0TTAGRv9o/8AyspgwsZnnKDZ3MuqSB0FdNscEnUf7TbuqMB+fjxrRNsbJRiQJ6CwCEr4TeFDeJ8RWfCQSN8xYzoeOhHbVdN9IesdTeJyUkEEpI0IMEEbwRpVtxuMQnZ+FCySokWHWKEhYOvaU37YqoKHgKsGG2A25hUPBRSszn0UmAvLMWIgdtCto2BbjN6BcFtAbpEP4tS7SQN4k74nNxmPZvpuTVka2G4lZYVlW2paUrcSYI0VlIKh2WMxmtc0ivkss3QtJmYSqyoByyo6C40oiqgyvEZKjZmQArqUfPzrTnG7PcZ/aIKbwDqkmJsruv3U1J+fj82rW4OqZEW1zqBxMTV32IiGUEEE9bMO06d4t3VXdmbMkBbiZHkp43uVi1tLbwdbXs+z09AGBrACREmSLj2evWocY4K2HGdTAUmVtI8JBO4ZtolQABJUUqMZU3MBIMQQBrTfbLyip205ktHvidalsbhyTKASoFcTfoyTbSJg3J3VF7V/am/kta77jcdbd9NSa5F/WGutlIAyyimzhAZ46jt3GOO7hUljZ5qLap9czUXskEhsSY367gYn2nxp9tckNdma51gZVST3WrKoL1RKabf9cmU09XjavQ7mprHNpbNbYS8GllaCgFKiL5VBUCQAIJGu+1bDPuHuFQ9suGCW9eklwNMpe/p1h2h0kekb/ETXa411kekb/ETQrPszYbn0nsXtCOHT0l/bX99VEVR3usv7a/vqpNVR1dtucpTZHtMO5VAfTMVe/POfeP5Uxwjy2lJcQSlSFBSVDVKgZB8I39ut6k+VcfTMTe3PLB/eNE2Bi2m8Syt5AcaQ4guJicyEkTaINrxviK+spnyDlOM65mb7yY2krE7PaxGMS2MyStdoRAUcqoOkgAx6qltrEBl0qSpQCFZkpVlJA1GaRl3379arGzsMceGsSMUHmQ4egElIASoFKcmiVdWQqTGhirjmvPzNS2zjDVMw2Pspa2HHlSENtkpVrnUOBOoAuT3dtN/Grjyx29zI5jm1qU6ggLJSEAaHLPWN4i1UlC5EkETe+vjE60trSd1tOOgEFKrgiD2g2Ps99ZrjsLzTi25zZFZQeIgESOMEVoz+JSgFSzCQJnXvJ9g7aonKHFpcfKkRlAAzAdYgcd+oFbUDrnkkWs23a1bdkuK+gJuGkJUuV6qV9ZJyJ0GXiZvuGpqbmkHdSuDxqm5Fyg9ZE2IMTEghKoSOlB8a2dNIWm6VNBifSaFhcGpCLJKDObrSpJWSogqInMJHS84TTrC4VxKDEFKecygTnJzkidE3nspDDbXadbLiRmvmIi89I5VC5CyEj8pp/spfQBzSSjMEk2IvChv1sT2iuW2lneWqV3QreHDnNtqSIUkktrE2B0Kew7+2ozHcmWOcYKGwPriFQISpCUrUAUqMapEnfwq0WUoSIPWEiQJmYVFiRao9zB5OZQlWbM+sgKMXU08YJA0uToTXqTkGwM9UUEXIkJygbzPELV0ihEiOObUCRIyxaLRekNlIPNIOYG549KT3+udKJyi5znEhYTnyNBUAkSQ5mg8PjR9lKhpAEKyk3vuVf2zevVL6H6luGGeqM1tkqPSsFESqwBzEC+uo7zNRW2pDit/1bZPbC+PhTnFf6ikRYTrB1kkjfBi+opptm65MD6pJmDeCNP6VTRHmBk+JJ0SIbZ7cIbIME2G7cZkz0rnTtHGnu1BDckmyrC5ghKhIjv8ACKbbLcBDKSAT3XjpSD87qdbZA5og+cDp2KgAb6Vye9Am1K3hz7RLbLakIcQSISylIJMEgZpgdpPGtZVqayDaaBzTgUMqkst9Ek269tbxG/jrWvudY99cztTJV9+kyw2bH26wzPXb9I3+ImhQa67fpG/xE0KPZew3PpMsZtCOHesv0i/vqoiqO71l+kX99VJqqOrttzlSbI9pifKtX65iux9fv3VFKVxjh+fjUhymVOMxUzZ9yN5HTVUcrf5Prr6umPKOQnHbWZJ7B5QPYNznMMsoNgR5KwPJcTooajiJMEV6L5O7RRiMKy831VtpOsxuKSTckEEX1ivMITatl5C8pcLg2cHg1rhbqS6tZP1banlShJP+rSdBF5mhUW+qKrZ5y28qsO4plwycgRZKGeccUqxkk6JGXyRN9bVQUEbtDpGnhWl7Y2l9GQVlC1EToLJUNM5kZRO/s7qzRIUVGRM3Uo2km9gO3ujhUpiVfSRvKPZgxDYSDCkSpM9UkCIUOPA7vE1QFgpJBkKBgg8Rx7a1Rxq0abpBuO6s+2tsR1lcZVOpN0qSkm2/MADlIkdnCt6LbjApkO4o6bqKamti7CViDmVKGxIKouVWsiffHrp5tHkktMllXODgYCx+SvCK27xQbXnm1yD2fj1srC2yQoeowZhQ0InjUwOV7oUtXNtZ15wVQrMQ4oqiZ3WAOtqgFsqACilQBsCUkAngCRrRKJRWztCGI1GaByc5YoUUN4j6o6B0qlJP+qRKZ3m47qse02MqsJzSp/WBF5Ahh6QdY3gjdWW8n9nfScQ21cJUemQOqgXUeAtaTaSK1F/CZBhUMpmHXObClEjMppxQzKMmLqvfWoa1JFcaOvP6lVN2Zc5XOVyjz5I6MtoJTPnBQAkW1Sbg0bZ7UWmwUUiTuzEeNj7O2i8qlkYmTKVBDRKQRmkBUpm4JGfUcKNs5H1YMSJmdJ6W+J7T7Knq5IJ1cNI9x9YIIN5O/eQeiTBOoPt8IraWGOZJmEuJAJMkpUIUQok2JtBO711KY7FISFlZhOdaQAZUsBSuhA6qbamotO1EOgtuoCUqNlAlWXtjW14i26BVNIMMwJPXZT5Sc4TY6ilxKCSIJgf6oII7JJtbWakttfslCewQdwCiJ9nrquP3mVJXlITmGihoki9xu7KfrfU5hgpeocyg6kwkm9wBrY771pUpXYNM6GIAptT94vtnaAUHSRBU2mIJAJM6XlQvF98TWwqN6wjaziiSSrcbCBB8oQLAE3gWNq3dQua5Pa6hVS3r0jYNizNf06wzPXb9K3+ImhQZ67fpW/xE12l7LHkbn0i43aEcO9dfpF/fVSaqUe66/SOffVSajUdXbPOVJsj2mIcqBGMxMRd9zfvzH41FK0t2aVK8qB+uYmD/AH7nDzzrUSuw3fPGvq6WyOQnGcZmCLV3LbT+tF3V3dWkynoL+y/lKcZhcqzLzGVty91pjoL8QCD2pPGpTavJltwEtANL1EdQ9hTu7xp21g/JDlEvAYhLyBmTGV1Hntkgkfa3g7iK9G7Oxzb7aHWlZ21iUqHuI3EaEcRUlVdEzUWYWMzd/DLQooWClQiQdb6d/eNaUw2xn3U5m2yUnRUgAxwk3760XF4Nt0AOISsDTMNOMHdTTHsYlVmXGWUiwGVRVG4zEJ7gD31jaL3cpD3JnEJ6bgQncFKcSAfWb1GZLwSDHAgj1irVtDkrcKcfddcPBkrJ7iV9Ed5AqOa5P4gf3Sv/AKi3b0qQ3gZTukFtDCJeQptySk+uRoRwINUHbOwHMP0jDjcgc4kWk6Zk+ST6q2RfJnEATlT9kLGY91vzqvbT2W3iE5Hknok6HKpKtCYIiewitaVUqc9UXRImX7L2gvDuJdaMKTpwIOoPEHhWh7F2+3i1YRMQ6l4qW3e8MvQpJ3gdtxIqs7T5FvNhS0LS8BeACFkD/SZk9xqGd2epDTTxVHOFXNgAzlTYqzaAzbLMwZIql1SoLjXqjoxWXflWSMUVCLJQuZiQUxlnd1fdUHjOUaUJyNJCiJ6RsgSZGVI1A4mB31C7Q2q68QXV5oAA0iEgAadg1poqNJ/p3VmuHXLSlRxbAWTKGecUpRWoyoySd5M37r0QzBm3fx0veule6N8/1iupO48QOzt9dUSbXESgzBBneIM3o/NqQQSIJkXg98jxq07UKgpIBkJzISVddAFsu/OAAIuOBqA2mAIuSqfZ3Cw3VmtXSM2bD6KaUUXzBwaiVg4jOeiUrzZDliFRlIACjujNppW2pezKVaIVGvYDPZ1q8/LNj3VveCTAVv6Q9YQgflXJ7YWyKefSUYBsz7dY7ZPTb9K3+ImhQZHTb9K3+ImhWXZX9NufSNjdoRy911+kc++qkzSjw6a/SOffVSahUFXbbnKk2R7TEOVaYxmJA055w+tU1EqPH58N1TXK9WXHYqbS6SBBuNx9RqJy9EHKQNJvHu1r6ukfIOQnGYZmJweBroo6UzoCe4E38BRFmNRHeCPVNaAiIVjjA4Vbq0ttoUtazCUpEqUeA+bV6H5AcnVYDCBpxQU4panFwZSlSgkZUnfASL7yTWW/2Q7cYwzzxfdYaSUJGdwnODJ6LUWg6qngmtSTy72d/nGf3j/LWNW5ytGS0sdCq/8Apxs7/Osfvf0rn6b7O/zrH7/9Kw0Twj3EsNcn5+dKr/6bbO/zrH7/APSk3+WOzVjKvF4Zad4UqQe8EQaBVuENxHWP5TMtmEy4eKIy/vG3qmmGKxGGxYurmHdylRB7FEWUPURSLu3djqmX8L3hRHuimy8Zsg6Y1pPc8PcoUug/CITGr+FW0qFCDqCLgjikjUdtRG1djJeSlJAW2lzOprTNKVJhC/J65VBtOhTUpiF4NN2cfhlxPRLqUm8bwSk6dm6o39IsLb9Za088flNLoupyEF7TO9sbI5pa+aJcaSesRCk78ridQRPAdwqHjX58a0rbe2MKQHUYhorREwqVLQARl7xMjuI31SeUCsPmSWVJvJUEmUDS40g69Hsm0xVlKoxyIjMFK6QPtI5JMa9p8O2bC9Fy/NvnxohcSd4Hz7K6XE8ZO/4g1tMxHC8a4UBE2T2XGlp8O+mp99AuAnUdkUAJ4k9xoAAQkkwq9D4+41vmFPWPFX/VNqwVZOU2IseN63vCtlIgjh91I/I8K43bJGgvv0l+AGbe3WOWuu36Vr8RNCgz12/StfiIoVj2V/Tbn0hxu0I6e66/SOffVScUd/rr9I599VEqGrttzlibI9ocOqGij6zTJG2AX1MZlhYQFgkmFiSFZDN8pF+/sNKYlyITcFW8AkpA1VYWiQAeJqN25s/nm081mbeZOfDryK6Ch5Jt1VCARpxp6SqTZt+/hFckC6yZLyvOPrPxqNwm2FuO4hoJgsFAJLphXOJKhACLQBea7sXaicS0HAClQJQ4gzLbiesgjsPHjUdsP/zNo/bw/wCEqmWnohwwzA6iAte1tRkhjdsLadw7ZTJfUtKSHSAnIkKJPQvIO6nmK2hzYBUpV1BKUgnMpauqlIm5PgAJJsKg9vf+Zs70r/4SaV2y2r6VgVeQHHUngHHG/qye8BYHae2mCK2hfeCT62vFLEX5yXdxbiQTdQAJIStRVA1yyACY3WmjMY3OlK0LKkKAUlQJgg6EV1rrDdcHuHGoHkM2fobdiApS1oHBtSyU+EH21kFBplt4I+f9RybMB6SwHEKGqiB4+7frp3Uy2RtgYhoOIKhcpUlXXQtNlJXwULeultT2D2q+A9/dUFtU/RH/AKUP2LsIxY80izb3bElKt8cZo0kD3X+7d/HvPOStju3yxKcPE0As8TXI+R88L0k6JOQ/7uxOkH7UEdwPZWAvHyiGD2uh5x1tJOZoiQREpULLRxTcifyNPC6eNQnKTBOSjFYcS+wD0dzzJuto9sXT49kSeyseh9DbzZlC4UCd17g9oMg91bVEGiHTVv8AQ/5iK2ZVtfSdRjipSwgzkVlUokgZhcpEAlRAInQAkC5BAH0zp82owspKkibKSDBKTvi0iBEjWah+RSVJwiUOftEuOpcnXOHFFU/vA+IpXbIJxOBCesHHVHsbDYC57CSgRxA4UzUx3hThf4F7waZ0A0cba2oWQ0SjnOceQ1BVEFwkA9VUgRpanzzi0JUQD0UlUAkDoiSJi2hqB5YDo4UHfjcOO+6qlMZhEBtzoiyFn1JPbS6I0EPEn7hDHSb0t1hMDthTmHQ/CxnSFJbSoqWZ0SDAEnSdBrRcbthxrmQtBzPOhoAPyEqIJknJBFt1I8kx+o4b0Kab8pkyvBAzfGJ0JB6itCL0wVDWKEZXPxASe7DcpOpxJNgskjUBUkd4mR6q5UPyn6GEccRCFNJztkADKpMaQNCDBGhBipVtRIBIgkAkcCQCR4ExUjp5A41G4myt5isVa67fpW/xE0KDXXb9K3+ImhXV7K/ptz6SHG7Qjp7rr9I599VEFHf66/SOffVTZ/DJXGdIVExOomJjhoPVUVW3eNfjKk2R7QyMPlJUSq+sxACdNwgCT6zxruYcR6x2/wBaaL2ekfs22r2VmzRFoiPGfCk29mhMFDbCVJScpCVdFZOvEpy2jWvZHMmGKNbObS8t5JIW6E850hlXlHRlMagHUX1rmGwaG1vOJJKnClTpJBEpBCbAWgHdr7aQXshIPQbw4SCMgLZJSkab7kU4wOFLWbotiR/dgpuARebaEd0b6dmuNo/6ihQNQiLrLL7jLgWSpsKWzlVAIWEpUoSnpiMondI0mlXcUytMFaFJKc+tsgNlgjQBQsoGxGs0nsfDLZYabUMxQhIPTEBSUhMNncDfpHSTYzUcdkvhfPAjnebmAuGg5ziVc0E7msgyTGvSib1oqoTYtYDVnziFiNQkniHWyClx2UqRmIkQWz5RIE5DxmK5tDCNPw0vUFLqUpVlIyHokR5INuGlBbCufDqQQkM5AApM5ucC8saRFprq8IFLbUoQG4IykQQQoOI45VAovacg0ikyBFmtv942u9xDLx7SWudK082PLF0983mfGl32A4lSFDMFpKVC1wbEb6g3dkrOALBCed5tSAZEAqVJhW4ERpwFqf4vBFzn0hRbQ60UDeQtRXLliQLKAPnX03gol8mzuemc9dtRELh8Cypg4cKU40W8oGeTzenRUBJE2BvwpzhVNoCW0qBtAGaVKCAEn7UAAHhalkOKscgBEdEEWNpCOwRviwGlRWztnuNuYVUAJZbdRlBkIC+byJmxXAQZVA3Wrws4bSb15mx/ie2bWEk2sWg5Mq0nPdEHrRE5eMSLjSo/Z2HYZKi0uA64olOYZC75QQmOibGUjzeyuYfZZacwoQSWmG3kXIkBzm8v2uqZNt1taRY2c4OaJF04t15XSEBDnPxHE/WpkdiqcIljZtf+f4H7gJa4ykgXGgpZCwklSUrgi64hIUDbPEDiRl7KMlTaVKJUnP0UKKiJAJ6KN0STYQJN71GObMcKnFRY4tp5IkWSgMhRN+t9WQB29tlV4NwOLcSJ+tbUhJUnKpIRkWCNx3pJuCkcTQ7tD/fu/jKe0m4RfaGGafUhCl9NtwOpSlQzZ29CRBmJuNKdvozJUkkjMCkkQDBBB1EAwTupm/hScQ24UlTaWloUmQMxWtKrpzX0M31NKbKYcbZbQ6rOsJAUqSZPDMbqgECTrFYvsAhvbhHXMm4h9n4MNNobRmKEJhM3OUaXAvSWOwKXVNqUpQLS86AlQAzgRJkGYBjxoDZjMAc0mBaIOg4Xo7+HJPRCOquMwNlrgE28kgQRvpA3n0gc88+ccqLWtOPYJK45wlaUkKyqKcpUnQqASM0agGRN+FOZnt499Rj2yUyChtgAC2ZKiRAAEEePsp3gMNkBEIEmehmANouDSVLaO1CozOUds9dv0rf4iaFBnrt+lb/ETQrqdlf0zz6SHG7Qj19pQWvoOftF/wB2vz1aEJonNK8xz+G5/LQoVQ/Z6MxNzM1xTAWtOc2rzHP4bn8td5pXmOfw1/y0KFJ/xycTG8W3CFU0oyMrgtrza7Tv6u6m4wjvnO/wVfmk+/dQoUwwCDUT8T3ijwhjhXIjM938yb34ZN1BeFcOheTbc0o7tepxv40KFe8Ao3/U94k8JxeEWREvC82aVbW3U0v4QK4cKu93biB9Uro2iQcus3+FChQOBXifiHxJ4TgwyxN3TcEDmlCIm1k3BBjwFcVhF7i6P/ST/wBfn3ChSnBLx+ofEHhB9EXxd6sfslRrMxl13V04ZcC7ttTzJlXf0Y9VChXvBLx+oe/PCcGGc850/wDqM9vk/Psov0Ryeu73czrb7FChQ8EvH6h788J36M5fpO6ED6o2J0PVuR4Vz6I55zuv+CfV1aFCh4JeP1D354TgwrnnOfwT/L7KM3h1gkkrUOBaVbtkC9ChQOCXj9QiseEIcGuNXP4avXpfuM6mh9EXM5ne7mzE/u0KFKcEvH6h78zicGsKCiXTGo5tQBsRfo213UvzZ81f7i/5aFCkOAQ7z8QiuYdhs52+iv8Aat+Qrz09ldoUKvweHWkpAO+R4moWY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data:image/jpeg;base64,/9j/4AAQSkZJRgABAQAAAQABAAD/2wCEAAkGBxQSEhUUEhQWFBUXFxwYFhgYGBofGBgXGBsaHBwcFxwdHiggGh4lHBgZIjIhJSksLi4uGR8zODMsNygtLisBCgoKDg0OGxAQGy0kHiYuLiwtLywsLSwsLCwsLC8sLCwsLCwsLCwsLCw0LCwsLCwsLCwsLCwtLCwsLCwsLCwsLP/AABEIAKgAyAMBIgACEQEDEQH/xAAcAAAABwEBAAAAAAAAAAAAAAAAAgMEBQYHAQj/xABJEAABAwIDAwcIBgcIAgMBAAABAgMRACEEEjEFQVEGEyIyYXGBQlJzkaGx0fAUI3Kys8EWJDOSk9LhB0NTVGKCo8I0g3Si8Rf/xAAaAQADAQEBAQAAAAAAAAAAAAABAgQDBQAG/8QAMxEAAgECAgcIAgEEAwAAAAAAAQIAAxEEIRIxMkFRccEFExQiYYGhsVKR0TNC4fEVJPD/2gAMAwEAAhEDEQA/ALQ6mVKmeuvefPPbRcg+SfjRlnpK+2v76qLXx9V20zY753kAsJzKPkn40AgfJPxqj7S5Z4htT8NsZG3FtjNzknIopGhiTFRKv7TX9zDPrc+NVrgsS2o/MyeuibU04oHD2n40Utjh7T8azVP9prpIBYZF7mXLeAo3/wDRsRaMOyJ7XN+mp0MG/ZTeAxX/AIxRiaR1fU0goHD2mhkHD2ms5H9oGKK8nMspUJzdcxHG+griuXuKlwZMPKBJEKuN8dLdXvAYjj8xu/Q7po2QcPaaBQOHtPxqgJ5dv84Wuaw8i8y5BEA2E8DPhXWuXb6lqQGGAU6ypyD3Gk8FiBv+YwqDVY8NW+X3KOHv+NAIHD3/ABqlDlo+LFhjwccHvBo/6ZPHTDs21l1Z/wCgpDha/H5mgve1j+pcsieHv+NcyDh7/jVR/S5//Ltfxl/yVw8rH/8ABYH/ALHD/wBaHhq3H5jaDfif1LhkHD3/ABrmQcPf8aqA5V4j/Cw/77vwrv6Uv/4WH/ec+FDw1bj8xu7f8TLdlHD3/GuZBw+fXVU/SZ+f2WHH+534CinlLiPMw/8Ay/Gh4et+Q/cPdv8AiZbcg4e/40Mg4e/41Uf0mxHmYf8A5fjRTyoxPmYf/l+NDw9b8h+4e6f8TLbkHD3/ABoZR8z8apT3LB8WKcMN9yv8zSCuVeIVBhg28lTgkeB7afwVc7/mZnXa31L5A+SfjXQkfM/GqC5ytxDYKyhpQAJgrdIjsk61oC0wSOBI9VS4ilVogEtr4GMNdiLH1nWgMyI/xEbz56e2hXWx0kekb++mhXQ7MqN3Zud8lxO0Is51l/bX99VFpRw9Jf21/fVSZqGrtnnNk2RMW5WYn6x1uBH0h5c7551YqEW0f6d9S/KbDr+kPLMlJfeykxFnFkgVEC/t9X519bTtoi049W5bzQuQ04wy4MgBKk3kk7lbxoRFu4UgddKlcPs5XNkkpGZJtlBsRIudOGlFmAGcNGkzt5d0KlCudWJQhSYBgE+KbzNoPfRkNArWOcT0gCSlAykHeL2N5I7RwqKcVmvrPHXxrle0Ye/z1b5L4YhRCVurSsCJAAylBMDSbXM28KVbSUulOdwlPSVKoBjsG4BU3jw3QoT8++K5kjdQNO8K4i1vL8yznWPVGvq7KOhcRwj+sjsiagNloQFHOm0W6JN/n86mw4MxB3XPHvO8CRv33qSpT0chOrh8T3g0jlHpXNHnWTEcfn31Du7QCINwneOjJIJBgiQLxM0v9NUSgZAJVC0kKPR6MkWFoV21j4dvaVDHU8xfOSJNNNp4soCEoAzrJSJ8mw6Xt99I7JeUUpBSAkJBm83mLeB0pLa+JAdaBPVMn/SDAnvuf3aKUrVLGerYkGhpDK+X7IkphEwgAyTEqJMnMdb76j8ZtFaDICMpUpIkKklABm3GYpR7bDaCnoqIKZlMEcCADG8caidr7SLi0KSCAlJygm8nfbhaO6npUmLXYTDF4ymtPRpvmOEsWDxQcSCnWBm1sYBj260ZdQ+CehDGUftHOkSSZCABI4Wm26lXMa4FqBUI50I6siCgkRe+nr3xWbYfzG2qUU8aAgLyO28wArPPXgAcMov7xRNk4eVZxAyk5hvIIt37/VRXGlOqY5xc85F4jKCrKfjU01slDZzNqdmQLxBBmQYAva1VM+gmiTnOWid5iDUC5XHzEcc6lTTmVQVCTMHSeNbA71lfaPvrD9t4II6QlIUqFAaRA8TMGtwdPSV3n31w+1VARLevSWabtUYOLEW6wI6yPto++mhQb6yPSI++ihXuzdhufSTYraEXd6y/tr++qik0d3rL+2v76qITU1XbPObJsj2mIcpcYpb7zcQEYl4zrJLiotui/rqJiI8Pk0928f1zE6ft3fxFUyQdJ9vsr61B5ROK7XOc7l31cG9kYgYRGJ5ohsgBEwFLOWxQkkKULbgZ3SKjOQ7LC8awnEqCWs0nNGUqTdIWTYJJEGe7fW/bZU6FAlaEMKSpLiyQlxlZEJcbUqQT0oixG43rGsRkCJrQqtTuV3zzweTeLC22zhXg4oGEc0rMQCLkajrDWI306x/JPEMoKlFpUCVJbcCli0mwEGN8E1cThQgqbKkLyqKStHUcjygD7jN5ud/cS4tLa1IAKkoJSOKgCR6tfXSmuSZMWzmY7uz31z5ignhrwPGfmaCJqqNHWDZJzLTlHNjMSTxBiJ8fZSb+OKjII8m6TBlIO/8A3H1CpbkslCn050pUc6AEquNFzbeI9wq38p2Gw22tCUDp9FQSkCMptIFxv8KlqVgj6JEvp0C6AqbcZQcJgxmBcgybjdu1Ol5Nhwq0Yh3MpWZOrE3J0yg33x0dai/ogUbRmvfd5IvFxBPb8GW0dpXhsgjm0okgTEXAixOnSEdwoEGoZ4haAIMTxbCmhKStIMADMQRExpEjW/b20xUqbkkxvJPh3b/XRXHc0SdBFcBqlVIEieoGOWqLPOlWUGOinKIESBvPE9tNyn30YHfU5srk0p5IUHUI1gFKibGN3zagzqguTlCqvVOWZkMnELSE9NQymU3jKTqRwmuKxa9cypnNJ84CATO+LURR9Xd8x405Ywl5XIhSAUwZIXmOu6yaNhvgBc78oXAFSnGx1spTAJsAFaTuFWnbCpQJucySRMJmcsmPA1GbHT0EADUiYG87+3fepbFElk2hVgN98wqCs16izr4alo0WJN7yqbXMhKU+SiSBECYJj13rd3esrvNYK7iOcK1QE/VxE8ABwrelnpHvNQdsiyoOfSJhSGZm5dZ1vrI9I3+ImhQa6yPSN/iJoVl2YPI3PpFxe0I4d6y/tr++qiUd3rL+2v76qTVUtXbPOULsiYTyiR+t4n/5Do9a1Uy1+eFSHKy2OxUf4y/eaabPw5ddbbBALi0tgxMFagkGN8TMV9YmwD6TiMfMR6y4/wBl3JhrHYhzn0qU2yhK8oslalKhKVnUCATA1g7tdO5cYXELDYbgs2HNpssuAymB5QAiAnSCe0SnJzk6xs9gttW8p11UZllM9JZ4C8DQCfF3s/aSHmg8Oi2c2Uqt0AYzX6sxMcKmqOGMcLlMzxmz3GF5HQEnKDAINjOp0m2g9ZoIJnW/s8KkOUeKQ7ilKbKnEwlM3KJAvlOhTw7c0TTAGRv9o/8AyspgwsZnnKDZ3MuqSB0FdNscEnUf7TbuqMB+fjxrRNsbJRiQJ6CwCEr4TeFDeJ8RWfCQSN8xYzoeOhHbVdN9IesdTeJyUkEEpI0IMEEbwRpVtxuMQnZ+FCySokWHWKEhYOvaU37YqoKHgKsGG2A25hUPBRSszn0UmAvLMWIgdtCto2BbjN6BcFtAbpEP4tS7SQN4k74nNxmPZvpuTVka2G4lZYVlW2paUrcSYI0VlIKh2WMxmtc0ivkss3QtJmYSqyoByyo6C40oiqgyvEZKjZmQArqUfPzrTnG7PcZ/aIKbwDqkmJsruv3U1J+fj82rW4OqZEW1zqBxMTV32IiGUEEE9bMO06d4t3VXdmbMkBbiZHkp43uVi1tLbwdbXs+z09AGBrACREmSLj2evWocY4K2HGdTAUmVtI8JBO4ZtolQABJUUqMZU3MBIMQQBrTfbLyip205ktHvidalsbhyTKASoFcTfoyTbSJg3J3VF7V/am/kta77jcdbd9NSa5F/WGutlIAyyimzhAZ46jt3GOO7hUljZ5qLap9czUXskEhsSY367gYn2nxp9tckNdma51gZVST3WrKoL1RKabf9cmU09XjavQ7mprHNpbNbYS8GllaCgFKiL5VBUCQAIJGu+1bDPuHuFQ9suGCW9eklwNMpe/p1h2h0kekb/ETXa411kekb/ETQrPszYbn0nsXtCOHT0l/bX99VEVR3usv7a/vqpNVR1dtucpTZHtMO5VAfTMVe/POfeP5Uxwjy2lJcQSlSFBSVDVKgZB8I39ut6k+VcfTMTe3PLB/eNE2Bi2m8Syt5AcaQ4guJicyEkTaINrxviK+spnyDlOM65mb7yY2krE7PaxGMS2MyStdoRAUcqoOkgAx6qltrEBl0qSpQCFZkpVlJA1GaRl3379arGzsMceGsSMUHmQ4egElIASoFKcmiVdWQqTGhirjmvPzNS2zjDVMw2Pspa2HHlSENtkpVrnUOBOoAuT3dtN/Grjyx29zI5jm1qU6ggLJSEAaHLPWN4i1UlC5EkETe+vjE60trSd1tOOgEFKrgiD2g2Ps99ZrjsLzTi25zZFZQeIgESOMEVoz+JSgFSzCQJnXvJ9g7aonKHFpcfKkRlAAzAdYgcd+oFbUDrnkkWs23a1bdkuK+gJuGkJUuV6qV9ZJyJ0GXiZvuGpqbmkHdSuDxqm5Fyg9ZE2IMTEghKoSOlB8a2dNIWm6VNBifSaFhcGpCLJKDObrSpJWSogqInMJHS84TTrC4VxKDEFKecygTnJzkidE3nspDDbXadbLiRmvmIi89I5VC5CyEj8pp/spfQBzSSjMEk2IvChv1sT2iuW2lneWqV3QreHDnNtqSIUkktrE2B0Kew7+2ozHcmWOcYKGwPriFQISpCUrUAUqMapEnfwq0WUoSIPWEiQJmYVFiRao9zB5OZQlWbM+sgKMXU08YJA0uToTXqTkGwM9UUEXIkJygbzPELV0ihEiOObUCRIyxaLRekNlIPNIOYG549KT3+udKJyi5znEhYTnyNBUAkSQ5mg8PjR9lKhpAEKyk3vuVf2zevVL6H6luGGeqM1tkqPSsFESqwBzEC+uo7zNRW2pDit/1bZPbC+PhTnFf6ikRYTrB1kkjfBi+opptm65MD6pJmDeCNP6VTRHmBk+JJ0SIbZ7cIbIME2G7cZkz0rnTtHGnu1BDckmyrC5ghKhIjv8ACKbbLcBDKSAT3XjpSD87qdbZA5og+cDp2KgAb6Vye9Am1K3hz7RLbLakIcQSISylIJMEgZpgdpPGtZVqayDaaBzTgUMqkst9Ek269tbxG/jrWvudY99cztTJV9+kyw2bH26wzPXb9I3+ImhQa67fpG/xE0KPZew3PpMsZtCOHesv0i/vqoiqO71l+kX99VJqqOrttzlSbI9pifKtX65iux9fv3VFKVxjh+fjUhymVOMxUzZ9yN5HTVUcrf5Prr6umPKOQnHbWZJ7B5QPYNznMMsoNgR5KwPJcTooajiJMEV6L5O7RRiMKy831VtpOsxuKSTckEEX1ivMITatl5C8pcLg2cHg1rhbqS6tZP1banlShJP+rSdBF5mhUW+qKrZ5y28qsO4plwycgRZKGeccUqxkk6JGXyRN9bVQUEbtDpGnhWl7Y2l9GQVlC1EToLJUNM5kZRO/s7qzRIUVGRM3Uo2km9gO3ujhUpiVfSRvKPZgxDYSDCkSpM9UkCIUOPA7vE1QFgpJBkKBgg8Rx7a1Rxq0abpBuO6s+2tsR1lcZVOpN0qSkm2/MADlIkdnCt6LbjApkO4o6bqKamti7CViDmVKGxIKouVWsiffHrp5tHkktMllXODgYCx+SvCK27xQbXnm1yD2fj1srC2yQoeowZhQ0InjUwOV7oUtXNtZ15wVQrMQ4oqiZ3WAOtqgFsqACilQBsCUkAngCRrRKJRWztCGI1GaByc5YoUUN4j6o6B0qlJP+qRKZ3m47qse02MqsJzSp/WBF5Ahh6QdY3gjdWW8n9nfScQ21cJUemQOqgXUeAtaTaSK1F/CZBhUMpmHXObClEjMppxQzKMmLqvfWoa1JFcaOvP6lVN2Zc5XOVyjz5I6MtoJTPnBQAkW1Sbg0bZ7UWmwUUiTuzEeNj7O2i8qlkYmTKVBDRKQRmkBUpm4JGfUcKNs5H1YMSJmdJ6W+J7T7Knq5IJ1cNI9x9YIIN5O/eQeiTBOoPt8IraWGOZJmEuJAJMkpUIUQok2JtBO711KY7FISFlZhOdaQAZUsBSuhA6qbamotO1EOgtuoCUqNlAlWXtjW14i26BVNIMMwJPXZT5Sc4TY6ilxKCSIJgf6oII7JJtbWakttfslCewQdwCiJ9nrquP3mVJXlITmGihoki9xu7KfrfU5hgpeocyg6kwkm9wBrY771pUpXYNM6GIAptT94vtnaAUHSRBU2mIJAJM6XlQvF98TWwqN6wjaziiSSrcbCBB8oQLAE3gWNq3dQua5Pa6hVS3r0jYNizNf06wzPXb9K3+ImhQZ67fpW/xE12l7LHkbn0i43aEcO9dfpF/fVSaqUe66/SOffVSajUdXbPOVJsj2mIcqBGMxMRd9zfvzH41FK0t2aVK8qB+uYmD/AH7nDzzrUSuw3fPGvq6WyOQnGcZmCLV3LbT+tF3V3dWkynoL+y/lKcZhcqzLzGVty91pjoL8QCD2pPGpTavJltwEtANL1EdQ9hTu7xp21g/JDlEvAYhLyBmTGV1Hntkgkfa3g7iK9G7Oxzb7aHWlZ21iUqHuI3EaEcRUlVdEzUWYWMzd/DLQooWClQiQdb6d/eNaUw2xn3U5m2yUnRUgAxwk3760XF4Nt0AOISsDTMNOMHdTTHsYlVmXGWUiwGVRVG4zEJ7gD31jaL3cpD3JnEJ6bgQncFKcSAfWb1GZLwSDHAgj1irVtDkrcKcfddcPBkrJ7iV9Ed5AqOa5P4gf3Sv/AKi3b0qQ3gZTukFtDCJeQptySk+uRoRwINUHbOwHMP0jDjcgc4kWk6Zk+ST6q2RfJnEATlT9kLGY91vzqvbT2W3iE5Hknok6HKpKtCYIiewitaVUqc9UXRImX7L2gvDuJdaMKTpwIOoPEHhWh7F2+3i1YRMQ6l4qW3e8MvQpJ3gdtxIqs7T5FvNhS0LS8BeACFkD/SZk9xqGd2epDTTxVHOFXNgAzlTYqzaAzbLMwZIql1SoLjXqjoxWXflWSMUVCLJQuZiQUxlnd1fdUHjOUaUJyNJCiJ6RsgSZGVI1A4mB31C7Q2q68QXV5oAA0iEgAadg1poqNJ/p3VmuHXLSlRxbAWTKGecUpRWoyoySd5M37r0QzBm3fx0veule6N8/1iupO48QOzt9dUSbXESgzBBneIM3o/NqQQSIJkXg98jxq07UKgpIBkJzISVddAFsu/OAAIuOBqA2mAIuSqfZ3Cw3VmtXSM2bD6KaUUXzBwaiVg4jOeiUrzZDliFRlIACjujNppW2pezKVaIVGvYDPZ1q8/LNj3VveCTAVv6Q9YQgflXJ7YWyKefSUYBsz7dY7ZPTb9K3+ImhQZHTb9K3+ImhWXZX9NufSNjdoRy911+kc++qkzSjw6a/SOffVSahUFXbbnKk2R7TEOVaYxmJA055w+tU1EqPH58N1TXK9WXHYqbS6SBBuNx9RqJy9EHKQNJvHu1r6ukfIOQnGYZmJweBroo6UzoCe4E38BRFmNRHeCPVNaAiIVjjA4Vbq0ttoUtazCUpEqUeA+bV6H5AcnVYDCBpxQU4panFwZSlSgkZUnfASL7yTWW/2Q7cYwzzxfdYaSUJGdwnODJ6LUWg6qngmtSTy72d/nGf3j/LWNW5ytGS0sdCq/8Apxs7/Osfvf0rn6b7O/zrH7/9Kw0Twj3EsNcn5+dKr/6bbO/zrH7/APSk3+WOzVjKvF4Zad4UqQe8EQaBVuENxHWP5TMtmEy4eKIy/vG3qmmGKxGGxYurmHdylRB7FEWUPURSLu3djqmX8L3hRHuimy8Zsg6Y1pPc8PcoUug/CITGr+FW0qFCDqCLgjikjUdtRG1djJeSlJAW2lzOprTNKVJhC/J65VBtOhTUpiF4NN2cfhlxPRLqUm8bwSk6dm6o39IsLb9Za088flNLoupyEF7TO9sbI5pa+aJcaSesRCk78ridQRPAdwqHjX58a0rbe2MKQHUYhorREwqVLQARl7xMjuI31SeUCsPmSWVJvJUEmUDS40g69Hsm0xVlKoxyIjMFK6QPtI5JMa9p8O2bC9Fy/NvnxohcSd4Hz7K6XE8ZO/4g1tMxHC8a4UBE2T2XGlp8O+mp99AuAnUdkUAJ4k9xoAAQkkwq9D4+41vmFPWPFX/VNqwVZOU2IseN63vCtlIgjh91I/I8K43bJGgvv0l+AGbe3WOWuu36Vr8RNCgz12/StfiIoVj2V/Tbn0hxu0I6e66/SOffVScUd/rr9I599VEqGrttzlibI9ocOqGij6zTJG2AX1MZlhYQFgkmFiSFZDN8pF+/sNKYlyITcFW8AkpA1VYWiQAeJqN25s/nm081mbeZOfDryK6Ch5Jt1VCARpxp6SqTZt+/hFckC6yZLyvOPrPxqNwm2FuO4hoJgsFAJLphXOJKhACLQBea7sXaicS0HAClQJQ4gzLbiesgjsPHjUdsP/zNo/bw/wCEqmWnohwwzA6iAte1tRkhjdsLadw7ZTJfUtKSHSAnIkKJPQvIO6nmK2hzYBUpV1BKUgnMpauqlIm5PgAJJsKg9vf+Zs70r/4SaV2y2r6VgVeQHHUngHHG/qye8BYHae2mCK2hfeCT62vFLEX5yXdxbiQTdQAJIStRVA1yyACY3WmjMY3OlK0LKkKAUlQJgg6EV1rrDdcHuHGoHkM2fobdiApS1oHBtSyU+EH21kFBplt4I+f9RybMB6SwHEKGqiB4+7frp3Uy2RtgYhoOIKhcpUlXXQtNlJXwULeultT2D2q+A9/dUFtU/RH/AKUP2LsIxY80izb3bElKt8cZo0kD3X+7d/HvPOStju3yxKcPE0As8TXI+R88L0k6JOQ/7uxOkH7UEdwPZWAvHyiGD2uh5x1tJOZoiQREpULLRxTcifyNPC6eNQnKTBOSjFYcS+wD0dzzJuto9sXT49kSeyseh9DbzZlC4UCd17g9oMg91bVEGiHTVv8AQ/5iK2ZVtfSdRjipSwgzkVlUokgZhcpEAlRAInQAkC5BAH0zp82owspKkibKSDBKTvi0iBEjWah+RSVJwiUOftEuOpcnXOHFFU/vA+IpXbIJxOBCesHHVHsbDYC57CSgRxA4UzUx3hThf4F7waZ0A0cba2oWQ0SjnOceQ1BVEFwkA9VUgRpanzzi0JUQD0UlUAkDoiSJi2hqB5YDo4UHfjcOO+6qlMZhEBtzoiyFn1JPbS6I0EPEn7hDHSb0t1hMDthTmHQ/CxnSFJbSoqWZ0SDAEnSdBrRcbthxrmQtBzPOhoAPyEqIJknJBFt1I8kx+o4b0Kab8pkyvBAzfGJ0JB6itCL0wVDWKEZXPxASe7DcpOpxJNgskjUBUkd4mR6q5UPyn6GEccRCFNJztkADKpMaQNCDBGhBipVtRIBIgkAkcCQCR4ExUjp5A41G4myt5isVa67fpW/xE0KDXXb9K3+ImhXV7K/ptz6SHG7Qjp7rr9I599VEFHf66/SOffVTZ/DJXGdIVExOomJjhoPVUVW3eNfjKk2R7QyMPlJUSq+sxACdNwgCT6zxruYcR6x2/wBaaL2ekfs22r2VmzRFoiPGfCk29mhMFDbCVJScpCVdFZOvEpy2jWvZHMmGKNbObS8t5JIW6E850hlXlHRlMagHUX1rmGwaG1vOJJKnClTpJBEpBCbAWgHdr7aQXshIPQbw4SCMgLZJSkab7kU4wOFLWbotiR/dgpuARebaEd0b6dmuNo/6ihQNQiLrLL7jLgWSpsKWzlVAIWEpUoSnpiMondI0mlXcUytMFaFJKc+tsgNlgjQBQsoGxGs0nsfDLZYabUMxQhIPTEBSUhMNncDfpHSTYzUcdkvhfPAjnebmAuGg5ziVc0E7msgyTGvSib1oqoTYtYDVnziFiNQkniHWyClx2UqRmIkQWz5RIE5DxmK5tDCNPw0vUFLqUpVlIyHokR5INuGlBbCufDqQQkM5AApM5ucC8saRFprq8IFLbUoQG4IykQQQoOI45VAovacg0ikyBFmtv942u9xDLx7SWudK082PLF0983mfGl32A4lSFDMFpKVC1wbEb6g3dkrOALBCed5tSAZEAqVJhW4ERpwFqf4vBFzn0hRbQ60UDeQtRXLliQLKAPnX03gol8mzuemc9dtRELh8Cypg4cKU40W8oGeTzenRUBJE2BvwpzhVNoCW0qBtAGaVKCAEn7UAAHhalkOKscgBEdEEWNpCOwRviwGlRWztnuNuYVUAJZbdRlBkIC+byJmxXAQZVA3Wrws4bSb15mx/ie2bWEk2sWg5Mq0nPdEHrRE5eMSLjSo/Z2HYZKi0uA64olOYZC75QQmOibGUjzeyuYfZZacwoQSWmG3kXIkBzm8v2uqZNt1taRY2c4OaJF04t15XSEBDnPxHE/WpkdiqcIljZtf+f4H7gJa4ykgXGgpZCwklSUrgi64hIUDbPEDiRl7KMlTaVKJUnP0UKKiJAJ6KN0STYQJN71GObMcKnFRY4tp5IkWSgMhRN+t9WQB29tlV4NwOLcSJ+tbUhJUnKpIRkWCNx3pJuCkcTQ7tD/fu/jKe0m4RfaGGafUhCl9NtwOpSlQzZ29CRBmJuNKdvozJUkkjMCkkQDBBB1EAwTupm/hScQ24UlTaWloUmQMxWtKrpzX0M31NKbKYcbZbQ6rOsJAUqSZPDMbqgECTrFYvsAhvbhHXMm4h9n4MNNobRmKEJhM3OUaXAvSWOwKXVNqUpQLS86AlQAzgRJkGYBjxoDZjMAc0mBaIOg4Xo7+HJPRCOquMwNlrgE28kgQRvpA3n0gc88+ccqLWtOPYJK45wlaUkKyqKcpUnQqASM0agGRN+FOZnt499Rj2yUyChtgAC2ZKiRAAEEePsp3gMNkBEIEmehmANouDSVLaO1CozOUds9dv0rf4iaFBnrt+lb/ETQrqdlf0zz6SHG7Qj19pQWvoOftF/wB2vz1aEJonNK8xz+G5/LQoVQ/Z6MxNzM1xTAWtOc2rzHP4bn8td5pXmOfw1/y0KFJ/xycTG8W3CFU0oyMrgtrza7Tv6u6m4wjvnO/wVfmk+/dQoUwwCDUT8T3ijwhjhXIjM938yb34ZN1BeFcOheTbc0o7tepxv40KFe8Ao3/U94k8JxeEWREvC82aVbW3U0v4QK4cKu93biB9Uro2iQcus3+FChQOBXifiHxJ4TgwyxN3TcEDmlCIm1k3BBjwFcVhF7i6P/ST/wBfn3ChSnBLx+ofEHhB9EXxd6sfslRrMxl13V04ZcC7ttTzJlXf0Y9VChXvBLx+oe/PCcGGc850/wDqM9vk/Psov0Ryeu73czrb7FChQ8EvH6h788J36M5fpO6ED6o2J0PVuR4Vz6I55zuv+CfV1aFCh4JeP1D354TgwrnnOfwT/L7KM3h1gkkrUOBaVbtkC9ChQOCXj9QiseEIcGuNXP4avXpfuM6mh9EXM5ne7mzE/u0KFKcEvH6h78zicGsKCiXTGo5tQBsRfo213UvzZ81f7i/5aFCkOAQ7z8QiuYdhs52+iv8Aat+Qrz09ldoUKvweHWkpAO+R4moWY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http://img.encyc.yandex.net/illustrations/vlasov/pictures/01/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14686"/>
            <a:ext cx="2555481" cy="3143272"/>
          </a:xfrm>
          <a:prstGeom prst="rect">
            <a:avLst/>
          </a:prstGeom>
          <a:noFill/>
        </p:spPr>
      </p:pic>
      <p:pic>
        <p:nvPicPr>
          <p:cNvPr id="13322" name="Picture 10" descr="http://triumfator.ucoz.ru/ApolloMagaz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286124"/>
            <a:ext cx="2219381" cy="3071834"/>
          </a:xfrm>
          <a:prstGeom prst="rect">
            <a:avLst/>
          </a:prstGeom>
          <a:noFill/>
        </p:spPr>
      </p:pic>
      <p:pic>
        <p:nvPicPr>
          <p:cNvPr id="13324" name="Picture 12" descr="http://mirknig.com/uploads/posts/2011-03/1299562170_apoll19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286124"/>
            <a:ext cx="2359169" cy="3071834"/>
          </a:xfrm>
          <a:prstGeom prst="rect">
            <a:avLst/>
          </a:prstGeom>
          <a:noFill/>
        </p:spPr>
      </p:pic>
      <p:sp>
        <p:nvSpPr>
          <p:cNvPr id="13328" name="AutoShape 16" descr="http://www.tvoyrebenok.ru/images/presentation/literature/m/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hoto.pedsovet.su/_ph/39/2/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5500726" cy="5786478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	</a:t>
            </a:r>
            <a:r>
              <a:rPr lang="ru-RU" dirty="0"/>
              <a:t>1910 — </a:t>
            </a:r>
            <a:r>
              <a:rPr lang="ru-RU" dirty="0" err="1"/>
              <a:t>одружилась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російським</a:t>
            </a:r>
            <a:r>
              <a:rPr lang="ru-RU" dirty="0"/>
              <a:t> </a:t>
            </a:r>
            <a:r>
              <a:rPr lang="ru-RU" dirty="0" err="1"/>
              <a:t>поетом</a:t>
            </a:r>
            <a:r>
              <a:rPr lang="ru-RU" dirty="0"/>
              <a:t> </a:t>
            </a:r>
            <a:r>
              <a:rPr lang="ru-RU" dirty="0" err="1"/>
              <a:t>Миколою</a:t>
            </a:r>
            <a:r>
              <a:rPr lang="ru-RU" dirty="0"/>
              <a:t> </a:t>
            </a:r>
            <a:r>
              <a:rPr lang="ru-RU" dirty="0" err="1"/>
              <a:t>Гумільовим</a:t>
            </a:r>
            <a:r>
              <a:rPr lang="ru-RU" dirty="0"/>
              <a:t>. Того ж року </a:t>
            </a:r>
            <a:r>
              <a:rPr lang="ru-RU" dirty="0" err="1"/>
              <a:t>відвідала</a:t>
            </a:r>
            <a:r>
              <a:rPr lang="ru-RU" dirty="0"/>
              <a:t> Париж, </a:t>
            </a:r>
            <a:r>
              <a:rPr lang="ru-RU" dirty="0" err="1"/>
              <a:t>потім</a:t>
            </a:r>
            <a:r>
              <a:rPr lang="ru-RU" dirty="0"/>
              <a:t> — </a:t>
            </a:r>
            <a:r>
              <a:rPr lang="ru-RU" dirty="0" err="1"/>
              <a:t>Італію</a:t>
            </a:r>
            <a:r>
              <a:rPr lang="ru-RU" dirty="0"/>
              <a:t>. </a:t>
            </a:r>
            <a:r>
              <a:rPr lang="ru-RU" dirty="0" err="1"/>
              <a:t>Дебютувала</a:t>
            </a:r>
            <a:r>
              <a:rPr lang="ru-RU" dirty="0"/>
              <a:t> в </a:t>
            </a:r>
            <a:r>
              <a:rPr lang="ru-RU" dirty="0" err="1"/>
              <a:t>літературі</a:t>
            </a:r>
            <a:r>
              <a:rPr lang="ru-RU" dirty="0"/>
              <a:t> </a:t>
            </a:r>
            <a:r>
              <a:rPr lang="ru-RU" dirty="0" err="1"/>
              <a:t>збіркою</a:t>
            </a:r>
            <a:r>
              <a:rPr lang="ru-RU" dirty="0"/>
              <a:t> </a:t>
            </a:r>
            <a:r>
              <a:rPr lang="ru-RU" dirty="0" err="1"/>
              <a:t>поезій</a:t>
            </a:r>
            <a:r>
              <a:rPr lang="ru-RU" dirty="0"/>
              <a:t> «</a:t>
            </a:r>
            <a:r>
              <a:rPr lang="ru-RU" dirty="0" err="1"/>
              <a:t>Вечір</a:t>
            </a:r>
            <a:r>
              <a:rPr lang="ru-RU" dirty="0"/>
              <a:t>», </a:t>
            </a:r>
            <a:r>
              <a:rPr lang="ru-RU" dirty="0" err="1"/>
              <a:t>проте</a:t>
            </a:r>
            <a:r>
              <a:rPr lang="ru-RU" dirty="0"/>
              <a:t> славу </a:t>
            </a:r>
            <a:r>
              <a:rPr lang="ru-RU" dirty="0" err="1"/>
              <a:t>їй</a:t>
            </a:r>
            <a:r>
              <a:rPr lang="ru-RU" dirty="0"/>
              <a:t> принесла книга «</a:t>
            </a:r>
            <a:r>
              <a:rPr lang="ru-RU" dirty="0" err="1"/>
              <a:t>Чотки</a:t>
            </a:r>
            <a:r>
              <a:rPr lang="ru-RU" dirty="0"/>
              <a:t>» (1914).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http://upload.wikimedia.org/wikipedia/commons/thumb/d/d0/Ngumil.jpg/220px-Ngum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14290"/>
            <a:ext cx="2452690" cy="3311132"/>
          </a:xfrm>
          <a:prstGeom prst="rect">
            <a:avLst/>
          </a:prstGeom>
          <a:noFill/>
        </p:spPr>
      </p:pic>
      <p:pic>
        <p:nvPicPr>
          <p:cNvPr id="12292" name="Picture 4" descr="http://img0.liveinternet.ru/images/attach/c/1/58/767/58767209_gumil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714752"/>
            <a:ext cx="2857500" cy="290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hoto.pedsovet.su/_ph/39/2/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	</a:t>
            </a:r>
            <a:r>
              <a:rPr lang="ru-RU" dirty="0" err="1"/>
              <a:t>Жовтневу</a:t>
            </a:r>
            <a:r>
              <a:rPr lang="ru-RU" dirty="0"/>
              <a:t> </a:t>
            </a:r>
            <a:r>
              <a:rPr lang="ru-RU" dirty="0" err="1"/>
              <a:t>революцію</a:t>
            </a:r>
            <a:r>
              <a:rPr lang="ru-RU" dirty="0"/>
              <a:t> </a:t>
            </a:r>
            <a:r>
              <a:rPr lang="ru-RU" dirty="0" err="1"/>
              <a:t>більшовиків</a:t>
            </a:r>
            <a:r>
              <a:rPr lang="ru-RU" dirty="0"/>
              <a:t> Ахматова не </a:t>
            </a:r>
            <a:r>
              <a:rPr lang="ru-RU" dirty="0" err="1"/>
              <a:t>прийняла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Росію</a:t>
            </a:r>
            <a:r>
              <a:rPr lang="ru-RU" dirty="0"/>
              <a:t> </a:t>
            </a:r>
            <a:r>
              <a:rPr lang="ru-RU" dirty="0" err="1"/>
              <a:t>не</a:t>
            </a:r>
            <a:r>
              <a:rPr lang="ru-RU" dirty="0"/>
              <a:t> покинула. 1921 року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розстріляний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 </a:t>
            </a:r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/>
              <a:t>Гумільов</a:t>
            </a:r>
            <a:r>
              <a:rPr lang="ru-RU" dirty="0"/>
              <a:t>, на той час вони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розлучені</a:t>
            </a:r>
            <a:r>
              <a:rPr lang="ru-RU" dirty="0"/>
              <a:t>, </a:t>
            </a:r>
            <a:r>
              <a:rPr lang="ru-RU" dirty="0" err="1"/>
              <a:t>звинувачений</a:t>
            </a:r>
            <a:r>
              <a:rPr lang="ru-RU" dirty="0"/>
              <a:t> у </a:t>
            </a:r>
            <a:r>
              <a:rPr lang="ru-RU" dirty="0" err="1"/>
              <a:t>контрреволюційній</a:t>
            </a:r>
            <a:r>
              <a:rPr lang="ru-RU" dirty="0"/>
              <a:t> </a:t>
            </a:r>
            <a:r>
              <a:rPr lang="ru-RU" dirty="0" err="1"/>
              <a:t>змові</a:t>
            </a:r>
            <a:r>
              <a:rPr lang="ru-RU" dirty="0"/>
              <a:t>, а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двічі</a:t>
            </a:r>
            <a:r>
              <a:rPr lang="ru-RU" dirty="0"/>
              <a:t> </a:t>
            </a:r>
            <a:r>
              <a:rPr lang="ru-RU" dirty="0" err="1"/>
              <a:t>ув'язнений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hoto.pedsovet.su/_ph/39/2/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142984"/>
            <a:ext cx="7429552" cy="5715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	</a:t>
            </a:r>
            <a:r>
              <a:rPr lang="ru-RU" dirty="0" err="1"/>
              <a:t>Трагедії</a:t>
            </a:r>
            <a:r>
              <a:rPr lang="ru-RU" dirty="0"/>
              <a:t> </a:t>
            </a:r>
            <a:r>
              <a:rPr lang="ru-RU" dirty="0" err="1"/>
              <a:t>особистого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поетеси</a:t>
            </a:r>
            <a:r>
              <a:rPr lang="ru-RU" dirty="0"/>
              <a:t> не </a:t>
            </a:r>
            <a:r>
              <a:rPr lang="ru-RU" dirty="0" err="1"/>
              <a:t>зупиняли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У 20-ті роки Анна Ахматова </a:t>
            </a:r>
            <a:r>
              <a:rPr lang="ru-RU" dirty="0" err="1"/>
              <a:t>посіла</a:t>
            </a:r>
            <a:r>
              <a:rPr lang="ru-RU" dirty="0"/>
              <a:t> </a:t>
            </a:r>
            <a:r>
              <a:rPr lang="ru-RU" dirty="0" err="1"/>
              <a:t>чільне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російській</a:t>
            </a:r>
            <a:r>
              <a:rPr lang="ru-RU" dirty="0"/>
              <a:t> </a:t>
            </a:r>
            <a:r>
              <a:rPr lang="ru-RU" dirty="0" err="1"/>
              <a:t>поезії</a:t>
            </a:r>
            <a:r>
              <a:rPr lang="ru-RU" dirty="0"/>
              <a:t>: </a:t>
            </a:r>
            <a:r>
              <a:rPr lang="ru-RU" dirty="0" err="1"/>
              <a:t>її</a:t>
            </a:r>
            <a:r>
              <a:rPr lang="ru-RU" dirty="0"/>
              <a:t> як </a:t>
            </a:r>
            <a:r>
              <a:rPr lang="ru-RU" dirty="0" err="1"/>
              <a:t>дослідницю</a:t>
            </a:r>
            <a:r>
              <a:rPr lang="ru-RU" dirty="0"/>
              <a:t> </a:t>
            </a:r>
            <a:r>
              <a:rPr lang="ru-RU" dirty="0" err="1"/>
              <a:t>цікавили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та </a:t>
            </a:r>
            <a:r>
              <a:rPr lang="ru-RU" dirty="0" err="1"/>
              <a:t>творчість</a:t>
            </a:r>
            <a:r>
              <a:rPr lang="ru-RU" dirty="0"/>
              <a:t> </a:t>
            </a:r>
            <a:r>
              <a:rPr lang="ru-RU" dirty="0" err="1"/>
              <a:t>Олександра</a:t>
            </a:r>
            <a:r>
              <a:rPr lang="ru-RU" dirty="0"/>
              <a:t> </a:t>
            </a:r>
            <a:r>
              <a:rPr lang="ru-RU" dirty="0" err="1"/>
              <a:t>Пушкіна</a:t>
            </a:r>
            <a:r>
              <a:rPr lang="ru-RU" dirty="0"/>
              <a:t>,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присвятила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 </a:t>
            </a:r>
            <a:r>
              <a:rPr lang="ru-RU" dirty="0" err="1"/>
              <a:t>есе</a:t>
            </a:r>
            <a:r>
              <a:rPr lang="ru-RU" dirty="0"/>
              <a:t> «</a:t>
            </a:r>
            <a:r>
              <a:rPr lang="ru-RU" dirty="0" err="1" smtClean="0"/>
              <a:t>Загибель</a:t>
            </a:r>
            <a:r>
              <a:rPr lang="ru-RU" dirty="0" smtClean="0"/>
              <a:t> </a:t>
            </a:r>
            <a:r>
              <a:rPr lang="ru-RU" dirty="0" err="1" smtClean="0"/>
              <a:t>Пушкіна</a:t>
            </a:r>
            <a:r>
              <a:rPr lang="ru-RU" dirty="0"/>
              <a:t>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photo.pedsovet.su/_ph/39/2/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pic>
        <p:nvPicPr>
          <p:cNvPr id="9224" name="Picture 8" descr="http://static.ozone.ru/multimedia/books_covers/1003221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429000"/>
            <a:ext cx="2071702" cy="31053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3286124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	</a:t>
            </a:r>
            <a:r>
              <a:rPr lang="ru-RU" dirty="0" err="1"/>
              <a:t>Починаючи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 1922 року </a:t>
            </a:r>
            <a:r>
              <a:rPr lang="ru-RU" dirty="0" err="1"/>
              <a:t>збірки</a:t>
            </a:r>
            <a:r>
              <a:rPr lang="ru-RU" dirty="0"/>
              <a:t> </a:t>
            </a:r>
            <a:r>
              <a:rPr lang="ru-RU" dirty="0" err="1"/>
              <a:t>Анни</a:t>
            </a:r>
            <a:r>
              <a:rPr lang="ru-RU" dirty="0"/>
              <a:t> </a:t>
            </a:r>
            <a:r>
              <a:rPr lang="ru-RU" dirty="0" err="1"/>
              <a:t>Ахматової</a:t>
            </a:r>
            <a:r>
              <a:rPr lang="ru-RU" dirty="0"/>
              <a:t> </a:t>
            </a:r>
            <a:r>
              <a:rPr lang="ru-RU" dirty="0" err="1"/>
              <a:t>піддавались</a:t>
            </a:r>
            <a:r>
              <a:rPr lang="ru-RU" dirty="0"/>
              <a:t> </a:t>
            </a:r>
            <a:r>
              <a:rPr lang="ru-RU" dirty="0" err="1"/>
              <a:t>жорсткій</a:t>
            </a:r>
            <a:r>
              <a:rPr lang="ru-RU" dirty="0"/>
              <a:t> </a:t>
            </a:r>
            <a:r>
              <a:rPr lang="ru-RU" dirty="0" err="1"/>
              <a:t>цензурній</a:t>
            </a:r>
            <a:r>
              <a:rPr lang="ru-RU" dirty="0"/>
              <a:t> </a:t>
            </a:r>
            <a:r>
              <a:rPr lang="ru-RU" dirty="0" err="1"/>
              <a:t>правці</a:t>
            </a:r>
            <a:r>
              <a:rPr lang="ru-RU" dirty="0"/>
              <a:t> —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 1923 до 1934 року вона практично не </a:t>
            </a:r>
            <a:r>
              <a:rPr lang="ru-RU" dirty="0" err="1"/>
              <a:t>друкувалась</a:t>
            </a:r>
            <a:r>
              <a:rPr lang="ru-RU" dirty="0"/>
              <a:t>. </a:t>
            </a:r>
            <a:r>
              <a:rPr lang="ru-RU" dirty="0" err="1"/>
              <a:t>Збірки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 </a:t>
            </a:r>
            <a:r>
              <a:rPr lang="ru-RU" dirty="0" err="1"/>
              <a:t>віршів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вийшли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 1922 та 1966 роками, аж </a:t>
            </a:r>
            <a:r>
              <a:rPr lang="ru-RU" dirty="0" err="1"/>
              <a:t>ніяк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в </a:t>
            </a:r>
            <a:r>
              <a:rPr lang="ru-RU" dirty="0" err="1"/>
              <a:t>повній</a:t>
            </a:r>
            <a:r>
              <a:rPr lang="ru-RU" dirty="0"/>
              <a:t> </a:t>
            </a:r>
            <a:r>
              <a:rPr lang="ru-RU" dirty="0" err="1"/>
              <a:t>мірі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dirty="0" err="1"/>
              <a:t>авторськими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218" name="AutoShape 2" descr="data:image/jpeg;base64,/9j/4AAQSkZJRgABAQAAAQABAAD/2wCEAAkGBxQTEhUUExQVFhUXFRUYFxcWGRscHxUWFBYcGBwYFyAYHyogHRonHxUYITEhJSkrLjAuGiAzODMtNygtLisBCgoKDg0OGxAQGywkHyQ0LywvLCwsLCw0LCwsLCw0LCw0LCwsLCwsLCwsLCwsLCwsLCwsLCwsLCwsLCwsLCwsLP/AABEIAM4AoAMBIgACEQEDEQH/xAAbAAABBQEBAAAAAAAAAAAAAAAEAQIDBQYAB//EAEYQAAIBAgQDAwgIAwUHBQAAAAECEQADBBIhMQVBURMiYQYUUnGBkZLRIzJCYqGxwdIzouEHJFPw8TRjcnN0srMVFkOTtP/EABgBAQEBAQEAAAAAAAAAAAAAAAABAgME/8QAKhEAAgICAgEBBwUBAAAAAAAAAAECERIhAzFBcQQTIlGBofAyYZGx0RT/2gAMAwEAAhEDEQA/APX7T6U+aFTELEd74H/QU8YlfvfA/wC2vAekINMIqPzlfvfA/wC2u85X73wP+2gHZa7Kab5wv3vgf5V3nK/e+B/lSwd2dOy0nnK/e+B/20nnK/e+B/lSwOK03LS+cL974H+VJ5wv3vgf5Ush2Wly0nnC/e+Bv20vnK/e+B/20somSlVK7zhfH4H+Vd5yvj8L/KlgfFdFR+dL974X+Vd5yvj8L/KgH5KTJTfOV8fgb5V3nK+Pwt8qWB+SmuND6jSecr4/C3yprYhTpJ10Eqw19opYJLOw9VPFV/DMQ9y1buBUAdEeCW0zqDG3jRYNzpb97fKhDrl5hcRQpKsHzN6GXLE+vMefKoreLcorG2QSygqc0oDvOmpHUaeNSzc6W/e3yrpudLfvb5UBGmLYuy9kwAzw5OjFQuWNOct6svOdG28Y5VT2RBLqpUk91SJLHTl0/Gp5udLfvb5Uk3Olv3t8qAZ522ZgbbZVDEEa5spEADqZPupi4x5tDsmGcHPv9ERGhMa6yJ8J51PNzpb97fKum50t+9vlQgl28Q6KFJVg8sJ7uXLE8tcx93uHGOuZbh7JgUIyjXvgsQSNOUTH5UTNzpb97fKum50t+9vlQo1sScxARvqFgddWAnIdNDBGv/EOVQtjn7PN2TZpIymeS5hMCdT3dtCaIm50t/E37a6bnS38TftqkGXcS4LwkhbQcamWY5u5oCJ7o2n6w0rhimz21yGHQsW1hG07p05yd+h8JfNzpb+Jv2103Olv4m/bUB2CxBcSVZO8RDbwDo3tEGOW3Kh7OOcpmNsqZQR3tAwBJPdnSSDA5cqIm50t/E37a6bnS38Tftq2Uit4pz2U2yM4BYTrbkTqYgwdOR15c4r+PdbZYWWY5nGUSJChiG1WYMAbc+dEzc6W/ib9tdNzpb+Jv20AhxDdpkyHL6fL6pbp1Ee7rFdi9h/xLSzc6W/ib9tR3VcxIQAEHQk7esUAPwD/AGax/wAm1+CCrFarPJ5pw2HOv8G3v/wDerNajC6FNdSxWf4Dji167mLlbwF+znBAyj6NlSfsgCy/rumrQsv66swL1wYXGQHMPjMr9pquQtlyyZGWBEdKJuswuYHLnabd2RnIzRaQgtJgkEk69auJLL6a6ap+F3GOJxebMoAw8BnkKCjEkawJiTHSofJ/Gs126GzgXQuItZwR3D9GyJPJQLLHxvUotl8DS0hrqyUWupKWgOrq6uoDq6urqA6kpaSqDjTH2p9MfagK/wAn1jDWB0s2v+wVZiqzyeH91w//ACbf/aKshUIuht+yrqysAVYEMDsQdwfCq4vhxibVnKO2t2WuW9PqWywQhTPOBp0HhVoBWCxnFbIu28YHMrimDHI0eaXAMOTmy5cgyJdzSRE9a0kRmrxluzYs3JtE2jna4qKWnNq7FRqZ1mN9aE/9QwwtYfEC25UgLYKoWKi5AUAKZAYAewaxFXux8axnk8Ft4xsPr2CC9cwQjQkvlxCgnfsi2VQIhbjb6QWwy94q+Gs23vX1Crd7O3dLD6wc5FFyD9UZ4PIAnlRzYC3nRigz2wVRuaBoBC+ByiesDpVZ5U4ZL1u3h7glL94W2Hh2btPrGWfZQPA+N3BhGRwGxmHfzZlM/SXxAtueeR1KuT0zdDSnQNBg8fbutdVDJtXOzfwcIrwOujj8RTOJ8St4cI10wHu27S+L3WyqPfVJ5GYTsbmNszmy4i22Y7ubmHTM7eLMrMfXQ/lcbV97mHdymTDtlYKx/vGI0QgqphkW2T1+lFMd0LNXi7620e45hUVmY9FQEk+4VWtx9AbQa3fU3jFtWtwWIXORBMqcoJho2p/BcaMXhbdx1H0tsdojDZ9nRgejAiDQPlJ/tfDv+ovf/neleAWeB4qlx7tsK6NaCFxcXLAuBiCDMEQh1qO3xtHTtLaXrtuCQ9tJDAc7YJDOOhUGeU1Tf2lMEwF4jQXHsJeYbmy1wK8nplLDwk1rCoGgEAaADkBtHhSlVjYLgOIW71sXbLi4hmCvMqYK67MCIgxBqt/914fs3untRat3DbuXDbaLbqYYPzAB3aIHWgOCr2fFcdbQfRvaw19hyF5yyEjkCyrr1y1W8Ow967hsdaRAUfGY1XKsO0Km4Qy2lcBM5GgLNA3g1aVizeUJY4jba9dsA/SWltO46LezZY6/UM+sdaj4Pj7NzDW7tpgLHZgqTplRBHenaAus9KyGA4laGJwmJDw2IN23fUqylRiSHsZyVAlSi2/EuKKIs31MfY0+mPsayaK/heJti2iqRCqFgcgNB7NKLGMXnI330mNdOteUcK47DlUcShKtmnVM0E6QM3yrQYnizdhcdSJFsuMwJEASOf1u6fzrk5tOqMZGl4zjO0tPbs30tOyle0ILZAwgsgBEtrpJqDEZXwZwua3LWOxiGyBcmSQp121jrz515ph+O5xoYECQDp00nc+E9aR+KOAxZiJXcSD3RynmZr0RTejm56s9LtG+ML2IxNrtguTt8jSFCwHKT/E9sc/CoOIcNL2cKlm5Zs3MM6sjhWZVyLkyhZBKspIaT6tdRjh5QsFfJqFKySfTkDnrtO/WpTxRnUMrSQSSonSDHXnI1o04q2Rct9G04lbu3LuHftbCLZfOUIc9pcZGSA0jKAHaNDM67VIMFh/PDic3f7NUZeWZc2Rz98I9xfUxrDY/jr9mqiCc2fUd5Muu87GQIjYaU+ziiF3IYyxkz3m193L1da55G8jY8Ow1y3icTfN2yy3gh7MBhka0pVTm+1IPe0EQI8ZfJzNaW52t23cd7jXGe2rJJfSCpJgKFVV1JhdaxGG4k7GWgAQNDP1hux8RtRuD4nk75l1zAMs5ZETrOk+PrqOddkzNP5PYO5ZuXybtprV2690W0DA2XfVgpJ7wY94yBqT10fxrhl69ew1209pVsO1wK4Ym4XQoQSp7oyk6wdSOkEjgps3LYKEtEznjMubWHjfYCecVXcd8ontNkS0MoLqXusLaEqFaAx0EhmAmNQNxWsvJtPRecQsWr1p7d3K9u4pRhP1gRqJHP1VWcMS/Zt9n2lq8iCEuXM6OEA07QIpDkD7Qyz0FRYXiS3NECMSiMBnU5UYkHVJDABdMs/iKfh8UEUAMnaGRv3SyROp2jMpy6nWPGvP/ANG6opPwuzbtdo2cXL11s9xz3QxUQqqNcttRoBrGpJJJJruC4TEYZbtvtcO1y5du3wxW4BbN5pPd1zgHbvL+tDYrjaM7KVyEaI7Oiozz/DBJidJC6yJrP3+OlbjBHVoGTNIIYEzMDfWY5+FVe0WGabEcEy4BMHYvW1t5ctx7oLG4s5mEIR9fvAmdAdJo/wAp7XnOEuWe0VGdR3pYi2ZBzpsSQQI2rJ3eMi4gPbhdwV7urcokyR4DWNaEwflCwfKAuwnOG2GzHXQx4Vffurolo9BwHEO4ou3LbXI1a2CAx9IA7T01o0XQwMGY0Prrz/GYoW7T6kMdQwOp125aQdhWh8ksYr2SzMA7tBWRugy92OogxW4zv6lTPKeKPmxmJBMReuDSFBVHI1jcxz3rRcLuoEJhma2JO+UAc5iNiNOevLYPytw6i+2XQXc7GPsurlGI8ZE+smqO7ijBAuEZVEATDEDXb9dq1KOXaOD7F4m9tbjKVCgaKoAAGnd9WnPxq64Rdw922+dlF3Ru82XN2kTk01iDIPpVQ38CHR7q3Aclq27jWVZtGBkaxoNN6hbBhADmBImQdNzuCDqNK6OFxq9kuns1j8CBCFHt9ibivBY6sQqlZBMjKpIHIk9dBcTgTYL3JgGQF3LhhsCOcgHwE1mbjAwNRBDGOZ0EgnnE++jcTjWe2FFskSrKSS2wOnWIJpUlSsn7mhw7i6naCCFO+mhABkg7aEGK5rw2EnXkOQ3O0VWPby2MqtOUsx1A1PdkxsCNPVFSveZXVmXcEjNzY5TIjQbA5Z6TvFRPekMVXYQwA5gMSAG8W25xB6f60G90mVYhYnUmJPQRzG0VNbtG5d+jmCZJugSDvPd0JkkQAOWlL5kO8ApktBJ9engNDy8KzFLrySSr0H8Ev3bF0qpKuoYd067gwAAQdjpWkxGFYut3F32NtVFwW4LZnchgLlsCYUjmNxHrpcAXsu1y3cKlhpl1hQZgyNRptzk1eYK5kuNfxBtKciq7Bgxdl1JGXcQ0ydpPt488n2b4y3FoKUIJZ4uRA7pzQWLKvqXxERTrnCnYFSRDAt3QNHnSJHLqCPXpQl/GdoAcOQQ2YZgYCiAZY+MSNOvSpOF8QzNbtPcIukEZ7eUA5Qeo7206dK8MYOWkehukW/GcAj2kzKBkZYmAAE098ae2qlcHZu4gh7Qbs7Ftgxg6F2AXQa/VGs7CieOvdUKzMChO4gERsCNmJn8+tQ8FvLds3syAXbZhlBjMBqmmpCHve0Guk+Oblb8Ei1RQYzyYbzguotshYF0nIVVvtcgANYOoMbcqdwo3LblSisWzEXAveIHdDZSCAs6GSY06ays+uhYaEFRoWGhy+yJjxozBqpe02dWYEQGRoJUc+h72hHPcVyyk/hk10XFdla3C7t3C3ywftFhgGEToS0eEQByPLnVl/Z7m83cERGIQAc47MfW/rVlxLCm7iUmezg9oq7vMQJ31kj2V3k7byi8kEZMQg1M6dmCB7AefWvX7M+0Q898tbytdGuUL5wh9eZWb8WHtMVR2eGXWwzYmR2auEGYwz7ZmGmwLAe3wpfKNHu467aQjM18W7YOihrh0nkO80nr416PxHBYdVs2VU3MOrOvZsSQHRu8STuZJ0P8Ap7G8I2znjlJg39nK2rtt2dQbpK7g/wAO2MqBTtIOsdSD0rN+UuAbtcjdmG1+sApKBvsjY6vyJ9Qg0X/Z1cNtkJXOrQqgFs9syJLKBqveGp2hjyr0LinDLeIQ27okSDpoRDAwCNRt+RqXslWjybi3Abloj6MBcgcvOfMh5qR3eumhke+IYdDdRAQGOUjKIDO5CDNPOdtuck6R6RhsM9m0GugnJduLkLgq+HadNtTsZOunrrBvg0TtLYGYoA3ebLKJ3rZ0GrABwdtZ6isvkx7GFkLEk9nlYO2wYEiWHPmZy7DkBVy9olttiO7yBA10jQjSl4xfNxszwd9CJyzqMhjrPrqkv4puzAXMDmA1kE5jGhPe1g1vJvfg5UukE3GyMMpBYbg880iNN9RTjYORbtwGSSQB6I0HiqkzBPSrB+BTw5r9rKfpS0uZd1VMrgsANA+dgBuIqr4ViG7Ep9gtmczqVT6q+AknUVLpaNOPzAuMOQcwYhDJAk92BBGnrrT277YW7bw95rYz28+bISVLj6lwxtG/T20BgOHJiMTbw7yqO+ZiBGZQCYB9IxGlH+WnD84W8JV0udjlGypBKgHqMseo1ic1KlL0+xYw02Wj3WcLcBtLbUhXZ1MOoOQrb55OmU6t4CDlfK7CK10GyQ2WFlWzZVABGaDpqdDp0maZiMW4thRcdVWSgB0l5k/525RU/BMAHF17ZgG5kGYHuhVNw7Ea6qOmlc4cT4nm38yvky1RpjxPtFC5nukAQQB3SwA7pJBJkTHUeymcTx10XGxYw11EZCmIUwBkmc0zvqYMDlrE0LwYG3ih2bh5zA25yyuXMGYHxZlgTETWwOOUq1q4CwKhCD9U5tCDzO+4MV504Qlt6/PQ6q2tIxKY2wnm+e7cdHa8ouvrKWbggNl70xcAkeip0qz8k8M9wDFXJt2yoYKsywDMO+DyAgg76kbVScNweHvJfV2drFoBraAqjO+ZrZYllLBsoUEczrvFXGK427hcwNuRmaI2IkDXl7pgeNTk4WoqvP514/f0NN7LqxiyXLAwNDlbVl6R1UnMQdxIHQA7h0nO5A7922dNjC5ZHuFZHheLzXlt51UFGKldCWWJQZtxBBJHTwrZcPtKqBVBAFxd/ETTijKPNvyE00eE+VKP5zi7gVsq3mBYAgBjOUZhs3d9YivUcVeIYqSHIRC1zk7MqA3VjTK+/Pas1xLiai7eVspQXLgZToJ0GvXlVrYNvzdUF7vGwiKIJKxtM8htzr0cnK5pqSpIzBb0WXk5jMMtm2FAGUuVJXWCxgnSdjHqq5PFrXpAb7g6D9ayWBIS2ELIAoCiATMeI0napze+/b/mGnsrfvH0XEvbvGQbuSEa1Alu9IOpJUDcCBI3Eg7VjvKm8lzEOUKx5q6mJADKT112YVe4Xjly4L9uzYKpbTuXSpntVQnSfrsx2G0aSSQKz+Mui7OIKqhe0+ZdTlJUD8YBOm9Wa+F7+39ChLyNcsoSGjJpsJBA66QBNMxmHAsAvbi8PrSCcy5WgjxUx+dV2CebaEbZRA3gDlRCYtgWEmArEDlK8vxFc3KcTlUbNQ917XBjpB7O6QCNe8GY6T0P41iuC3oRTEnx0A5TBHMc9tNq9L8rk7PBwoI+iMAkxBtxG/KPyrzwXJtqBoRMsdcw5ADQCOuu9dFptMstpEvk/jz/AOoWOzk/SAATsIymBy0JPPY1aeW166ESxbVnXM7sURmPc7gGgMKczEzqaqvJvydv4m8WsuENhleWEQWaQBEg7H8uda7jfEjatO6EAuzFtNoBEqN4LAjwmuXNLCSklZYr4Wjz1cFioLPYu5F1zFCMuky0gGIIMxpWiu4fFFbNoWLii2SXKgANGgadAdA25FOPlJdVw2eSwWdAQc3UczuOsVMvlI5GZiFyNnUgbEEgGBvuRBmZisz5eR1cf4IlEEvYa526OLV0BbiMUKkERPUad0trHKr/ABWNvszHsn0zZANBlBEDVdBrvvVdh/KAicrKYGWCndIju7chApieUNyBmNoTqschrp+HPX3155vkm7cNfU3BqOkyPh+CsjF4nFOrBVZciFv4ly8gdidBCAhuoJ9RFH8TS72SlrWUNIJAYnLmBVGA1HPvGnYu5Y7O7LfT3ERH1WPoyzJAOv2zt1oXE+VNw5rcRoi5p10M90ERmYmDM6KK7PkcoRS8b/wOtkPA+H3MyAhgbZkM1snKOYGYQ2vjz5c/QOHOSpkgxdXYEfZ6MTHvNYu35UXGRVYCSXzFTlDQB6z41qPJzFm5baRAW8gUb6ZAd+epq8cnLkuRIpR0jxryiWcViPC7cr0TCWGtqubmijedAB86wmOX+/X2gN9K8htuutaDg3GldyCoUkaydJ929d/aIuekui8TplrZ4TiAAAjERKnQjK2oIJ026VKnB8RE5Y23KjWrXB8cAtqpXNlUAETsOeo3291Tt5QD/CPxD5frWJS5Pkvz6lDfJuy1jD3A4k5ySN4EKP61ncZwO47OV1UsYAjrrMjx8av7mOVsM7lcuqggsNZYDSeUVRDylWwezyhhvmBnVuRyjcV6eRv3Ucewkuwe75JudQVUmfGSfZtQS+SV9XztkcGRAJ2O8wum3LXWr5fLFCNFTx/iH9KOwnlAWk9nO3Ue7NvXjeXRKQ3yluNetMltHPcYAZG3KkDl6hWQs+SmIKK3cWRMOSpHrBXT+tbZ+LXD9ggeBmmeeuY7h9rVbnZaVAfkPwS9YN83AIdbQAUg6rm1Psb86zvlxcFoKDOjMQgOrEkA8iZ09uc862WA4hdSYtglgJkxJXSQJOhnrWZ8s8DexADi2QymREGIOYaA6wQPGtSimo/ciVWY28y2mMiRC7GANJJ9QI5HpUL4wZCq66AAg92JmDInmfwpLlhlOXL3tJBB1EwdDtGvjQgxCFspEHllnflI5ctulbinRh1YZ2jKocTqWBA0Gwyt1+0aAxd45oExpAO/SPfOtT+cFiEnMJ1OXVSSANvAR0pMQQHFwfUVp5xCN8hW461RKRZ4uUILASIUkAySvSNzvVZinOeAXAIXNJnfXYHTWaPxN3vMDqGIb1MddJ6z7arGtDOCe8GBggneNI8RB91Y4utll2a63aBtruQFBUljOoEmZ1J/KK1nkO5Nh/C+o8dEG9eW23ZRGpEQFgw33j6ulek/2cYhnw9wsZPnKD1Dsl0pGCTQimmed8cw7JibpK/xCWWCDmQESTzB1Ghorh+PyDukKYA+qDoPFgetR8dxTC81tj3WGYlpMBhAjTTY/wBKfYtgKJArtF2rN1TD04mSe/dbfSAoj8BRfnyk/wAS57Fn8qBtC1u0zPgfGi+2TYFvDSqUNFuy2pUuwESV105HN6zU9sKIyWz7FmPdQFrExqI2j1e+p0xjD0vfH5VycfmA8NcOyPHUr8yPxqG5cdTqoA8Yn3BppRxER9UnTmxOnjUL4qdkX196qogJXGNGg/CnLxBvRB/Gglu3OtPNx9NfbJ+VdMULZYLjPCPZ+cipFxI5r+X6VTvO0mPWeVRi0dI0nx5+ytKCJky8L2mMns5HXl6o9lV1/hNoyTkI6EB/Zrr+NQLhCfR935kb1KMEOv4VGkvI7KXF8LQKyIxnQggEAsPSkk89wap8BwslMwcAkzl1BBE+lGusaCK2VvBCTmLez+tdiuFqQCrmfvg8vVVcYkow9/Pa7rAtlKOeQYL8o/zNBYErzcKJOpnStxewWWQwRpkHQEHwPMiqniHBFuAdmLdoic2hI9gOoG/q/MuN0Yaoqb7S2RWJymBMjMNOvu5V6R/ZpHm93/qln/6lrzTHcIvrLFJAP17feXbcxJXb7UV6F/ZMxOGvTv52v/hWueFUai9mL4//ALQJ520/z+NRW2k+Hqovj+Gh1uSCICwCJBCBtfY1B2WJPTb+u9a4/wBJtllZRYkuo9c0XbIGour7P9KDUqBtPr/SpUxMbBQPVVabCYaqKftD3GPx2qVrY9IH20IOJsNgo9gqUcSOhIX9axjJFUyfMdpqZU+8KjtcQTSU19sUrYlD1HPX/WoWwgWmOzfkKRrDeBPiwqBnBHdOnQx8v1phDcj+IqxeyMIh1H2fep/CuTFt6CH2R+tDQef+nupST19w/Kuyoww+3iJ1Nq37Mw/I/pXOQdQQnhLH8xpQaC5ymPCiEvXh1j1DX3ClIE9pJ3dPe1TphP8AeJttIPr3oF+IYg7OQOeVVH5r+VR3Lt07s3t5UcbKmH5HGgyMI9EfKpLN9l1NsCOYA/ZVIwcEd6On+edKcVeGmc+xvlVSoB+I4Ol45rY7G4TPaWrkHXU92IPXUfrWh8mMB2NkrIYm8CzQFzHJuQulY8cRvj/5HHrg7+sfrWs8ksQz2WLmT24E+HZisT6CSPOeLqDpH2lOk/4a+yhVQDQDX1H9afjcQwvEd7LNvQKdjbTmBp/Sn30AOms8wT+EipC1plG9pB13FODZjqababXX11MrA/5+dapksdaHhJoyxd+4B69KFBFPD67mOelHEWWCMOQQesmkNwbQvsJNBdqddgD7PwqTNHMfnHhWMaLYUHHo/nT0JnYe0kR7Zoe1iPAH2fKiLePM/UTb0T84rIseHb9edL2rc4qRsc3JUHsGn40ztmbfbxgfnRVQG9qeYH4/KlF0dYPtiuYr9phPhqfwFMV16z6xzrcaI7Crd48nHtJNSjOeaEeNQW8MG5pPiy86mThVw/UVT4q6/OrlEmzms3CfqIfUT+lDnC3d4P4VZWuB3d88dYJ08Pq0bZ4I8fxTvyb5jWj5EDPdgdo1kcjp1mP86VqPJQRabSP7wPb9GKV/JsHXtLntIM6eIAozhHDuwTLJM3Q2vLuRGh8PxqSlaCex/BrLdhZ75/hWvs2/QH3asVw59M/Bb/bQPk7dzYayf91a/wDGKNfERXI1SHean0/5Lf7ab5sfTPwW/wBtSW8RPKp1M02WkCebH0z8Fv8AbSebt6Z+C3+2iyKQ1BSBOwPpn4Lf7a7zc+n/ACW/20TNJNUUgfsD6f8AIn7aXzc+n/Jb+VTFqUGgog7BvT/kt/trvNz6f8lv9tTF6Yb48aCkM83Pp/yJ8qXzc+n/ACJ8qd248aeLlBSIvNz6f8ifKlGHPp/yJ8qkz12egpDOwb0/5E+VL2Lf4h+BPlUqma7NQUiLsn/xD8C/KmPZOkuTBmMqjYeA8aJmorjig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data:image/jpeg;base64,/9j/4AAQSkZJRgABAQAAAQABAAD/2wCEAAkGBxQTEhUUExQVFhUXFRUYFxcWGRscHxUWFBYcGBwYFyAYHyogHRonHxUYITEhJSkrLjAuGiAzODMtNygtLisBCgoKDg0OGxAQGywkHyQ0LywvLCwsLCw0LCwsLCw0LCw0LCwsLCwsLCwsLCwsLCwsLCwsLCwsLCwsLCwsLCwsLP/AABEIAM4AoAMBIgACEQEDEQH/xAAbAAABBQEBAAAAAAAAAAAAAAAEAQIDBQYAB//EAEYQAAIBAgQDAwgIAwUHBQAAAAECEQADBBIhMQVBURMiYQYUUnGBkZLRIzJCYqGxwdIzouEHJFPw8TRjcnN0srMVFkOTtP/EABgBAQEBAQEAAAAAAAAAAAAAAAABAgME/8QAKhEAAgICAgEBBwUBAAAAAAAAAAECERIhAzFBcQQTIlGBofAyYZGx0RT/2gAMAwEAAhEDEQA/APX7T6U+aFTELEd74H/QU8YlfvfA/wC2vAekINMIqPzlfvfA/wC2u85X73wP+2gHZa7Kab5wv3vgf5V3nK/e+B/lSwd2dOy0nnK/e+B/20nnK/e+B/lSwOK03LS+cL974H+VJ5wv3vgf5Ush2Wly0nnC/e+Bv20vnK/e+B/20somSlVK7zhfH4H+Vd5yvj8L/KlgfFdFR+dL974X+Vd5yvj8L/KgH5KTJTfOV8fgb5V3nK+Pwt8qWB+SmuND6jSecr4/C3yprYhTpJ10Eqw19opYJLOw9VPFV/DMQ9y1buBUAdEeCW0zqDG3jRYNzpb97fKhDrl5hcRQpKsHzN6GXLE+vMefKoreLcorG2QSygqc0oDvOmpHUaeNSzc6W/e3yrpudLfvb5UBGmLYuy9kwAzw5OjFQuWNOct6svOdG28Y5VT2RBLqpUk91SJLHTl0/Gp5udLfvb5Uk3Olv3t8qAZ522ZgbbZVDEEa5spEADqZPupi4x5tDsmGcHPv9ERGhMa6yJ8J51PNzpb97fKum50t+9vlQgl28Q6KFJVg8sJ7uXLE8tcx93uHGOuZbh7JgUIyjXvgsQSNOUTH5UTNzpb97fKum50t+9vlQo1sScxARvqFgddWAnIdNDBGv/EOVQtjn7PN2TZpIymeS5hMCdT3dtCaIm50t/E37a6bnS38TftqkGXcS4LwkhbQcamWY5u5oCJ7o2n6w0rhimz21yGHQsW1hG07p05yd+h8JfNzpb+Jv2103Olv4m/bUB2CxBcSVZO8RDbwDo3tEGOW3Kh7OOcpmNsqZQR3tAwBJPdnSSDA5cqIm50t/E37a6bnS38Tftq2Uit4pz2U2yM4BYTrbkTqYgwdOR15c4r+PdbZYWWY5nGUSJChiG1WYMAbc+dEzc6W/ib9tdNzpb+Jv20AhxDdpkyHL6fL6pbp1Ee7rFdi9h/xLSzc6W/ib9tR3VcxIQAEHQk7esUAPwD/AGax/wAm1+CCrFarPJ5pw2HOv8G3v/wDerNajC6FNdSxWf4Dji167mLlbwF+znBAyj6NlSfsgCy/rumrQsv66swL1wYXGQHMPjMr9pquQtlyyZGWBEdKJuswuYHLnabd2RnIzRaQgtJgkEk69auJLL6a6ap+F3GOJxebMoAw8BnkKCjEkawJiTHSofJ/Gs126GzgXQuItZwR3D9GyJPJQLLHxvUotl8DS0hrqyUWupKWgOrq6uoDq6urqA6kpaSqDjTH2p9MfagK/wAn1jDWB0s2v+wVZiqzyeH91w//ACbf/aKshUIuht+yrqysAVYEMDsQdwfCq4vhxibVnKO2t2WuW9PqWywQhTPOBp0HhVoBWCxnFbIu28YHMrimDHI0eaXAMOTmy5cgyJdzSRE9a0kRmrxluzYs3JtE2jna4qKWnNq7FRqZ1mN9aE/9QwwtYfEC25UgLYKoWKi5AUAKZAYAewaxFXux8axnk8Ft4xsPr2CC9cwQjQkvlxCgnfsi2VQIhbjb6QWwy94q+Gs23vX1Crd7O3dLD6wc5FFyD9UZ4PIAnlRzYC3nRigz2wVRuaBoBC+ByiesDpVZ5U4ZL1u3h7glL94W2Hh2btPrGWfZQPA+N3BhGRwGxmHfzZlM/SXxAtueeR1KuT0zdDSnQNBg8fbutdVDJtXOzfwcIrwOujj8RTOJ8St4cI10wHu27S+L3WyqPfVJ5GYTsbmNszmy4i22Y7ubmHTM7eLMrMfXQ/lcbV97mHdymTDtlYKx/vGI0QgqphkW2T1+lFMd0LNXi7620e45hUVmY9FQEk+4VWtx9AbQa3fU3jFtWtwWIXORBMqcoJho2p/BcaMXhbdx1H0tsdojDZ9nRgejAiDQPlJ/tfDv+ovf/neleAWeB4qlx7tsK6NaCFxcXLAuBiCDMEQh1qO3xtHTtLaXrtuCQ9tJDAc7YJDOOhUGeU1Tf2lMEwF4jQXHsJeYbmy1wK8nplLDwk1rCoGgEAaADkBtHhSlVjYLgOIW71sXbLi4hmCvMqYK67MCIgxBqt/914fs3untRat3DbuXDbaLbqYYPzAB3aIHWgOCr2fFcdbQfRvaw19hyF5yyEjkCyrr1y1W8Ow967hsdaRAUfGY1XKsO0Km4Qy2lcBM5GgLNA3g1aVizeUJY4jba9dsA/SWltO46LezZY6/UM+sdaj4Pj7NzDW7tpgLHZgqTplRBHenaAus9KyGA4laGJwmJDw2IN23fUqylRiSHsZyVAlSi2/EuKKIs31MfY0+mPsayaK/heJti2iqRCqFgcgNB7NKLGMXnI330mNdOteUcK47DlUcShKtmnVM0E6QM3yrQYnizdhcdSJFsuMwJEASOf1u6fzrk5tOqMZGl4zjO0tPbs30tOyle0ILZAwgsgBEtrpJqDEZXwZwua3LWOxiGyBcmSQp121jrz515ph+O5xoYECQDp00nc+E9aR+KOAxZiJXcSD3RynmZr0RTejm56s9LtG+ML2IxNrtguTt8jSFCwHKT/E9sc/CoOIcNL2cKlm5Zs3MM6sjhWZVyLkyhZBKspIaT6tdRjh5QsFfJqFKySfTkDnrtO/WpTxRnUMrSQSSonSDHXnI1o04q2Rct9G04lbu3LuHftbCLZfOUIc9pcZGSA0jKAHaNDM67VIMFh/PDic3f7NUZeWZc2Rz98I9xfUxrDY/jr9mqiCc2fUd5Muu87GQIjYaU+ziiF3IYyxkz3m193L1da55G8jY8Ow1y3icTfN2yy3gh7MBhka0pVTm+1IPe0EQI8ZfJzNaW52t23cd7jXGe2rJJfSCpJgKFVV1JhdaxGG4k7GWgAQNDP1hux8RtRuD4nk75l1zAMs5ZETrOk+PrqOddkzNP5PYO5ZuXybtprV2690W0DA2XfVgpJ7wY94yBqT10fxrhl69ew1209pVsO1wK4Ym4XQoQSp7oyk6wdSOkEjgps3LYKEtEznjMubWHjfYCecVXcd8ontNkS0MoLqXusLaEqFaAx0EhmAmNQNxWsvJtPRecQsWr1p7d3K9u4pRhP1gRqJHP1VWcMS/Zt9n2lq8iCEuXM6OEA07QIpDkD7Qyz0FRYXiS3NECMSiMBnU5UYkHVJDABdMs/iKfh8UEUAMnaGRv3SyROp2jMpy6nWPGvP/ANG6opPwuzbtdo2cXL11s9xz3QxUQqqNcttRoBrGpJJJJruC4TEYZbtvtcO1y5du3wxW4BbN5pPd1zgHbvL+tDYrjaM7KVyEaI7Oiozz/DBJidJC6yJrP3+OlbjBHVoGTNIIYEzMDfWY5+FVe0WGabEcEy4BMHYvW1t5ctx7oLG4s5mEIR9fvAmdAdJo/wAp7XnOEuWe0VGdR3pYi2ZBzpsSQQI2rJ3eMi4gPbhdwV7urcokyR4DWNaEwflCwfKAuwnOG2GzHXQx4Vffurolo9BwHEO4ou3LbXI1a2CAx9IA7T01o0XQwMGY0Prrz/GYoW7T6kMdQwOp125aQdhWh8ksYr2SzMA7tBWRugy92OogxW4zv6lTPKeKPmxmJBMReuDSFBVHI1jcxz3rRcLuoEJhma2JO+UAc5iNiNOevLYPytw6i+2XQXc7GPsurlGI8ZE+smqO7ijBAuEZVEATDEDXb9dq1KOXaOD7F4m9tbjKVCgaKoAAGnd9WnPxq64Rdw922+dlF3Ru82XN2kTk01iDIPpVQ38CHR7q3Aclq27jWVZtGBkaxoNN6hbBhADmBImQdNzuCDqNK6OFxq9kuns1j8CBCFHt9ibivBY6sQqlZBMjKpIHIk9dBcTgTYL3JgGQF3LhhsCOcgHwE1mbjAwNRBDGOZ0EgnnE++jcTjWe2FFskSrKSS2wOnWIJpUlSsn7mhw7i6naCCFO+mhABkg7aEGK5rw2EnXkOQ3O0VWPby2MqtOUsx1A1PdkxsCNPVFSveZXVmXcEjNzY5TIjQbA5Z6TvFRPekMVXYQwA5gMSAG8W25xB6f60G90mVYhYnUmJPQRzG0VNbtG5d+jmCZJugSDvPd0JkkQAOWlL5kO8ApktBJ9engNDy8KzFLrySSr0H8Ev3bF0qpKuoYd067gwAAQdjpWkxGFYut3F32NtVFwW4LZnchgLlsCYUjmNxHrpcAXsu1y3cKlhpl1hQZgyNRptzk1eYK5kuNfxBtKciq7Bgxdl1JGXcQ0ydpPt488n2b4y3FoKUIJZ4uRA7pzQWLKvqXxERTrnCnYFSRDAt3QNHnSJHLqCPXpQl/GdoAcOQQ2YZgYCiAZY+MSNOvSpOF8QzNbtPcIukEZ7eUA5Qeo7206dK8MYOWkehukW/GcAj2kzKBkZYmAAE098ae2qlcHZu4gh7Qbs7Ftgxg6F2AXQa/VGs7CieOvdUKzMChO4gERsCNmJn8+tQ8FvLds3syAXbZhlBjMBqmmpCHve0Guk+Oblb8Ei1RQYzyYbzguotshYF0nIVVvtcgANYOoMbcqdwo3LblSisWzEXAveIHdDZSCAs6GSY06ays+uhYaEFRoWGhy+yJjxozBqpe02dWYEQGRoJUc+h72hHPcVyyk/hk10XFdla3C7t3C3ywftFhgGEToS0eEQByPLnVl/Z7m83cERGIQAc47MfW/rVlxLCm7iUmezg9oq7vMQJ31kj2V3k7byi8kEZMQg1M6dmCB7AefWvX7M+0Q898tbytdGuUL5wh9eZWb8WHtMVR2eGXWwzYmR2auEGYwz7ZmGmwLAe3wpfKNHu467aQjM18W7YOihrh0nkO80nr416PxHBYdVs2VU3MOrOvZsSQHRu8STuZJ0P8Ap7G8I2znjlJg39nK2rtt2dQbpK7g/wAO2MqBTtIOsdSD0rN+UuAbtcjdmG1+sApKBvsjY6vyJ9Qg0X/Z1cNtkJXOrQqgFs9syJLKBqveGp2hjyr0LinDLeIQ27okSDpoRDAwCNRt+RqXslWjybi3Abloj6MBcgcvOfMh5qR3eumhke+IYdDdRAQGOUjKIDO5CDNPOdtuck6R6RhsM9m0GugnJduLkLgq+HadNtTsZOunrrBvg0TtLYGYoA3ebLKJ3rZ0GrABwdtZ6isvkx7GFkLEk9nlYO2wYEiWHPmZy7DkBVy9olttiO7yBA10jQjSl4xfNxszwd9CJyzqMhjrPrqkv4puzAXMDmA1kE5jGhPe1g1vJvfg5UukE3GyMMpBYbg880iNN9RTjYORbtwGSSQB6I0HiqkzBPSrB+BTw5r9rKfpS0uZd1VMrgsANA+dgBuIqr4ViG7Ep9gtmczqVT6q+AknUVLpaNOPzAuMOQcwYhDJAk92BBGnrrT277YW7bw95rYz28+bISVLj6lwxtG/T20BgOHJiMTbw7yqO+ZiBGZQCYB9IxGlH+WnD84W8JV0udjlGypBKgHqMseo1ic1KlL0+xYw02Wj3WcLcBtLbUhXZ1MOoOQrb55OmU6t4CDlfK7CK10GyQ2WFlWzZVABGaDpqdDp0maZiMW4thRcdVWSgB0l5k/525RU/BMAHF17ZgG5kGYHuhVNw7Ea6qOmlc4cT4nm38yvky1RpjxPtFC5nukAQQB3SwA7pJBJkTHUeymcTx10XGxYw11EZCmIUwBkmc0zvqYMDlrE0LwYG3ih2bh5zA25yyuXMGYHxZlgTETWwOOUq1q4CwKhCD9U5tCDzO+4MV504Qlt6/PQ6q2tIxKY2wnm+e7cdHa8ouvrKWbggNl70xcAkeip0qz8k8M9wDFXJt2yoYKsywDMO+DyAgg76kbVScNweHvJfV2drFoBraAqjO+ZrZYllLBsoUEczrvFXGK427hcwNuRmaI2IkDXl7pgeNTk4WoqvP514/f0NN7LqxiyXLAwNDlbVl6R1UnMQdxIHQA7h0nO5A7922dNjC5ZHuFZHheLzXlt51UFGKldCWWJQZtxBBJHTwrZcPtKqBVBAFxd/ETTijKPNvyE00eE+VKP5zi7gVsq3mBYAgBjOUZhs3d9YivUcVeIYqSHIRC1zk7MqA3VjTK+/Pas1xLiai7eVspQXLgZToJ0GvXlVrYNvzdUF7vGwiKIJKxtM8htzr0cnK5pqSpIzBb0WXk5jMMtm2FAGUuVJXWCxgnSdjHqq5PFrXpAb7g6D9ayWBIS2ELIAoCiATMeI0napze+/b/mGnsrfvH0XEvbvGQbuSEa1Alu9IOpJUDcCBI3Eg7VjvKm8lzEOUKx5q6mJADKT112YVe4Xjly4L9uzYKpbTuXSpntVQnSfrsx2G0aSSQKz+Mui7OIKqhe0+ZdTlJUD8YBOm9Wa+F7+39ChLyNcsoSGjJpsJBA66QBNMxmHAsAvbi8PrSCcy5WgjxUx+dV2CebaEbZRA3gDlRCYtgWEmArEDlK8vxFc3KcTlUbNQ917XBjpB7O6QCNe8GY6T0P41iuC3oRTEnx0A5TBHMc9tNq9L8rk7PBwoI+iMAkxBtxG/KPyrzwXJtqBoRMsdcw5ADQCOuu9dFptMstpEvk/jz/AOoWOzk/SAATsIymBy0JPPY1aeW166ESxbVnXM7sURmPc7gGgMKczEzqaqvJvydv4m8WsuENhleWEQWaQBEg7H8uda7jfEjatO6EAuzFtNoBEqN4LAjwmuXNLCSklZYr4Wjz1cFioLPYu5F1zFCMuky0gGIIMxpWiu4fFFbNoWLii2SXKgANGgadAdA25FOPlJdVw2eSwWdAQc3UczuOsVMvlI5GZiFyNnUgbEEgGBvuRBmZisz5eR1cf4IlEEvYa526OLV0BbiMUKkERPUad0trHKr/ABWNvszHsn0zZANBlBEDVdBrvvVdh/KAicrKYGWCndIju7chApieUNyBmNoTqschrp+HPX3155vkm7cNfU3BqOkyPh+CsjF4nFOrBVZciFv4ly8gdidBCAhuoJ9RFH8TS72SlrWUNIJAYnLmBVGA1HPvGnYu5Y7O7LfT3ERH1WPoyzJAOv2zt1oXE+VNw5rcRoi5p10M90ERmYmDM6KK7PkcoRS8b/wOtkPA+H3MyAhgbZkM1snKOYGYQ2vjz5c/QOHOSpkgxdXYEfZ6MTHvNYu35UXGRVYCSXzFTlDQB6z41qPJzFm5baRAW8gUb6ZAd+epq8cnLkuRIpR0jxryiWcViPC7cr0TCWGtqubmijedAB86wmOX+/X2gN9K8htuutaDg3GldyCoUkaydJ929d/aIuekui8TplrZ4TiAAAjERKnQjK2oIJ026VKnB8RE5Y23KjWrXB8cAtqpXNlUAETsOeo3291Tt5QD/CPxD5frWJS5Pkvz6lDfJuy1jD3A4k5ySN4EKP61ncZwO47OV1UsYAjrrMjx8av7mOVsM7lcuqggsNZYDSeUVRDylWwezyhhvmBnVuRyjcV6eRv3Ucewkuwe75JudQVUmfGSfZtQS+SV9XztkcGRAJ2O8wum3LXWr5fLFCNFTx/iH9KOwnlAWk9nO3Ue7NvXjeXRKQ3yluNetMltHPcYAZG3KkDl6hWQs+SmIKK3cWRMOSpHrBXT+tbZ+LXD9ggeBmmeeuY7h9rVbnZaVAfkPwS9YN83AIdbQAUg6rm1Psb86zvlxcFoKDOjMQgOrEkA8iZ09uc862WA4hdSYtglgJkxJXSQJOhnrWZ8s8DexADi2QymREGIOYaA6wQPGtSimo/ciVWY28y2mMiRC7GANJJ9QI5HpUL4wZCq66AAg92JmDInmfwpLlhlOXL3tJBB1EwdDtGvjQgxCFspEHllnflI5ctulbinRh1YZ2jKocTqWBA0Gwyt1+0aAxd45oExpAO/SPfOtT+cFiEnMJ1OXVSSANvAR0pMQQHFwfUVp5xCN8hW461RKRZ4uUILASIUkAySvSNzvVZinOeAXAIXNJnfXYHTWaPxN3vMDqGIb1MddJ6z7arGtDOCe8GBggneNI8RB91Y4utll2a63aBtruQFBUljOoEmZ1J/KK1nkO5Nh/C+o8dEG9eW23ZRGpEQFgw33j6ulek/2cYhnw9wsZPnKD1Dsl0pGCTQimmed8cw7JibpK/xCWWCDmQESTzB1Ghorh+PyDukKYA+qDoPFgetR8dxTC81tj3WGYlpMBhAjTTY/wBKfYtgKJArtF2rN1TD04mSe/dbfSAoj8BRfnyk/wAS57Fn8qBtC1u0zPgfGi+2TYFvDSqUNFuy2pUuwESV105HN6zU9sKIyWz7FmPdQFrExqI2j1e+p0xjD0vfH5VycfmA8NcOyPHUr8yPxqG5cdTqoA8Yn3BppRxER9UnTmxOnjUL4qdkX196qogJXGNGg/CnLxBvRB/Gglu3OtPNx9NfbJ+VdMULZYLjPCPZ+cipFxI5r+X6VTvO0mPWeVRi0dI0nx5+ytKCJky8L2mMns5HXl6o9lV1/hNoyTkI6EB/Zrr+NQLhCfR935kb1KMEOv4VGkvI7KXF8LQKyIxnQggEAsPSkk89wap8BwslMwcAkzl1BBE+lGusaCK2VvBCTmLez+tdiuFqQCrmfvg8vVVcYkow9/Pa7rAtlKOeQYL8o/zNBYErzcKJOpnStxewWWQwRpkHQEHwPMiqniHBFuAdmLdoic2hI9gOoG/q/MuN0Yaoqb7S2RWJymBMjMNOvu5V6R/ZpHm93/qln/6lrzTHcIvrLFJAP17feXbcxJXb7UV6F/ZMxOGvTv52v/hWueFUai9mL4//ALQJ520/z+NRW2k+Hqovj+Gh1uSCICwCJBCBtfY1B2WJPTb+u9a4/wBJtllZRYkuo9c0XbIGour7P9KDUqBtPr/SpUxMbBQPVVabCYaqKftD3GPx2qVrY9IH20IOJsNgo9gqUcSOhIX9axjJFUyfMdpqZU+8KjtcQTSU19sUrYlD1HPX/WoWwgWmOzfkKRrDeBPiwqBnBHdOnQx8v1phDcj+IqxeyMIh1H2fep/CuTFt6CH2R+tDQef+nupST19w/Kuyoww+3iJ1Nq37Mw/I/pXOQdQQnhLH8xpQaC5ymPCiEvXh1j1DX3ClIE9pJ3dPe1TphP8AeJttIPr3oF+IYg7OQOeVVH5r+VR3Lt07s3t5UcbKmH5HGgyMI9EfKpLN9l1NsCOYA/ZVIwcEd6On+edKcVeGmc+xvlVSoB+I4Ol45rY7G4TPaWrkHXU92IPXUfrWh8mMB2NkrIYm8CzQFzHJuQulY8cRvj/5HHrg7+sfrWs8ksQz2WLmT24E+HZisT6CSPOeLqDpH2lOk/4a+yhVQDQDX1H9afjcQwvEd7LNvQKdjbTmBp/Sn30AOms8wT+EipC1plG9pB13FODZjqababXX11MrA/5+dapksdaHhJoyxd+4B69KFBFPD67mOelHEWWCMOQQesmkNwbQvsJNBdqddgD7PwqTNHMfnHhWMaLYUHHo/nT0JnYe0kR7Zoe1iPAH2fKiLePM/UTb0T84rIseHb9edL2rc4qRsc3JUHsGn40ztmbfbxgfnRVQG9qeYH4/KlF0dYPtiuYr9phPhqfwFMV16z6xzrcaI7Crd48nHtJNSjOeaEeNQW8MG5pPiy86mThVw/UVT4q6/OrlEmzms3CfqIfUT+lDnC3d4P4VZWuB3d88dYJ08Pq0bZ4I8fxTvyb5jWj5EDPdgdo1kcjp1mP86VqPJQRabSP7wPb9GKV/JsHXtLntIM6eIAozhHDuwTLJM3Q2vLuRGh8PxqSlaCex/BrLdhZ75/hWvs2/QH3asVw59M/Bb/bQPk7dzYayf91a/wDGKNfERXI1SHean0/5Lf7ab5sfTPwW/wBtSW8RPKp1M02WkCebH0z8Fv8AbSebt6Z+C3+2iyKQ1BSBOwPpn4Lf7a7zc+n/ACW/20TNJNUUgfsD6f8AIn7aXzc+n/Jb+VTFqUGgog7BvT/kt/trvNz6f8lv9tTF6Yb48aCkM83Pp/yJ8qXzc+n/ACJ8qd248aeLlBSIvNz6f8ifKlGHPp/yJ8qkz12egpDOwb0/5E+VL2Lf4h+BPlUqma7NQUiLsn/xD8C/KmPZOkuTBmMqjYeA8aJmorjig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://rugame.mobi/album/foto/2848/628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59594">
            <a:off x="862825" y="3654769"/>
            <a:ext cx="1905000" cy="2552700"/>
          </a:xfrm>
          <a:prstGeom prst="rect">
            <a:avLst/>
          </a:prstGeom>
          <a:noFill/>
        </p:spPr>
      </p:pic>
      <p:pic>
        <p:nvPicPr>
          <p:cNvPr id="9226" name="Picture 10" descr="http://book2.me/f/Ahmatova-stih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4682">
            <a:off x="4540126" y="3611422"/>
            <a:ext cx="1859768" cy="2906552"/>
          </a:xfrm>
          <a:prstGeom prst="rect">
            <a:avLst/>
          </a:prstGeom>
          <a:noFill/>
        </p:spPr>
      </p:pic>
      <p:pic>
        <p:nvPicPr>
          <p:cNvPr id="9228" name="Picture 12" descr="http://www.sbornik-stihov.ru/grafika3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714752"/>
            <a:ext cx="2124321" cy="2690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hoto.pedsovet.su/_ph/39/2/98491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1400172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1962 — </a:t>
            </a:r>
            <a:r>
              <a:rPr lang="ru-RU" dirty="0" err="1"/>
              <a:t>побачила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22-річна </a:t>
            </a:r>
            <a:r>
              <a:rPr lang="ru-RU" dirty="0" err="1"/>
              <a:t>праця</a:t>
            </a:r>
            <a:r>
              <a:rPr lang="ru-RU" dirty="0"/>
              <a:t> — «Поема без героя».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http://j.livelib.ru/boocover/1000223359/l/013e/Anna_Ahmatova__Anna_Ahmatova._V_pyati_knigah._Poema_bez_gero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214554"/>
            <a:ext cx="2500330" cy="4063036"/>
          </a:xfrm>
          <a:prstGeom prst="rect">
            <a:avLst/>
          </a:prstGeom>
          <a:noFill/>
        </p:spPr>
      </p:pic>
      <p:pic>
        <p:nvPicPr>
          <p:cNvPr id="8196" name="Picture 4" descr="http://j.livelib.ru/boocover/1000472696/l/12a8/Anna_Ahmatova__Poema_bez_gero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214554"/>
            <a:ext cx="2678924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2E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46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Ахматова  Анна  Андріївна</vt:lpstr>
      <vt:lpstr>Слайд 2</vt:lpstr>
      <vt:lpstr>Біографія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Творчість</vt:lpstr>
      <vt:lpstr>Слайд 13</vt:lpstr>
      <vt:lpstr>Слайд 14</vt:lpstr>
      <vt:lpstr>Слайд 15</vt:lpstr>
      <vt:lpstr>Основні збірки поезій Ахматової:</vt:lpstr>
      <vt:lpstr>Збірка “Біг часу”</vt:lpstr>
      <vt:lpstr>Збірка “Вечір”</vt:lpstr>
      <vt:lpstr>Збірка «У царському селі»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Ахматова  Анна  Андріївна</dc:title>
  <dc:creator>Admin</dc:creator>
  <cp:lastModifiedBy>Admin</cp:lastModifiedBy>
  <cp:revision>35</cp:revision>
  <dcterms:created xsi:type="dcterms:W3CDTF">2013-12-20T21:16:27Z</dcterms:created>
  <dcterms:modified xsi:type="dcterms:W3CDTF">2013-12-21T14:34:58Z</dcterms:modified>
</cp:coreProperties>
</file>