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543800" cy="2664296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Пауло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Коельйо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історія успіху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3096344" cy="20162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24 </a:t>
            </a:r>
            <a:r>
              <a:rPr lang="ru-RU" sz="4400" dirty="0" err="1"/>
              <a:t>серпня</a:t>
            </a:r>
            <a:r>
              <a:rPr lang="ru-RU" sz="4400" dirty="0"/>
              <a:t> </a:t>
            </a:r>
            <a:r>
              <a:rPr lang="ru-RU" sz="4400" dirty="0" smtClean="0"/>
              <a:t>1947р. </a:t>
            </a:r>
            <a:endParaRPr lang="en-US" sz="4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 smtClean="0"/>
              <a:t>Р</a:t>
            </a:r>
            <a:r>
              <a:rPr lang="en-US" sz="2400" dirty="0" err="1" smtClean="0"/>
              <a:t>іо</a:t>
            </a:r>
            <a:r>
              <a:rPr lang="en-US" sz="2400" dirty="0" smtClean="0"/>
              <a:t> – </a:t>
            </a:r>
            <a:r>
              <a:rPr lang="en-US" sz="2400" dirty="0" err="1" smtClean="0"/>
              <a:t>де</a:t>
            </a:r>
            <a:r>
              <a:rPr lang="en-US" sz="2400" dirty="0" smtClean="0"/>
              <a:t> – </a:t>
            </a:r>
            <a:r>
              <a:rPr lang="en-US" sz="2400" dirty="0" err="1" smtClean="0"/>
              <a:t>Жанейро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1154" r="-17241" b="-1"/>
          <a:stretch/>
        </p:blipFill>
        <p:spPr bwMode="auto">
          <a:xfrm>
            <a:off x="3707904" y="2428875"/>
            <a:ext cx="5350371" cy="3679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Алхімік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954016" cy="447139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С</a:t>
            </a:r>
            <a:r>
              <a:rPr lang="ru-RU" dirty="0" err="1" smtClean="0"/>
              <a:t>тав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err="1" smtClean="0"/>
              <a:t>культовим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роман Пауло </a:t>
            </a:r>
            <a:r>
              <a:rPr lang="ru-RU" dirty="0" err="1" smtClean="0"/>
              <a:t>Коельо</a:t>
            </a:r>
            <a:r>
              <a:rPr lang="ru-RU" dirty="0" smtClean="0"/>
              <a:t>, </a:t>
            </a:r>
            <a:r>
              <a:rPr lang="ru-RU" dirty="0"/>
              <a:t>- притча </a:t>
            </a:r>
            <a:r>
              <a:rPr lang="ru-RU" dirty="0" err="1"/>
              <a:t>саме</a:t>
            </a:r>
            <a:r>
              <a:rPr lang="ru-RU" dirty="0"/>
              <a:t> для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smtClean="0"/>
              <a:t>часу, </a:t>
            </a:r>
            <a:r>
              <a:rPr lang="ru-RU" dirty="0"/>
              <a:t>і не дарма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улюблена</a:t>
            </a:r>
            <a:r>
              <a:rPr lang="ru-RU" dirty="0"/>
              <a:t> книга </a:t>
            </a:r>
            <a:r>
              <a:rPr lang="ru-RU" dirty="0" err="1"/>
              <a:t>мільйонів</a:t>
            </a:r>
            <a:r>
              <a:rPr lang="ru-RU" dirty="0"/>
              <a:t> людей в 117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en-US" dirty="0" smtClean="0"/>
              <a:t>“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єдин</a:t>
            </a:r>
            <a:r>
              <a:rPr lang="en-US" dirty="0" err="1" smtClean="0"/>
              <a:t>ий</a:t>
            </a:r>
            <a:r>
              <a:rPr lang="ru-RU" dirty="0" smtClean="0"/>
              <a:t> </a:t>
            </a:r>
            <a:r>
              <a:rPr lang="ru-RU" dirty="0" err="1" smtClean="0"/>
              <a:t>справжн</a:t>
            </a:r>
            <a:r>
              <a:rPr lang="en-US" dirty="0" err="1" smtClean="0"/>
              <a:t>ій</a:t>
            </a:r>
            <a:r>
              <a:rPr lang="ru-RU" dirty="0" smtClean="0"/>
              <a:t> </a:t>
            </a:r>
            <a:r>
              <a:rPr lang="ru-RU" dirty="0" err="1"/>
              <a:t>обов'язок</a:t>
            </a:r>
            <a:r>
              <a:rPr lang="ru-RU" dirty="0"/>
              <a:t> </a:t>
            </a:r>
            <a:r>
              <a:rPr lang="ru-RU" dirty="0" smtClean="0"/>
              <a:t>людини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489176" cy="544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6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Брида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026024" cy="4543400"/>
          </a:xfrm>
        </p:spPr>
        <p:txBody>
          <a:bodyPr/>
          <a:lstStyle/>
          <a:p>
            <a:pPr algn="just"/>
            <a:r>
              <a:rPr lang="en-US" dirty="0" err="1"/>
              <a:t>Х</a:t>
            </a:r>
            <a:r>
              <a:rPr lang="ru-RU" dirty="0" err="1" smtClean="0"/>
              <a:t>вилююча</a:t>
            </a:r>
            <a:r>
              <a:rPr lang="ru-RU" dirty="0" smtClean="0"/>
              <a:t> </a:t>
            </a:r>
            <a:r>
              <a:rPr lang="ru-RU" dirty="0" err="1"/>
              <a:t>історія</a:t>
            </a:r>
            <a:r>
              <a:rPr lang="ru-RU" dirty="0"/>
              <a:t> про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 smtClean="0"/>
              <a:t>пристрасті</a:t>
            </a:r>
            <a:r>
              <a:rPr lang="ru-RU" dirty="0" smtClean="0"/>
              <a:t>, </a:t>
            </a:r>
            <a:r>
              <a:rPr lang="ru-RU" dirty="0" err="1"/>
              <a:t>таємниці</a:t>
            </a:r>
            <a:r>
              <a:rPr lang="ru-RU" dirty="0"/>
              <a:t> і </a:t>
            </a:r>
            <a:r>
              <a:rPr lang="ru-RU" dirty="0" err="1" smtClean="0"/>
              <a:t>духовн</a:t>
            </a:r>
            <a:r>
              <a:rPr lang="en-US" dirty="0" err="1" smtClean="0"/>
              <a:t>ий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, </a:t>
            </a:r>
            <a:r>
              <a:rPr lang="en-US" dirty="0" err="1" smtClean="0"/>
              <a:t>де</a:t>
            </a:r>
            <a:r>
              <a:rPr lang="en-US" dirty="0" smtClean="0"/>
              <a:t> </a:t>
            </a:r>
            <a:r>
              <a:rPr lang="ru-RU" dirty="0" err="1" smtClean="0"/>
              <a:t>чарівництво</a:t>
            </a:r>
            <a:r>
              <a:rPr lang="ru-RU" dirty="0" smtClean="0"/>
              <a:t> </a:t>
            </a:r>
            <a:r>
              <a:rPr lang="ru-RU" dirty="0"/>
              <a:t>говорить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 Головна </a:t>
            </a:r>
            <a:r>
              <a:rPr lang="ru-RU" dirty="0" err="1"/>
              <a:t>героїня</a:t>
            </a:r>
            <a:r>
              <a:rPr lang="ru-RU" dirty="0"/>
              <a:t> - </a:t>
            </a:r>
            <a:r>
              <a:rPr lang="ru-RU" dirty="0" err="1"/>
              <a:t>Брида</a:t>
            </a:r>
            <a:r>
              <a:rPr lang="ru-RU" dirty="0"/>
              <a:t> - прекрасна молода </a:t>
            </a:r>
            <a:r>
              <a:rPr lang="ru-RU" dirty="0" err="1" smtClean="0"/>
              <a:t>ірландка</a:t>
            </a:r>
            <a:r>
              <a:rPr lang="ru-RU" dirty="0" smtClean="0"/>
              <a:t>, </a:t>
            </a:r>
            <a:r>
              <a:rPr lang="ru-RU" dirty="0"/>
              <a:t>вона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3249"/>
            <a:ext cx="3506375" cy="56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3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Відьма</a:t>
            </a:r>
            <a:r>
              <a:rPr lang="en-US" dirty="0" smtClean="0"/>
              <a:t> </a:t>
            </a:r>
            <a:r>
              <a:rPr lang="en-US" dirty="0" smtClean="0"/>
              <a:t>з </a:t>
            </a:r>
            <a:r>
              <a:rPr lang="en-US" dirty="0" err="1" smtClean="0"/>
              <a:t>Портобелло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4350"/>
            <a:ext cx="4104456" cy="4786858"/>
          </a:xfrm>
        </p:spPr>
        <p:txBody>
          <a:bodyPr/>
          <a:lstStyle/>
          <a:p>
            <a:pPr algn="just"/>
            <a:r>
              <a:rPr lang="ru-RU" dirty="0"/>
              <a:t>Це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 smtClean="0"/>
              <a:t>Афіни</a:t>
            </a:r>
            <a:r>
              <a:rPr lang="ru-RU" dirty="0" smtClean="0"/>
              <a:t>, </a:t>
            </a:r>
            <a:r>
              <a:rPr lang="ru-RU" dirty="0" err="1"/>
              <a:t>загадкової</a:t>
            </a:r>
            <a:r>
              <a:rPr lang="ru-RU" dirty="0"/>
              <a:t> </a:t>
            </a:r>
            <a:r>
              <a:rPr lang="ru-RU" dirty="0" err="1"/>
              <a:t>молодої</a:t>
            </a:r>
            <a:r>
              <a:rPr lang="ru-RU" dirty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народилася</a:t>
            </a:r>
            <a:r>
              <a:rPr lang="ru-RU" dirty="0"/>
              <a:t> в </a:t>
            </a:r>
            <a:r>
              <a:rPr lang="ru-RU" dirty="0" err="1" smtClean="0"/>
              <a:t>Румунії</a:t>
            </a:r>
            <a:r>
              <a:rPr lang="ru-RU" dirty="0" smtClean="0"/>
              <a:t>, </a:t>
            </a:r>
            <a:r>
              <a:rPr lang="ru-RU" dirty="0" err="1"/>
              <a:t>виховувалася</a:t>
            </a:r>
            <a:r>
              <a:rPr lang="ru-RU" dirty="0"/>
              <a:t> в </a:t>
            </a:r>
            <a:r>
              <a:rPr lang="ru-RU" dirty="0" err="1" smtClean="0"/>
              <a:t>Бейруті</a:t>
            </a:r>
            <a:r>
              <a:rPr lang="ru-RU" dirty="0" smtClean="0"/>
              <a:t>, </a:t>
            </a:r>
            <a:r>
              <a:rPr lang="ru-RU" dirty="0"/>
              <a:t>а жила в </a:t>
            </a:r>
            <a:r>
              <a:rPr lang="ru-RU" dirty="0" err="1"/>
              <a:t>Лондоні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"</a:t>
            </a:r>
            <a:r>
              <a:rPr lang="ru-RU" dirty="0" err="1"/>
              <a:t>Відьма</a:t>
            </a:r>
            <a:r>
              <a:rPr lang="ru-RU" dirty="0"/>
              <a:t> з </a:t>
            </a:r>
            <a:r>
              <a:rPr lang="ru-RU" dirty="0" err="1"/>
              <a:t>Портобелло</a:t>
            </a:r>
            <a:r>
              <a:rPr lang="ru-RU" dirty="0"/>
              <a:t> " - з тих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про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 smtClean="0"/>
              <a:t>пристрасть</a:t>
            </a:r>
            <a:r>
              <a:rPr lang="ru-RU" dirty="0" smtClean="0"/>
              <a:t>, </a:t>
            </a:r>
            <a:r>
              <a:rPr lang="ru-RU" dirty="0" err="1"/>
              <a:t>радості</a:t>
            </a:r>
            <a:r>
              <a:rPr lang="ru-RU" dirty="0"/>
              <a:t> і </a:t>
            </a:r>
            <a:r>
              <a:rPr lang="ru-RU" dirty="0" err="1"/>
              <a:t>жертовності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3648"/>
            <a:ext cx="2982661" cy="483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14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Вероніка</a:t>
            </a:r>
            <a:r>
              <a:rPr lang="en-US" dirty="0" smtClean="0"/>
              <a:t> </a:t>
            </a:r>
            <a:r>
              <a:rPr lang="en-US" dirty="0" err="1" smtClean="0"/>
              <a:t>вирішує</a:t>
            </a:r>
            <a:r>
              <a:rPr lang="en-US" dirty="0" smtClean="0"/>
              <a:t> </a:t>
            </a:r>
            <a:r>
              <a:rPr lang="en-US" dirty="0" err="1" smtClean="0"/>
              <a:t>вмерти</a:t>
            </a:r>
            <a:r>
              <a:rPr lang="en-US" dirty="0" smtClean="0"/>
              <a:t>…”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954016" cy="38862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/>
              <a:t>Цей</a:t>
            </a:r>
            <a:r>
              <a:rPr lang="ru-RU" dirty="0"/>
              <a:t> роман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 smtClean="0"/>
              <a:t>дівчині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опинилася</a:t>
            </a:r>
            <a:r>
              <a:rPr lang="ru-RU" dirty="0"/>
              <a:t> в </a:t>
            </a:r>
            <a:r>
              <a:rPr lang="ru-RU" dirty="0" err="1"/>
              <a:t>психіатричній</a:t>
            </a:r>
            <a:r>
              <a:rPr lang="ru-RU" dirty="0"/>
              <a:t> </a:t>
            </a:r>
            <a:r>
              <a:rPr lang="ru-RU" dirty="0" err="1"/>
              <a:t>клініці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покінчити</a:t>
            </a:r>
            <a:r>
              <a:rPr lang="ru-RU" dirty="0"/>
              <a:t> з собою. </a:t>
            </a:r>
            <a:r>
              <a:rPr lang="ru-RU" dirty="0" smtClean="0"/>
              <a:t>Там, </a:t>
            </a:r>
            <a:r>
              <a:rPr lang="ru-RU" dirty="0"/>
              <a:t>в </a:t>
            </a:r>
            <a:r>
              <a:rPr lang="ru-RU" dirty="0" err="1" smtClean="0"/>
              <a:t>клініці</a:t>
            </a:r>
            <a:r>
              <a:rPr lang="ru-RU" dirty="0" smtClean="0"/>
              <a:t>, </a:t>
            </a:r>
            <a:r>
              <a:rPr lang="ru-RU" dirty="0"/>
              <a:t>вона </a:t>
            </a:r>
            <a:r>
              <a:rPr lang="ru-RU" dirty="0" err="1"/>
              <a:t>повернулася</a:t>
            </a:r>
            <a:r>
              <a:rPr lang="ru-RU" dirty="0"/>
              <a:t> до </a:t>
            </a:r>
            <a:r>
              <a:rPr lang="ru-RU" dirty="0" smtClean="0"/>
              <a:t>життя, </a:t>
            </a:r>
            <a:r>
              <a:rPr lang="ru-RU" dirty="0"/>
              <a:t>полюбила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дізналася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 smtClean="0"/>
              <a:t>подаровано</a:t>
            </a:r>
            <a:r>
              <a:rPr lang="en-US" dirty="0" err="1" smtClean="0"/>
              <a:t>го</a:t>
            </a:r>
            <a:r>
              <a:rPr lang="ru-RU" dirty="0" smtClean="0"/>
              <a:t> </a:t>
            </a:r>
            <a:r>
              <a:rPr lang="ru-RU" dirty="0" err="1"/>
              <a:t>їй</a:t>
            </a:r>
            <a:r>
              <a:rPr lang="ru-RU" dirty="0"/>
              <a:t> Богом </a:t>
            </a:r>
            <a:r>
              <a:rPr lang="ru-RU" dirty="0" smtClean="0"/>
              <a:t>життя, </a:t>
            </a:r>
            <a:r>
              <a:rPr lang="ru-RU" dirty="0" err="1"/>
              <a:t>навчившись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день як </a:t>
            </a:r>
            <a:r>
              <a:rPr lang="ru-RU" dirty="0" smtClean="0"/>
              <a:t>диво.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0000"/>
          <a:stretch/>
        </p:blipFill>
        <p:spPr bwMode="auto">
          <a:xfrm>
            <a:off x="5868144" y="646652"/>
            <a:ext cx="2758802" cy="451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1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Паломництво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386064" cy="4471392"/>
          </a:xfrm>
        </p:spPr>
        <p:txBody>
          <a:bodyPr/>
          <a:lstStyle/>
          <a:p>
            <a:pPr algn="just"/>
            <a:r>
              <a:rPr lang="en-US" dirty="0" smtClean="0"/>
              <a:t>Ц</a:t>
            </a:r>
            <a:r>
              <a:rPr lang="ru-RU" dirty="0" smtClean="0"/>
              <a:t>е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Пауло </a:t>
            </a:r>
            <a:r>
              <a:rPr lang="ru-RU" dirty="0" err="1"/>
              <a:t>Коельо</a:t>
            </a:r>
            <a:r>
              <a:rPr lang="ru-RU" dirty="0"/>
              <a:t> по легендарному Шляху </a:t>
            </a:r>
            <a:r>
              <a:rPr lang="ru-RU" dirty="0" smtClean="0"/>
              <a:t>Сантьяго, </a:t>
            </a:r>
            <a:r>
              <a:rPr lang="ru-RU" dirty="0" err="1"/>
              <a:t>пройденому</a:t>
            </a:r>
            <a:r>
              <a:rPr lang="ru-RU" dirty="0"/>
              <a:t> </a:t>
            </a:r>
            <a:r>
              <a:rPr lang="ru-RU" dirty="0" err="1"/>
              <a:t>мільйонами</a:t>
            </a:r>
            <a:r>
              <a:rPr lang="ru-RU" dirty="0"/>
              <a:t> </a:t>
            </a:r>
            <a:r>
              <a:rPr lang="ru-RU" dirty="0" err="1"/>
              <a:t>пілігримів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5" b="50000"/>
          <a:stretch/>
        </p:blipFill>
        <p:spPr bwMode="auto">
          <a:xfrm>
            <a:off x="5564454" y="1196752"/>
            <a:ext cx="2735418" cy="450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0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10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про Пауло </a:t>
            </a:r>
            <a:r>
              <a:rPr lang="ru-RU" dirty="0" err="1" smtClean="0"/>
              <a:t>Коель</a:t>
            </a:r>
            <a:r>
              <a:rPr lang="en-US" dirty="0" smtClean="0"/>
              <a:t>й</a:t>
            </a:r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02" y="332656"/>
            <a:ext cx="6037684" cy="439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9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21602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Пауло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жив </a:t>
            </a:r>
            <a:r>
              <a:rPr lang="ru-RU" dirty="0" err="1"/>
              <a:t>спокійним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 За </a:t>
            </a:r>
            <a:r>
              <a:rPr lang="ru-RU" dirty="0" err="1"/>
              <a:t>наполяганням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він </a:t>
            </a:r>
            <a:r>
              <a:rPr lang="ru-RU" dirty="0" err="1"/>
              <a:t>навчався</a:t>
            </a:r>
            <a:r>
              <a:rPr lang="ru-RU" dirty="0"/>
              <a:t> на </a:t>
            </a:r>
            <a:r>
              <a:rPr lang="ru-RU" dirty="0" smtClean="0"/>
              <a:t>юриста, </a:t>
            </a:r>
            <a:r>
              <a:rPr lang="ru-RU" dirty="0"/>
              <a:t>але </a:t>
            </a:r>
            <a:r>
              <a:rPr lang="ru-RU" dirty="0" err="1"/>
              <a:t>зі</a:t>
            </a:r>
            <a:r>
              <a:rPr lang="ru-RU" dirty="0"/>
              <a:t> скандалом покинув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лежав у </a:t>
            </a:r>
            <a:r>
              <a:rPr lang="ru-RU" dirty="0" err="1"/>
              <a:t>психіатричній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і </a:t>
            </a:r>
            <a:r>
              <a:rPr lang="ru-RU" dirty="0" err="1"/>
              <a:t>сидів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. Писав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/>
              <a:t>але в 38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 smtClean="0"/>
              <a:t>зрозумів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книг.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3295"/>
            <a:ext cx="5798418" cy="425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7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726" y="404664"/>
            <a:ext cx="7543800" cy="2880320"/>
          </a:xfrm>
        </p:spPr>
        <p:txBody>
          <a:bodyPr/>
          <a:lstStyle/>
          <a:p>
            <a:pPr algn="just"/>
            <a:r>
              <a:rPr lang="ru-RU" dirty="0"/>
              <a:t>У 150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було продано </a:t>
            </a:r>
            <a:r>
              <a:rPr lang="ru-RU" dirty="0" err="1"/>
              <a:t>більше</a:t>
            </a:r>
            <a:r>
              <a:rPr lang="ru-RU" dirty="0"/>
              <a:t> 86 </a:t>
            </a:r>
            <a:r>
              <a:rPr lang="ru-RU" dirty="0" err="1"/>
              <a:t>мільйонів</a:t>
            </a:r>
            <a:r>
              <a:rPr lang="ru-RU" dirty="0"/>
              <a:t> книг Пауло </a:t>
            </a:r>
            <a:r>
              <a:rPr lang="ru-RU" dirty="0" err="1"/>
              <a:t>Коельо</a:t>
            </a:r>
            <a:r>
              <a:rPr lang="ru-RU" dirty="0"/>
              <a:t>. Він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Францію</a:t>
            </a:r>
            <a:r>
              <a:rPr lang="ru-RU" dirty="0"/>
              <a:t> та </a:t>
            </a:r>
            <a:r>
              <a:rPr lang="ru-RU" dirty="0" err="1"/>
              <a:t>Італію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новела </a:t>
            </a:r>
            <a:r>
              <a:rPr lang="ru-RU" dirty="0" smtClean="0"/>
              <a:t>«</a:t>
            </a:r>
            <a:r>
              <a:rPr lang="ru-RU" dirty="0" err="1" smtClean="0"/>
              <a:t>Заїр</a:t>
            </a:r>
            <a:r>
              <a:rPr lang="ru-RU" dirty="0"/>
              <a:t>» </a:t>
            </a:r>
            <a:r>
              <a:rPr lang="ru-RU" dirty="0" err="1"/>
              <a:t>була</a:t>
            </a:r>
            <a:r>
              <a:rPr lang="ru-RU" dirty="0"/>
              <a:t> заборонена в </a:t>
            </a:r>
            <a:r>
              <a:rPr lang="ru-RU" dirty="0" err="1"/>
              <a:t>Ірані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1000 </a:t>
            </a:r>
            <a:r>
              <a:rPr lang="ru-RU" dirty="0" err="1"/>
              <a:t>копій</a:t>
            </a:r>
            <a:r>
              <a:rPr lang="ru-RU" dirty="0"/>
              <a:t>. А </a:t>
            </a:r>
            <a:r>
              <a:rPr lang="ru-RU" dirty="0" err="1"/>
              <a:t>відомий</a:t>
            </a:r>
            <a:r>
              <a:rPr lang="ru-RU" dirty="0"/>
              <a:t> «</a:t>
            </a:r>
            <a:r>
              <a:rPr lang="ru-RU" dirty="0" err="1" smtClean="0"/>
              <a:t>Алхімік</a:t>
            </a:r>
            <a:r>
              <a:rPr lang="ru-RU" dirty="0" smtClean="0"/>
              <a:t>» </a:t>
            </a:r>
            <a:r>
              <a:rPr lang="ru-RU" dirty="0" err="1"/>
              <a:t>рекомендований</a:t>
            </a:r>
            <a:r>
              <a:rPr lang="ru-RU" dirty="0"/>
              <a:t> для </a:t>
            </a:r>
            <a:r>
              <a:rPr lang="ru-RU" dirty="0" err="1"/>
              <a:t>позакласного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школах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482580" cy="349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4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717032"/>
            <a:ext cx="7543800" cy="2376264"/>
          </a:xfrm>
        </p:spPr>
        <p:txBody>
          <a:bodyPr/>
          <a:lstStyle/>
          <a:p>
            <a:pPr algn="just"/>
            <a:r>
              <a:rPr lang="ru-RU" dirty="0"/>
              <a:t>Сьогодні не знати </a:t>
            </a:r>
            <a:r>
              <a:rPr lang="ru-RU" dirty="0" err="1"/>
              <a:t>Коельо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все </a:t>
            </a:r>
            <a:r>
              <a:rPr lang="ru-RU" dirty="0" smtClean="0"/>
              <a:t>одно,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влаштуванні</a:t>
            </a:r>
            <a:r>
              <a:rPr lang="ru-RU" dirty="0"/>
              <a:t> на роботу гордо </a:t>
            </a:r>
            <a:r>
              <a:rPr lang="ru-RU" dirty="0" err="1" smtClean="0"/>
              <a:t>заявити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вмієш</a:t>
            </a:r>
            <a:r>
              <a:rPr lang="ru-RU" dirty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. Але, </a:t>
            </a:r>
            <a:r>
              <a:rPr lang="ru-RU" dirty="0" err="1"/>
              <a:t>незважаючи</a:t>
            </a:r>
            <a:r>
              <a:rPr lang="ru-RU" dirty="0"/>
              <a:t> на весь </a:t>
            </a:r>
            <a:r>
              <a:rPr lang="ru-RU" dirty="0" err="1" smtClean="0"/>
              <a:t>успіх</a:t>
            </a:r>
            <a:r>
              <a:rPr lang="ru-RU" dirty="0" smtClean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smtClean="0"/>
              <a:t>критик</a:t>
            </a:r>
            <a:r>
              <a:rPr lang="en-US" dirty="0" err="1" smtClean="0"/>
              <a:t>ів</a:t>
            </a:r>
            <a:r>
              <a:rPr lang="ru-RU" dirty="0" smtClean="0"/>
              <a:t> </a:t>
            </a:r>
            <a:r>
              <a:rPr lang="ru-RU" dirty="0"/>
              <a:t>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незначним</a:t>
            </a:r>
            <a:r>
              <a:rPr lang="ru-RU" dirty="0"/>
              <a:t> </a:t>
            </a:r>
            <a:r>
              <a:rPr lang="ru-RU" dirty="0" err="1" smtClean="0"/>
              <a:t>письменником</a:t>
            </a:r>
            <a:r>
              <a:rPr lang="ru-RU" dirty="0" smtClean="0"/>
              <a:t>, </a:t>
            </a:r>
            <a:r>
              <a:rPr lang="ru-RU" dirty="0" err="1"/>
              <a:t>чиї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і </a:t>
            </a:r>
            <a:r>
              <a:rPr lang="ru-RU" dirty="0" err="1"/>
              <a:t>нагадують</a:t>
            </a:r>
            <a:r>
              <a:rPr lang="ru-RU" dirty="0"/>
              <a:t> книги із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допоможи</a:t>
            </a:r>
            <a:r>
              <a:rPr lang="ru-RU" dirty="0" smtClean="0"/>
              <a:t> </a:t>
            </a:r>
            <a:r>
              <a:rPr lang="ru-RU" dirty="0" err="1"/>
              <a:t>собі</a:t>
            </a:r>
            <a:r>
              <a:rPr lang="ru-RU" dirty="0"/>
              <a:t> сам».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90" y="93159"/>
            <a:ext cx="5554588" cy="369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7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543800" cy="180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20 </a:t>
            </a:r>
            <a:r>
              <a:rPr lang="ru-RU" dirty="0" err="1"/>
              <a:t>років</a:t>
            </a:r>
            <a:r>
              <a:rPr lang="ru-RU" dirty="0"/>
              <a:t> тому Пауло </a:t>
            </a:r>
            <a:r>
              <a:rPr lang="ru-RU" dirty="0" err="1"/>
              <a:t>пройшов</a:t>
            </a:r>
            <a:r>
              <a:rPr lang="ru-RU" dirty="0"/>
              <a:t> </a:t>
            </a:r>
            <a:r>
              <a:rPr lang="ru-RU" dirty="0" err="1"/>
              <a:t>пішки</a:t>
            </a:r>
            <a:r>
              <a:rPr lang="ru-RU" dirty="0"/>
              <a:t> 700 </a:t>
            </a:r>
            <a:r>
              <a:rPr lang="ru-RU" dirty="0" err="1"/>
              <a:t>кілометрів</a:t>
            </a:r>
            <a:r>
              <a:rPr lang="ru-RU" dirty="0"/>
              <a:t> по </a:t>
            </a:r>
            <a:r>
              <a:rPr lang="ru-RU" dirty="0" err="1"/>
              <a:t>дорозі</a:t>
            </a:r>
            <a:r>
              <a:rPr lang="ru-RU" dirty="0"/>
              <a:t> з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до </a:t>
            </a:r>
            <a:r>
              <a:rPr lang="ru-RU" dirty="0" err="1"/>
              <a:t>іспанського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smtClean="0"/>
              <a:t>Сантьяго</a:t>
            </a:r>
            <a:r>
              <a:rPr lang="en-US" dirty="0" smtClean="0"/>
              <a:t> </a:t>
            </a:r>
            <a:r>
              <a:rPr lang="ru-RU" dirty="0" smtClean="0"/>
              <a:t>– де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/>
              <a:t>Компостела</a:t>
            </a:r>
            <a:r>
              <a:rPr lang="ru-RU" dirty="0"/>
              <a:t>. Це шлях за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до Пауло </a:t>
            </a:r>
            <a:r>
              <a:rPr lang="ru-RU" dirty="0" err="1"/>
              <a:t>Коельо</a:t>
            </a:r>
            <a:r>
              <a:rPr lang="ru-RU" dirty="0"/>
              <a:t> був </a:t>
            </a:r>
            <a:r>
              <a:rPr lang="ru-RU" dirty="0" smtClean="0"/>
              <a:t>"</a:t>
            </a:r>
            <a:r>
              <a:rPr lang="ru-RU" dirty="0" err="1" smtClean="0"/>
              <a:t>прокреслений</a:t>
            </a:r>
            <a:r>
              <a:rPr lang="ru-RU" dirty="0" smtClean="0"/>
              <a:t>" </a:t>
            </a:r>
            <a:r>
              <a:rPr lang="ru-RU" dirty="0"/>
              <a:t>ногами </a:t>
            </a:r>
            <a:r>
              <a:rPr lang="ru-RU" dirty="0" err="1" smtClean="0"/>
              <a:t>тисяч</a:t>
            </a:r>
            <a:r>
              <a:rPr lang="en-US" dirty="0" smtClean="0"/>
              <a:t>і</a:t>
            </a:r>
            <a:r>
              <a:rPr lang="ru-RU" dirty="0" smtClean="0"/>
              <a:t> </a:t>
            </a:r>
            <a:r>
              <a:rPr lang="ru-RU" dirty="0" err="1"/>
              <a:t>християнських</a:t>
            </a:r>
            <a:r>
              <a:rPr lang="ru-RU" dirty="0"/>
              <a:t> </a:t>
            </a:r>
            <a:r>
              <a:rPr lang="ru-RU" dirty="0" err="1"/>
              <a:t>паломників</a:t>
            </a:r>
            <a:r>
              <a:rPr lang="ru-RU" dirty="0"/>
              <a:t>.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він написав першу книгу - "</a:t>
            </a:r>
            <a:r>
              <a:rPr lang="ru-RU" dirty="0" err="1"/>
              <a:t>Щоденник</a:t>
            </a:r>
            <a:r>
              <a:rPr lang="ru-RU" dirty="0"/>
              <a:t> мага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2" y="2346201"/>
            <a:ext cx="7603652" cy="425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5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6" y="4595217"/>
            <a:ext cx="6781800" cy="1600200"/>
          </a:xfrm>
        </p:spPr>
        <p:txBody>
          <a:bodyPr/>
          <a:lstStyle/>
          <a:p>
            <a:r>
              <a:rPr lang="en-US" dirty="0" err="1" smtClean="0"/>
              <a:t>Біографічні</a:t>
            </a:r>
            <a:r>
              <a:rPr lang="en-US" dirty="0" smtClean="0"/>
              <a:t> </a:t>
            </a:r>
            <a:r>
              <a:rPr lang="en-US" dirty="0" err="1" smtClean="0"/>
              <a:t>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397620"/>
            <a:ext cx="2880320" cy="33194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З</a:t>
            </a:r>
            <a:r>
              <a:rPr lang="ru-RU" dirty="0" err="1" smtClean="0"/>
              <a:t>наменитий</a:t>
            </a:r>
            <a:r>
              <a:rPr lang="ru-RU" dirty="0" smtClean="0"/>
              <a:t> </a:t>
            </a:r>
            <a:r>
              <a:rPr lang="ru-RU" dirty="0" err="1"/>
              <a:t>бразильський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і поет. </a:t>
            </a:r>
            <a:r>
              <a:rPr lang="ru-RU" dirty="0" err="1"/>
              <a:t>Опублікував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15 книг - </a:t>
            </a:r>
            <a:r>
              <a:rPr lang="ru-RU" dirty="0" err="1"/>
              <a:t>романи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Ріо</a:t>
            </a:r>
            <a:r>
              <a:rPr lang="en-US" dirty="0" smtClean="0"/>
              <a:t> </a:t>
            </a:r>
            <a:r>
              <a:rPr lang="ru-RU" dirty="0" smtClean="0"/>
              <a:t>- де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Жанейро в </a:t>
            </a:r>
            <a:r>
              <a:rPr lang="ru-RU" dirty="0" err="1"/>
              <a:t>благополучній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інженера</a:t>
            </a:r>
            <a:r>
              <a:rPr lang="ru-RU" dirty="0"/>
              <a:t> Педро і </a:t>
            </a:r>
            <a:r>
              <a:rPr lang="ru-RU" dirty="0" err="1"/>
              <a:t>Ліжія</a:t>
            </a:r>
            <a:r>
              <a:rPr lang="ru-RU" dirty="0"/>
              <a:t> </a:t>
            </a:r>
            <a:r>
              <a:rPr lang="ru-RU" dirty="0" err="1"/>
              <a:t>Коельо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616624" cy="409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15" y="3933056"/>
            <a:ext cx="20859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8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1591072"/>
          </a:xfrm>
        </p:spPr>
        <p:txBody>
          <a:bodyPr/>
          <a:lstStyle/>
          <a:p>
            <a:pPr algn="just"/>
            <a:r>
              <a:rPr lang="ru-RU" dirty="0" err="1"/>
              <a:t>Коельо</a:t>
            </a:r>
            <a:r>
              <a:rPr lang="ru-RU" dirty="0"/>
              <a:t> любить </a:t>
            </a:r>
            <a:r>
              <a:rPr lang="ru-RU" dirty="0" err="1"/>
              <a:t>жартувати</a:t>
            </a:r>
            <a:r>
              <a:rPr lang="ru-RU" dirty="0"/>
              <a:t> і не любить </a:t>
            </a:r>
            <a:r>
              <a:rPr lang="ru-RU" dirty="0" err="1"/>
              <a:t>журналістів</a:t>
            </a:r>
            <a:r>
              <a:rPr lang="ru-RU" dirty="0"/>
              <a:t>. Як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бразилець</a:t>
            </a:r>
            <a:r>
              <a:rPr lang="ru-RU" dirty="0"/>
              <a:t> </a:t>
            </a:r>
            <a:r>
              <a:rPr lang="ru-RU" dirty="0" err="1"/>
              <a:t>обожнює</a:t>
            </a:r>
            <a:r>
              <a:rPr lang="ru-RU" dirty="0"/>
              <a:t> </a:t>
            </a:r>
            <a:r>
              <a:rPr lang="ru-RU" dirty="0" smtClean="0"/>
              <a:t>футбол, </a:t>
            </a:r>
            <a:r>
              <a:rPr lang="ru-RU" dirty="0"/>
              <a:t>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</a:t>
            </a:r>
            <a:r>
              <a:rPr lang="ru-RU" dirty="0" err="1"/>
              <a:t>пішки</a:t>
            </a:r>
            <a:r>
              <a:rPr lang="ru-RU" dirty="0"/>
              <a:t> і </a:t>
            </a:r>
            <a:r>
              <a:rPr lang="ru-RU" dirty="0" err="1"/>
              <a:t>стрільбу</a:t>
            </a:r>
            <a:r>
              <a:rPr lang="ru-RU" dirty="0"/>
              <a:t> з </a:t>
            </a:r>
            <a:r>
              <a:rPr lang="ru-RU" dirty="0" smtClean="0"/>
              <a:t>лука. </a:t>
            </a:r>
            <a:r>
              <a:rPr lang="ru-RU" dirty="0"/>
              <a:t>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абсолютно </a:t>
            </a:r>
            <a:r>
              <a:rPr lang="ru-RU" dirty="0" smtClean="0"/>
              <a:t>100% </a:t>
            </a:r>
            <a:r>
              <a:rPr lang="ru-RU" dirty="0" err="1"/>
              <a:t>сьогоднішнім</a:t>
            </a:r>
            <a:r>
              <a:rPr lang="ru-RU" dirty="0"/>
              <a:t> днем.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80720" cy="480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712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7" y="469776"/>
            <a:ext cx="7543800" cy="1735088"/>
          </a:xfrm>
        </p:spPr>
        <p:txBody>
          <a:bodyPr/>
          <a:lstStyle/>
          <a:p>
            <a:pPr algn="just"/>
            <a:r>
              <a:rPr lang="ru-RU" dirty="0"/>
              <a:t>На руці Пауло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 із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метелика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, </a:t>
            </a:r>
            <a:r>
              <a:rPr lang="ru-RU" dirty="0"/>
              <a:t>коли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вчетверте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. Він не любить </a:t>
            </a:r>
            <a:r>
              <a:rPr lang="ru-RU" dirty="0" err="1"/>
              <a:t>обручок</a:t>
            </a:r>
            <a:r>
              <a:rPr lang="ru-R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8998"/>
            <a:ext cx="6120680" cy="409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8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81128"/>
            <a:ext cx="7543800" cy="15099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smtClean="0"/>
              <a:t>книга, </a:t>
            </a:r>
            <a:r>
              <a:rPr lang="ru-RU" dirty="0"/>
              <a:t>яку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smtClean="0"/>
              <a:t>написав,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самого </a:t>
            </a:r>
            <a:r>
              <a:rPr lang="ru-RU" dirty="0" smtClean="0"/>
              <a:t>себе. </a:t>
            </a:r>
            <a:r>
              <a:rPr lang="ru-RU" dirty="0"/>
              <a:t>Він </a:t>
            </a:r>
            <a:r>
              <a:rPr lang="ru-RU" dirty="0" err="1" smtClean="0"/>
              <a:t>каже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про </a:t>
            </a:r>
            <a:r>
              <a:rPr lang="ru-RU" dirty="0" err="1" smtClean="0"/>
              <a:t>мрію</a:t>
            </a:r>
            <a:r>
              <a:rPr lang="ru-RU" dirty="0" smtClean="0"/>
              <a:t>, </a:t>
            </a:r>
            <a:r>
              <a:rPr lang="ru-RU" dirty="0"/>
              <a:t>про </a:t>
            </a:r>
            <a:r>
              <a:rPr lang="ru-RU" dirty="0" smtClean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найважливіше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знати свою </a:t>
            </a:r>
            <a:r>
              <a:rPr lang="ru-RU" dirty="0" err="1"/>
              <a:t>мрію</a:t>
            </a:r>
            <a:r>
              <a:rPr lang="ru-RU" dirty="0"/>
              <a:t> і </a:t>
            </a:r>
            <a:r>
              <a:rPr lang="ru-RU" dirty="0" err="1"/>
              <a:t>слідувати</a:t>
            </a:r>
            <a:r>
              <a:rPr lang="ru-RU" dirty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нею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476672"/>
            <a:ext cx="5238750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1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543800" cy="1424911"/>
          </a:xfrm>
        </p:spPr>
        <p:txBody>
          <a:bodyPr/>
          <a:lstStyle/>
          <a:p>
            <a:pPr algn="just"/>
            <a:r>
              <a:rPr lang="ru-RU" dirty="0"/>
              <a:t>У 2007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smtClean="0"/>
              <a:t>знак, </a:t>
            </a:r>
            <a:r>
              <a:rPr lang="ru-RU" dirty="0" err="1"/>
              <a:t>що</a:t>
            </a:r>
            <a:r>
              <a:rPr lang="ru-RU" dirty="0"/>
              <a:t> треба </a:t>
            </a:r>
            <a:r>
              <a:rPr lang="ru-RU" dirty="0" err="1"/>
              <a:t>вчинити</a:t>
            </a:r>
            <a:r>
              <a:rPr lang="ru-RU" dirty="0"/>
              <a:t> </a:t>
            </a:r>
            <a:r>
              <a:rPr lang="ru-RU" dirty="0" err="1"/>
              <a:t>повторне</a:t>
            </a:r>
            <a:r>
              <a:rPr lang="ru-RU" dirty="0"/>
              <a:t> 90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err="1" smtClean="0"/>
              <a:t>денне</a:t>
            </a:r>
            <a:r>
              <a:rPr lang="ru-RU" dirty="0" smtClean="0"/>
              <a:t> </a:t>
            </a:r>
            <a:r>
              <a:rPr lang="ru-RU" dirty="0" err="1" smtClean="0"/>
              <a:t>паломництво</a:t>
            </a:r>
            <a:r>
              <a:rPr lang="ru-RU" dirty="0" smtClean="0"/>
              <a:t>, </a:t>
            </a:r>
            <a:r>
              <a:rPr lang="ru-RU" dirty="0"/>
              <a:t>і він </a:t>
            </a:r>
            <a:r>
              <a:rPr lang="ru-RU" dirty="0" err="1"/>
              <a:t>відправився</a:t>
            </a:r>
            <a:r>
              <a:rPr lang="ru-RU" dirty="0"/>
              <a:t> через </a:t>
            </a:r>
            <a:r>
              <a:rPr lang="ru-RU" dirty="0" err="1"/>
              <a:t>Росію</a:t>
            </a:r>
            <a:r>
              <a:rPr lang="ru-RU" dirty="0"/>
              <a:t> - на </a:t>
            </a:r>
            <a:r>
              <a:rPr lang="ru-RU" dirty="0" err="1"/>
              <a:t>Схід</a:t>
            </a:r>
            <a:r>
              <a:rPr lang="ru-RU" dirty="0"/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68033" cy="492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5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75" y="404664"/>
            <a:ext cx="7543800" cy="180020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Його</a:t>
            </a:r>
            <a:r>
              <a:rPr lang="ru-RU" dirty="0"/>
              <a:t> книги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Джулія</a:t>
            </a:r>
            <a:r>
              <a:rPr lang="ru-RU" dirty="0"/>
              <a:t> Робертс і Мадонна. Жан Ширак </a:t>
            </a:r>
            <a:r>
              <a:rPr lang="ru-RU" dirty="0" err="1"/>
              <a:t>дарував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титул </a:t>
            </a:r>
            <a:r>
              <a:rPr lang="ru-RU" dirty="0" err="1"/>
              <a:t>Лицаря</a:t>
            </a:r>
            <a:r>
              <a:rPr lang="ru-RU" dirty="0"/>
              <a:t> ордена </a:t>
            </a:r>
            <a:r>
              <a:rPr lang="ru-RU" dirty="0" err="1"/>
              <a:t>Почесного</a:t>
            </a:r>
            <a:r>
              <a:rPr lang="ru-RU" dirty="0"/>
              <a:t> </a:t>
            </a:r>
            <a:r>
              <a:rPr lang="ru-RU" dirty="0" err="1"/>
              <a:t>легіону</a:t>
            </a:r>
            <a:r>
              <a:rPr lang="ru-RU" dirty="0"/>
              <a:t>. </a:t>
            </a:r>
            <a:r>
              <a:rPr lang="ru-RU" dirty="0" err="1"/>
              <a:t>Коельо</a:t>
            </a:r>
            <a:r>
              <a:rPr lang="ru-RU" dirty="0"/>
              <a:t> - </a:t>
            </a:r>
            <a:r>
              <a:rPr lang="ru-RU" dirty="0" err="1"/>
              <a:t>радник</a:t>
            </a:r>
            <a:r>
              <a:rPr lang="ru-RU" dirty="0"/>
              <a:t> ЮНЕСКО з </a:t>
            </a:r>
            <a:r>
              <a:rPr lang="ru-RU" dirty="0" err="1"/>
              <a:t>міжкультурного</a:t>
            </a:r>
            <a:r>
              <a:rPr lang="ru-RU" dirty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9044"/>
            <a:ext cx="5596880" cy="386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4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76672"/>
            <a:ext cx="3589784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 особливо </a:t>
            </a:r>
            <a:r>
              <a:rPr lang="ru-RU" dirty="0" err="1"/>
              <a:t>докладних</a:t>
            </a:r>
            <a:r>
              <a:rPr lang="ru-RU" dirty="0"/>
              <a:t> </a:t>
            </a:r>
            <a:r>
              <a:rPr lang="ru-RU" dirty="0" err="1"/>
              <a:t>портретів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і не </a:t>
            </a:r>
            <a:r>
              <a:rPr lang="ru-RU" dirty="0" err="1"/>
              <a:t>описує</a:t>
            </a:r>
            <a:r>
              <a:rPr lang="ru-RU" dirty="0"/>
              <a:t> деталей. З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/>
              <a:t>яку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, </a:t>
            </a:r>
            <a:r>
              <a:rPr lang="ru-RU" dirty="0" err="1"/>
              <a:t>читач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. Тому він </a:t>
            </a:r>
            <a:r>
              <a:rPr lang="ru-RU" dirty="0" err="1"/>
              <a:t>називає</a:t>
            </a:r>
            <a:r>
              <a:rPr lang="ru-RU" dirty="0"/>
              <a:t> своїх </a:t>
            </a:r>
            <a:r>
              <a:rPr lang="ru-RU" dirty="0" err="1"/>
              <a:t>читачів</a:t>
            </a:r>
            <a:r>
              <a:rPr lang="ru-RU" dirty="0"/>
              <a:t> </a:t>
            </a:r>
            <a:r>
              <a:rPr lang="ru-RU" dirty="0" err="1" smtClean="0"/>
              <a:t>співавторами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816424" cy="56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431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1" y="404664"/>
            <a:ext cx="4112517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Б</a:t>
            </a:r>
            <a:r>
              <a:rPr lang="ru-RU" dirty="0" err="1" smtClean="0"/>
              <a:t>разильський</a:t>
            </a:r>
            <a:r>
              <a:rPr lang="ru-RU" dirty="0" smtClean="0"/>
              <a:t> </a:t>
            </a:r>
            <a:r>
              <a:rPr lang="ru-RU" dirty="0" err="1"/>
              <a:t>письменник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нова книга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сенсацію</a:t>
            </a:r>
            <a:r>
              <a:rPr lang="ru-RU" dirty="0"/>
              <a:t> і </a:t>
            </a:r>
            <a:r>
              <a:rPr lang="ru-RU" dirty="0" err="1"/>
              <a:t>незмінно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. </a:t>
            </a:r>
            <a:r>
              <a:rPr lang="ru-RU" dirty="0" err="1"/>
              <a:t>Затяжна</a:t>
            </a:r>
            <a:r>
              <a:rPr lang="ru-RU" dirty="0"/>
              <a:t> </a:t>
            </a:r>
            <a:r>
              <a:rPr lang="ru-RU" dirty="0" err="1"/>
              <a:t>ейфорія</a:t>
            </a:r>
            <a:r>
              <a:rPr lang="ru-RU" dirty="0"/>
              <a:t>, яка </a:t>
            </a:r>
            <a:r>
              <a:rPr lang="ru-RU" dirty="0" err="1"/>
              <a:t>охопила</a:t>
            </a:r>
            <a:r>
              <a:rPr lang="ru-RU" dirty="0"/>
              <a:t> </a:t>
            </a:r>
            <a:r>
              <a:rPr lang="ru-RU" dirty="0" err="1"/>
              <a:t>друковані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континентів</a:t>
            </a:r>
            <a:r>
              <a:rPr lang="ru-RU" dirty="0"/>
              <a:t>, так само як і </a:t>
            </a:r>
            <a:r>
              <a:rPr lang="ru-RU" dirty="0" err="1"/>
              <a:t>мільйони</a:t>
            </a:r>
            <a:r>
              <a:rPr lang="ru-RU" dirty="0"/>
              <a:t> людей, справно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 err="1"/>
              <a:t>захопленими</a:t>
            </a:r>
            <a:r>
              <a:rPr lang="ru-RU" dirty="0"/>
              <a:t> </a:t>
            </a:r>
            <a:r>
              <a:rPr lang="ru-RU" dirty="0" err="1"/>
              <a:t>рецензіями</a:t>
            </a:r>
            <a:r>
              <a:rPr lang="ru-RU" dirty="0"/>
              <a:t> і </a:t>
            </a:r>
            <a:r>
              <a:rPr lang="ru-RU" dirty="0" err="1"/>
              <a:t>апологетичними</a:t>
            </a:r>
            <a:r>
              <a:rPr lang="ru-RU" dirty="0"/>
              <a:t> </a:t>
            </a:r>
            <a:r>
              <a:rPr lang="ru-RU" dirty="0" err="1"/>
              <a:t>статтями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ж, </a:t>
            </a:r>
            <a:r>
              <a:rPr lang="ru-RU" dirty="0" err="1"/>
              <a:t>відчутно</a:t>
            </a:r>
            <a:r>
              <a:rPr lang="ru-RU" dirty="0"/>
              <a:t> </a:t>
            </a:r>
            <a:r>
              <a:rPr lang="ru-RU" dirty="0" err="1"/>
              <a:t>розбавлені</a:t>
            </a:r>
            <a:r>
              <a:rPr lang="ru-RU" dirty="0"/>
              <a:t> </a:t>
            </a:r>
            <a:r>
              <a:rPr lang="ru-RU" dirty="0" err="1" smtClean="0"/>
              <a:t>нападами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презирливими</a:t>
            </a:r>
            <a:r>
              <a:rPr lang="ru-RU" dirty="0"/>
              <a:t> </a:t>
            </a:r>
            <a:r>
              <a:rPr lang="ru-RU" dirty="0" err="1"/>
              <a:t>відгуками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en-US" dirty="0" smtClean="0"/>
              <a:t>з</a:t>
            </a:r>
            <a:r>
              <a:rPr lang="ru-RU" dirty="0" err="1" smtClean="0"/>
              <a:t>роблено</a:t>
            </a:r>
            <a:r>
              <a:rPr lang="ru-RU" dirty="0" smtClean="0"/>
              <a:t> </a:t>
            </a:r>
            <a:r>
              <a:rPr lang="ru-RU" dirty="0" err="1"/>
              <a:t>недбалими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й </a:t>
            </a:r>
            <a:r>
              <a:rPr lang="ru-RU" dirty="0" err="1"/>
              <a:t>різкими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- з боку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авторитетних</a:t>
            </a:r>
            <a:r>
              <a:rPr lang="ru-RU" dirty="0"/>
              <a:t> </a:t>
            </a:r>
            <a:r>
              <a:rPr lang="ru-RU" dirty="0" err="1"/>
              <a:t>теоретиків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000" y1="46245" x2="58667" y2="41502"/>
                        <a14:foregroundMark x1="71556" y1="95455" x2="77889" y2="95850"/>
                        <a14:foregroundMark x1="84111" y1="97826" x2="84111" y2="97826"/>
                        <a14:foregroundMark x1="57667" y1="5731" x2="60556" y2="3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52" r="14614"/>
          <a:stretch/>
        </p:blipFill>
        <p:spPr bwMode="auto">
          <a:xfrm>
            <a:off x="4269853" y="620688"/>
            <a:ext cx="4762417" cy="55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290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543800" cy="1524000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Пауло Коельйо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3096344" cy="20162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24 </a:t>
            </a:r>
            <a:r>
              <a:rPr lang="ru-RU" sz="4400" dirty="0" err="1"/>
              <a:t>серпня</a:t>
            </a:r>
            <a:r>
              <a:rPr lang="ru-RU" sz="4400" dirty="0"/>
              <a:t> </a:t>
            </a:r>
            <a:r>
              <a:rPr lang="ru-RU" sz="4400" dirty="0" smtClean="0"/>
              <a:t>1947р. </a:t>
            </a:r>
            <a:endParaRPr lang="en-US" sz="4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 smtClean="0"/>
              <a:t>Р</a:t>
            </a:r>
            <a:r>
              <a:rPr lang="en-US" sz="2400" dirty="0" err="1" smtClean="0"/>
              <a:t>іо</a:t>
            </a:r>
            <a:r>
              <a:rPr lang="en-US" sz="2400" dirty="0" smtClean="0"/>
              <a:t> – </a:t>
            </a:r>
            <a:r>
              <a:rPr lang="en-US" sz="2400" dirty="0" err="1" smtClean="0"/>
              <a:t>де</a:t>
            </a:r>
            <a:r>
              <a:rPr lang="en-US" sz="2400" dirty="0" smtClean="0"/>
              <a:t> – </a:t>
            </a:r>
            <a:r>
              <a:rPr lang="en-US" sz="2400" dirty="0" err="1" smtClean="0"/>
              <a:t>Жанейро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1154" r="-17241" b="-1"/>
          <a:stretch/>
        </p:blipFill>
        <p:spPr bwMode="auto">
          <a:xfrm>
            <a:off x="3707904" y="2428875"/>
            <a:ext cx="5350371" cy="3679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73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600359"/>
            <a:ext cx="2016224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він був </a:t>
            </a:r>
            <a:r>
              <a:rPr lang="ru-RU" dirty="0" err="1"/>
              <a:t>відправлений</a:t>
            </a:r>
            <a:r>
              <a:rPr lang="ru-RU" dirty="0"/>
              <a:t> в </a:t>
            </a:r>
            <a:r>
              <a:rPr lang="ru-RU" dirty="0" err="1"/>
              <a:t>єзуїтську</a:t>
            </a:r>
            <a:r>
              <a:rPr lang="ru-RU" dirty="0"/>
              <a:t> школу Святого </a:t>
            </a:r>
            <a:r>
              <a:rPr lang="ru-RU" dirty="0" err="1"/>
              <a:t>Ігнатія</a:t>
            </a:r>
            <a:r>
              <a:rPr lang="ru-RU" dirty="0"/>
              <a:t> </a:t>
            </a:r>
            <a:r>
              <a:rPr lang="ru-RU" dirty="0" err="1" smtClean="0"/>
              <a:t>Лойоли</a:t>
            </a:r>
            <a:r>
              <a:rPr lang="ru-RU" dirty="0" smtClean="0"/>
              <a:t>, </a:t>
            </a:r>
            <a:r>
              <a:rPr lang="ru-RU" dirty="0"/>
              <a:t>де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книги.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4" y="404664"/>
            <a:ext cx="6695699" cy="487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9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Юність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1807096"/>
          </a:xfrm>
        </p:spPr>
        <p:txBody>
          <a:bodyPr/>
          <a:lstStyle/>
          <a:p>
            <a:pPr algn="just"/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 smtClean="0"/>
              <a:t>електрошоком</a:t>
            </a:r>
            <a:r>
              <a:rPr lang="ru-RU" dirty="0" smtClean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курс </a:t>
            </a:r>
            <a:r>
              <a:rPr lang="ru-RU" dirty="0" err="1"/>
              <a:t>лікування</a:t>
            </a:r>
            <a:r>
              <a:rPr lang="ru-RU" dirty="0"/>
              <a:t> не </a:t>
            </a:r>
            <a:r>
              <a:rPr lang="ru-RU" dirty="0" err="1"/>
              <a:t>змінили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- і </a:t>
            </a:r>
            <a:r>
              <a:rPr lang="ru-RU" dirty="0" err="1"/>
              <a:t>тоді</a:t>
            </a:r>
            <a:r>
              <a:rPr lang="ru-RU" dirty="0"/>
              <a:t> він </a:t>
            </a:r>
            <a:r>
              <a:rPr lang="ru-RU" dirty="0" err="1"/>
              <a:t>втік</a:t>
            </a:r>
            <a:r>
              <a:rPr lang="ru-RU" dirty="0"/>
              <a:t> з </a:t>
            </a:r>
            <a:r>
              <a:rPr lang="ru-RU" dirty="0" err="1" smtClean="0"/>
              <a:t>клініки</a:t>
            </a:r>
            <a:r>
              <a:rPr lang="ru-RU" dirty="0" smtClean="0"/>
              <a:t>, </a:t>
            </a:r>
            <a:r>
              <a:rPr lang="ru-RU" dirty="0" err="1"/>
              <a:t>поневірявся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smtClean="0"/>
              <a:t>час, </a:t>
            </a: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11985" cy="333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1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93096"/>
            <a:ext cx="4530080" cy="1879104"/>
          </a:xfrm>
        </p:spPr>
        <p:txBody>
          <a:bodyPr/>
          <a:lstStyle/>
          <a:p>
            <a:r>
              <a:rPr lang="en-US" dirty="0" err="1" smtClean="0"/>
              <a:t>Аматорський</a:t>
            </a:r>
            <a:r>
              <a:rPr lang="en-US" dirty="0" smtClean="0"/>
              <a:t> </a:t>
            </a:r>
            <a:r>
              <a:rPr lang="en-US" dirty="0" err="1" smtClean="0"/>
              <a:t>театр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3672408" cy="3886200"/>
          </a:xfrm>
        </p:spPr>
        <p:txBody>
          <a:bodyPr/>
          <a:lstStyle/>
          <a:p>
            <a:pPr algn="just"/>
            <a:r>
              <a:rPr lang="ru-RU" dirty="0"/>
              <a:t>Через </a:t>
            </a:r>
            <a:r>
              <a:rPr lang="ru-RU" dirty="0" err="1"/>
              <a:t>рік</a:t>
            </a:r>
            <a:r>
              <a:rPr lang="ru-RU" dirty="0"/>
              <a:t> він </a:t>
            </a:r>
            <a:r>
              <a:rPr lang="ru-RU" dirty="0" err="1"/>
              <a:t>приєднався</a:t>
            </a:r>
            <a:r>
              <a:rPr lang="ru-RU" dirty="0"/>
              <a:t> до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аматорського</a:t>
            </a:r>
            <a:r>
              <a:rPr lang="ru-RU" dirty="0"/>
              <a:t> </a:t>
            </a:r>
            <a:r>
              <a:rPr lang="ru-RU" dirty="0" smtClean="0"/>
              <a:t>театру, </a:t>
            </a:r>
            <a:r>
              <a:rPr lang="ru-RU" dirty="0" err="1"/>
              <a:t>який</a:t>
            </a:r>
            <a:r>
              <a:rPr lang="ru-RU" dirty="0"/>
              <a:t> в </a:t>
            </a:r>
            <a:r>
              <a:rPr lang="ru-RU" dirty="0" err="1"/>
              <a:t>Бразилії</a:t>
            </a:r>
            <a:r>
              <a:rPr lang="ru-RU" dirty="0"/>
              <a:t> 60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х </a:t>
            </a:r>
            <a:r>
              <a:rPr lang="ru-RU" dirty="0" err="1"/>
              <a:t>років</a:t>
            </a:r>
            <a:r>
              <a:rPr lang="ru-RU" dirty="0"/>
              <a:t> став </a:t>
            </a:r>
            <a:r>
              <a:rPr lang="ru-RU" dirty="0" err="1"/>
              <a:t>масовим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-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/>
              <a:t>а й </a:t>
            </a:r>
            <a:r>
              <a:rPr lang="ru-RU" dirty="0" err="1"/>
              <a:t>соціального</a:t>
            </a:r>
            <a:r>
              <a:rPr lang="ru-RU" dirty="0"/>
              <a:t> протесту.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539354" cy="546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5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149080"/>
            <a:ext cx="4530080" cy="2023120"/>
          </a:xfrm>
        </p:spPr>
        <p:txBody>
          <a:bodyPr/>
          <a:lstStyle/>
          <a:p>
            <a:r>
              <a:rPr lang="en-US" dirty="0" err="1" smtClean="0"/>
              <a:t>Повернення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театру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3888432" cy="3816424"/>
          </a:xfrm>
        </p:spPr>
        <p:txBody>
          <a:bodyPr/>
          <a:lstStyle/>
          <a:p>
            <a:pPr algn="just"/>
            <a:r>
              <a:rPr lang="ru-RU" dirty="0"/>
              <a:t>Театрально - </a:t>
            </a:r>
            <a:r>
              <a:rPr lang="ru-RU" dirty="0" err="1"/>
              <a:t>протестна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для </a:t>
            </a:r>
            <a:r>
              <a:rPr lang="ru-RU" dirty="0" err="1"/>
              <a:t>Коельо</a:t>
            </a:r>
            <a:r>
              <a:rPr lang="ru-RU" dirty="0"/>
              <a:t> </a:t>
            </a:r>
            <a:r>
              <a:rPr lang="ru-RU" dirty="0" err="1"/>
              <a:t>закінчилася</a:t>
            </a:r>
            <a:r>
              <a:rPr lang="ru-RU" dirty="0"/>
              <a:t> в </a:t>
            </a:r>
            <a:r>
              <a:rPr lang="ru-RU" dirty="0" err="1" smtClean="0"/>
              <a:t>лікарні</a:t>
            </a:r>
            <a:r>
              <a:rPr lang="ru-RU" dirty="0" smtClean="0"/>
              <a:t>, </a:t>
            </a:r>
            <a:r>
              <a:rPr lang="ru-RU" dirty="0" err="1"/>
              <a:t>звідки</a:t>
            </a:r>
            <a:r>
              <a:rPr lang="ru-RU" dirty="0"/>
              <a:t> він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 smtClean="0"/>
              <a:t>втік</a:t>
            </a:r>
            <a:r>
              <a:rPr lang="ru-RU" dirty="0" smtClean="0"/>
              <a:t>, </a:t>
            </a:r>
            <a:r>
              <a:rPr lang="ru-RU" dirty="0"/>
              <a:t>але </a:t>
            </a:r>
            <a:r>
              <a:rPr lang="ru-RU" dirty="0" err="1"/>
              <a:t>безгрошів'я</a:t>
            </a:r>
            <a:r>
              <a:rPr lang="ru-RU" dirty="0"/>
              <a:t> </a:t>
            </a:r>
            <a:r>
              <a:rPr lang="ru-RU" dirty="0" err="1"/>
              <a:t>змусило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0502"/>
            <a:ext cx="3539354" cy="546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2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Робота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кордоном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620688"/>
            <a:ext cx="216024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 1970 почав </a:t>
            </a:r>
            <a:r>
              <a:rPr lang="ru-RU" dirty="0" err="1"/>
              <a:t>подорожувати</a:t>
            </a:r>
            <a:r>
              <a:rPr lang="ru-RU" dirty="0"/>
              <a:t> по </a:t>
            </a:r>
            <a:r>
              <a:rPr lang="ru-RU" dirty="0" err="1" smtClean="0"/>
              <a:t>Мексиці</a:t>
            </a:r>
            <a:r>
              <a:rPr lang="ru-RU" dirty="0" smtClean="0"/>
              <a:t>, Перу, </a:t>
            </a:r>
            <a:r>
              <a:rPr lang="ru-RU" dirty="0" err="1" smtClean="0"/>
              <a:t>Болівії</a:t>
            </a:r>
            <a:r>
              <a:rPr lang="ru-RU" dirty="0" smtClean="0"/>
              <a:t>, </a:t>
            </a:r>
            <a:r>
              <a:rPr lang="ru-RU" dirty="0" err="1" smtClean="0"/>
              <a:t>Чилі</a:t>
            </a:r>
            <a:r>
              <a:rPr lang="ru-RU" dirty="0" smtClean="0"/>
              <a:t>, </a:t>
            </a:r>
            <a:r>
              <a:rPr lang="ru-RU" dirty="0" err="1"/>
              <a:t>Європі</a:t>
            </a:r>
            <a:r>
              <a:rPr lang="ru-RU" dirty="0"/>
              <a:t> та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6339376" cy="460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7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Сьогодення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3744416" cy="4536504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Зараз він </a:t>
            </a:r>
            <a:r>
              <a:rPr lang="ru-RU" sz="3200" dirty="0" err="1"/>
              <a:t>живе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своєю</a:t>
            </a:r>
            <a:r>
              <a:rPr lang="ru-RU" sz="3200" dirty="0"/>
              <a:t> </a:t>
            </a:r>
            <a:r>
              <a:rPr lang="ru-RU" sz="3200" dirty="0" smtClean="0"/>
              <a:t>дружиною, </a:t>
            </a:r>
            <a:r>
              <a:rPr lang="ru-RU" sz="3200" dirty="0"/>
              <a:t>Христиною , в </a:t>
            </a:r>
            <a:r>
              <a:rPr lang="ru-RU" sz="3200" dirty="0" err="1" smtClean="0"/>
              <a:t>Ріо</a:t>
            </a:r>
            <a:r>
              <a:rPr lang="en-US" sz="3200" dirty="0" smtClean="0"/>
              <a:t> </a:t>
            </a:r>
            <a:r>
              <a:rPr lang="ru-RU" sz="3200" dirty="0" smtClean="0"/>
              <a:t>– де</a:t>
            </a:r>
            <a:r>
              <a:rPr lang="en-US" sz="3200" dirty="0" smtClean="0"/>
              <a:t> </a:t>
            </a:r>
            <a:r>
              <a:rPr lang="ru-RU" sz="3200" dirty="0" smtClean="0"/>
              <a:t>- Жанейро, </a:t>
            </a:r>
            <a:r>
              <a:rPr lang="ru-RU" sz="3200" dirty="0"/>
              <a:t>в </a:t>
            </a:r>
            <a:r>
              <a:rPr lang="ru-RU" sz="3200" dirty="0" err="1" smtClean="0"/>
              <a:t>Бразилії</a:t>
            </a:r>
            <a:r>
              <a:rPr lang="ru-RU" sz="3200" dirty="0" smtClean="0"/>
              <a:t>, </a:t>
            </a:r>
            <a:r>
              <a:rPr lang="ru-RU" sz="3200" dirty="0"/>
              <a:t>і в </a:t>
            </a:r>
            <a:r>
              <a:rPr lang="ru-RU" sz="3200" dirty="0" err="1" smtClean="0"/>
              <a:t>Тарбі</a:t>
            </a:r>
            <a:r>
              <a:rPr lang="ru-RU" sz="3200" dirty="0" smtClean="0"/>
              <a:t>, </a:t>
            </a:r>
            <a:r>
              <a:rPr lang="ru-RU" sz="3200" dirty="0"/>
              <a:t>у </a:t>
            </a:r>
            <a:r>
              <a:rPr lang="ru-RU" sz="3200" dirty="0" err="1"/>
              <a:t>Франції</a:t>
            </a:r>
            <a:r>
              <a:rPr lang="ru-RU" sz="32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4067"/>
            <a:ext cx="3549774" cy="533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2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Творчість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3537"/>
            <a:ext cx="7062192" cy="471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6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</TotalTime>
  <Words>903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NewsPrint</vt:lpstr>
      <vt:lpstr>Пауло Коельйо історія успіху</vt:lpstr>
      <vt:lpstr>Біографічні відомості</vt:lpstr>
      <vt:lpstr>Дитинство</vt:lpstr>
      <vt:lpstr>Юність</vt:lpstr>
      <vt:lpstr>Аматорський театр</vt:lpstr>
      <vt:lpstr>Повернення до театру</vt:lpstr>
      <vt:lpstr>Робота за кордоном</vt:lpstr>
      <vt:lpstr>Сьогодення</vt:lpstr>
      <vt:lpstr>Творчість</vt:lpstr>
      <vt:lpstr>“Алхімік”</vt:lpstr>
      <vt:lpstr>“Брида”</vt:lpstr>
      <vt:lpstr>“Відьма з Портобелло”</vt:lpstr>
      <vt:lpstr>“Вероніка вирішує вмерти…”</vt:lpstr>
      <vt:lpstr>“Паломництво”</vt:lpstr>
      <vt:lpstr>10 цікавих фактів про Пауло Коельйо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Пауло Коельйо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Пауло Коельйо</dc:title>
  <cp:lastModifiedBy>Admin</cp:lastModifiedBy>
  <cp:revision>24</cp:revision>
  <dcterms:modified xsi:type="dcterms:W3CDTF">2014-03-21T02:57:57Z</dcterms:modified>
</cp:coreProperties>
</file>