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67B7-1448-444B-A7A4-DF5ECF8DB003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5699F-EFE8-44F0-9A82-8F277D860C1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E09C80-B7E8-4E75-A10F-67B4D74B1254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EAF6E-4292-41F8-8059-4DF402E59A1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1470025"/>
          </a:xfrm>
        </p:spPr>
        <p:txBody>
          <a:bodyPr/>
          <a:lstStyle/>
          <a:p>
            <a:r>
              <a:rPr lang="ru-RU" dirty="0" smtClean="0"/>
              <a:t>Давньогрецький театр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5582072"/>
            <a:ext cx="4953000" cy="1275928"/>
          </a:xfrm>
        </p:spPr>
        <p:txBody>
          <a:bodyPr/>
          <a:lstStyle/>
          <a:p>
            <a:r>
              <a:rPr lang="ru-RU" dirty="0" smtClean="0"/>
              <a:t>Виконала</a:t>
            </a:r>
            <a:r>
              <a:rPr lang="uk-UA" dirty="0" smtClean="0"/>
              <a:t> учениця 8-А класу Бабенко Єлизавета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400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Висновок: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Давньогрецька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драматургія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зробила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величезний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розвиток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театру.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увагу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Давньогрецькій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драматургії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привертає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постановка великих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суспільно-політичних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філософських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насиченість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античного театру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ідеями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патріотизму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увага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усім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багатством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її духовного життя,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глибоке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розкриття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героїчних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виховувало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свідомість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глядачів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Історія Давньогрецького театру охоплює майже тисячоліття (</a:t>
            </a:r>
            <a:r>
              <a:rPr lang="en-US" sz="3200" dirty="0" smtClean="0"/>
              <a:t>VI </a:t>
            </a:r>
            <a:r>
              <a:rPr lang="ru-RU" sz="3200" dirty="0" smtClean="0"/>
              <a:t>ст. до н.е. — </a:t>
            </a:r>
            <a:r>
              <a:rPr lang="en-US" sz="3200" dirty="0" smtClean="0"/>
              <a:t>V-VI </a:t>
            </a:r>
            <a:r>
              <a:rPr lang="ru-RU" sz="3200" dirty="0" smtClean="0"/>
              <a:t>ст. н.е.). Він виник із сільських святкувань на честь бога Діоніса — Діонісій.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3600"/>
            <a:ext cx="41044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955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Будова давньогрецького театру: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Загальний вигляд театру: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709656"/>
          </a:xfrm>
        </p:spPr>
        <p:txBody>
          <a:bodyPr/>
          <a:lstStyle/>
          <a:p>
            <a:r>
              <a:rPr lang="uk-UA" sz="3200" dirty="0" smtClean="0"/>
              <a:t>Театр Діоніса в Афінах: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Театр в Епідаврі:</a:t>
            </a:r>
            <a:endParaRPr lang="ru-RU" sz="3200" dirty="0"/>
          </a:p>
        </p:txBody>
      </p:sp>
      <p:pic>
        <p:nvPicPr>
          <p:cNvPr id="7" name="Содержимое 6" descr="thdionysus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8313" y="2780928"/>
            <a:ext cx="4040187" cy="3816424"/>
          </a:xfrm>
        </p:spPr>
      </p:pic>
      <p:pic>
        <p:nvPicPr>
          <p:cNvPr id="8" name="Содержимое 7" descr="101828858_4646070_03epidaurus01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0928"/>
            <a:ext cx="4041775" cy="38164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давньогрецького театру поділяється на 3 періоди: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Архаїчний період 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uk-UA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Вже в ранній час театр займав важливе місце у громадському житті греків. Значення театру особливо зросло в період розквіту полісної демократії (5 століття до н. е.).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Класичний період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</a:t>
            </a:r>
            <a:r>
              <a:rPr lang="uk-UA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 період </a:t>
            </a:r>
            <a:r>
              <a:rPr lang="uk-UA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ствердження </a:t>
            </a:r>
            <a:r>
              <a:rPr lang="uk-UA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афінської демократії протікала творча діяльність драматурга Есхіла, автора героїко-патріотичних трагедій, які підносять великі історичні і релігійно-філософські проблеми, — «Перси», «Семеро проти Фів», «Прометей закутий», трилогія «Орестея</a:t>
            </a:r>
            <a:r>
              <a:rPr lang="uk-UA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Доба еллінізму 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В епоху еллінізму театральне мистецтво стало одним з провідників грецької культури на Сході. Нова антична комедія, першими представниками якої були Філемон, Діфіл, найбільшим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відомим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був Менандр, відтворювала сучасне життя тільки в плані сімейно-побутових відносин і особистих переживань людини.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1863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Маски прийшли в грецький театр внаслідок відвічного зв’язку останнього з культом Діоніса. Жрець, що зображав божество, завжди виступав у масці. 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038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395287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2664296" cy="19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3" y="1988840"/>
            <a:ext cx="1800200" cy="20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Феорикон - “ видовищні гроші ”. Буква на квитку позначала сектор, а місць не було. Можна було зайняти будь-яке місце, починаючи з другого ряду.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278071" cy="40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Видатні драматурги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uk-UA" dirty="0" smtClean="0"/>
              <a:t>1.Есхіл (525 – 456 роки до н. е.)</a:t>
            </a:r>
          </a:p>
          <a:p>
            <a:pPr marL="514350" indent="-514350">
              <a:buNone/>
            </a:pPr>
            <a:r>
              <a:rPr lang="uk-UA" dirty="0" smtClean="0"/>
              <a:t>2.Софокл (496 – 406 роки до н. е.)</a:t>
            </a:r>
          </a:p>
          <a:p>
            <a:pPr marL="514350" indent="-514350">
              <a:buNone/>
            </a:pPr>
            <a:r>
              <a:rPr lang="uk-UA" dirty="0" smtClean="0"/>
              <a:t>3.Евріпід (480 – 406 роки до н. е.)</a:t>
            </a:r>
          </a:p>
          <a:p>
            <a:pPr marL="514350" indent="-514350">
              <a:buNone/>
            </a:pPr>
            <a:r>
              <a:rPr lang="uk-UA" dirty="0" smtClean="0"/>
              <a:t>4.Арістофан (446 – 385 роки до н. е.)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1981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2588108" cy="26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3" y="4005064"/>
            <a:ext cx="2123728" cy="26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5000" dirty="0" smtClean="0">
                <a:solidFill>
                  <a:srgbClr val="7030A0"/>
                </a:solidFill>
              </a:rPr>
              <a:t>Драма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один із трьох літературних родів, що зображує складний і серйозний конфлікт між дійовими особами.</a:t>
            </a:r>
          </a:p>
          <a:p>
            <a:pPr>
              <a:buNone/>
            </a:pPr>
            <a:r>
              <a:rPr lang="uk-UA" sz="5000" dirty="0" smtClean="0">
                <a:solidFill>
                  <a:srgbClr val="00B050"/>
                </a:solidFill>
              </a:rPr>
              <a:t>Трагедія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драматичний жанр, в основу якого покладений непримиренний конфлікт, який часто завершується смертю героя або героїв.</a:t>
            </a:r>
          </a:p>
          <a:p>
            <a:pPr>
              <a:buNone/>
            </a:pPr>
            <a:r>
              <a:rPr lang="uk-UA" sz="5000" dirty="0" smtClean="0">
                <a:solidFill>
                  <a:srgbClr val="FFC000"/>
                </a:solidFill>
              </a:rPr>
              <a:t>Комедія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драматичний жанр, що висміює негативні суспільні явища, людські вади. </a:t>
            </a:r>
            <a:endParaRPr lang="uk-UA" sz="5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390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Давньогрецький театр</vt:lpstr>
      <vt:lpstr>Історія Давньогрецького театру охоплює майже тисячоліття (VI ст. до н.е. — V-VI ст. н.е.). Він виник із сільських святкувань на честь бога Діоніса — Діонісій.</vt:lpstr>
      <vt:lpstr>Будова давньогрецького театру:</vt:lpstr>
      <vt:lpstr>Загальний вигляд театру:</vt:lpstr>
      <vt:lpstr>Історія давньогрецького театру поділяється на 3 періоди:</vt:lpstr>
      <vt:lpstr>Маски прийшли в грецький театр внаслідок відвічного зв’язку останнього з культом Діоніса. Жрець, що зображав божество, завжди виступав у масці. </vt:lpstr>
      <vt:lpstr>Феорикон - “ видовищні гроші ”. Буква на квитку позначала сектор, а місць не було. Можна було зайняти будь-яке місце, починаючи з другого ряду.</vt:lpstr>
      <vt:lpstr>         Видатні драматурги</vt:lpstr>
      <vt:lpstr>Слайд 9</vt:lpstr>
      <vt:lpstr>Висновок: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2013-11-16T12:58:08Z</dcterms:created>
  <dcterms:modified xsi:type="dcterms:W3CDTF">2013-11-16T15:37:46Z</dcterms:modified>
</cp:coreProperties>
</file>