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1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78833" autoAdjust="0"/>
  </p:normalViewPr>
  <p:slideViewPr>
    <p:cSldViewPr>
      <p:cViewPr varScale="1">
        <p:scale>
          <a:sx n="61" d="100"/>
          <a:sy n="61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0799F-8192-4EDC-9485-8C0AE71F091A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B4AFD-B792-457D-915A-4BB667346B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Єдина </a:t>
            </a:r>
            <a:r>
              <a:rPr lang="uk-UA" dirty="0" smtClean="0"/>
              <a:t>людина, </a:t>
            </a:r>
            <a:r>
              <a:rPr lang="uk-UA" dirty="0" smtClean="0"/>
              <a:t>удостоєна </a:t>
            </a:r>
            <a:r>
              <a:rPr lang="uk-UA" dirty="0" smtClean="0"/>
              <a:t>Нобелівської премії в галузі літератури </a:t>
            </a:r>
            <a:r>
              <a:rPr lang="uk-UA" dirty="0" smtClean="0"/>
              <a:t>(«</a:t>
            </a:r>
            <a:r>
              <a:rPr lang="uk-UA" dirty="0" smtClean="0"/>
              <a:t>За творчість, відзначену ідеалізмом і гуманізмом, за іскрометну сатиру, яка часто поєднується з винятковою поетичною красою»), та премії «Оскар» </a:t>
            </a:r>
            <a:r>
              <a:rPr lang="uk-UA" dirty="0" smtClean="0"/>
              <a:t>(за </a:t>
            </a:r>
            <a:r>
              <a:rPr lang="uk-UA" dirty="0" smtClean="0"/>
              <a:t>сценарій фільму «Пігмаліон</a:t>
            </a:r>
            <a:r>
              <a:rPr lang="uk-UA" dirty="0" smtClean="0"/>
              <a:t>»).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 1925 році він отримав Нобелівську премію. Ексцентричний Шоу заявив, що від грошей, належних за премію, він відмовляється, а саму премію оголосив «знаком подяки за те полегшення, яке він доставив світу, нічого не надрукувавши в поточному році». І додав ще: «Я готовий пробачити Альфреду Нобелю винахід динаміту, але тільки диявол в людському обличчі міг вигадати Нобелівську премію».</a:t>
            </a:r>
          </a:p>
          <a:p>
            <a:pPr rtl="0"/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відмовився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бути </a:t>
            </a:r>
            <a:r>
              <a:rPr lang="ru-RU" dirty="0" err="1" smtClean="0"/>
              <a:t>присутнім</a:t>
            </a:r>
            <a:r>
              <a:rPr lang="ru-RU" dirty="0" smtClean="0"/>
              <a:t> на </a:t>
            </a:r>
            <a:r>
              <a:rPr lang="ru-RU" dirty="0" err="1" smtClean="0"/>
              <a:t>церемонії</a:t>
            </a:r>
            <a:r>
              <a:rPr lang="ru-RU" dirty="0" smtClean="0"/>
              <a:t> 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англійському</a:t>
            </a:r>
            <a:r>
              <a:rPr lang="ru-RU" dirty="0" smtClean="0"/>
              <a:t> послу в </a:t>
            </a:r>
            <a:r>
              <a:rPr lang="ru-RU" dirty="0" err="1" smtClean="0"/>
              <a:t>Швеції</a:t>
            </a:r>
            <a:r>
              <a:rPr lang="ru-RU" dirty="0" smtClean="0"/>
              <a:t> Артуру </a:t>
            </a:r>
            <a:r>
              <a:rPr lang="ru-RU" dirty="0" err="1" smtClean="0"/>
              <a:t>Даффу</a:t>
            </a:r>
            <a:r>
              <a:rPr lang="ru-RU" dirty="0" smtClean="0"/>
              <a:t>. </a:t>
            </a:r>
            <a:r>
              <a:rPr lang="ru-RU" dirty="0" err="1" smtClean="0"/>
              <a:t>Зрештою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витрачені</a:t>
            </a:r>
            <a:r>
              <a:rPr lang="ru-RU" dirty="0" smtClean="0"/>
              <a:t> на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фонду для </a:t>
            </a:r>
            <a:r>
              <a:rPr lang="ru-RU" dirty="0" err="1" smtClean="0"/>
              <a:t>перекладачів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Життя Шоу продовжувало бити ключем. Весною 1931 року дружина вмовила його здійснити кругосвітню подорож. Вони побували в Індії, Новій Зеландії, США, а потім і в СРСР. Сталін Бернарду Шоу сподобався, а ось академік Іван Петрович Павлов, навпаки, викликав бурю роздратування.</a:t>
            </a:r>
          </a:p>
          <a:p>
            <a:pPr>
              <a:buFontTx/>
              <a:buChar char="-"/>
            </a:pPr>
            <a:r>
              <a:rPr lang="uk-UA" dirty="0" smtClean="0"/>
              <a:t>Верхня зліва: Б. Шоу з американською кінозіркою Діною </a:t>
            </a:r>
            <a:r>
              <a:rPr lang="uk-UA" dirty="0" err="1" smtClean="0"/>
              <a:t>Шерідан</a:t>
            </a:r>
            <a:r>
              <a:rPr lang="uk-UA" dirty="0" smtClean="0"/>
              <a:t> влітку 1937</a:t>
            </a:r>
          </a:p>
          <a:p>
            <a:pPr>
              <a:buFontTx/>
              <a:buChar char="-"/>
            </a:pPr>
            <a:r>
              <a:rPr lang="uk-UA" dirty="0" smtClean="0"/>
              <a:t>Крайня </a:t>
            </a:r>
            <a:r>
              <a:rPr lang="uk-UA" dirty="0" err="1" smtClean="0"/>
              <a:t>зправа</a:t>
            </a:r>
            <a:r>
              <a:rPr lang="uk-UA" dirty="0" smtClean="0"/>
              <a:t>: Афіша театральної постановки однієї з п'єс Б. Шоу в Лос-Анджелесі</a:t>
            </a:r>
          </a:p>
          <a:p>
            <a:pPr>
              <a:buFontTx/>
              <a:buChar char="-"/>
            </a:pPr>
            <a:r>
              <a:rPr lang="uk-UA" dirty="0" smtClean="0"/>
              <a:t>Нижня</a:t>
            </a:r>
            <a:r>
              <a:rPr lang="uk-UA" baseline="0" dirty="0" smtClean="0"/>
              <a:t> зліва: </a:t>
            </a:r>
            <a:r>
              <a:rPr lang="uk-UA" dirty="0" smtClean="0"/>
              <a:t>Б. Шоу під час навколосвітньої подорожі. Нова Зеландія. 1934</a:t>
            </a:r>
            <a:endParaRPr lang="uk-UA" baseline="0" dirty="0" smtClean="0"/>
          </a:p>
          <a:p>
            <a:pPr>
              <a:buFontTx/>
              <a:buChar char="-"/>
            </a:pPr>
            <a:r>
              <a:rPr lang="uk-UA" baseline="0" dirty="0" smtClean="0"/>
              <a:t>По центру: </a:t>
            </a:r>
            <a:r>
              <a:rPr lang="uk-UA" dirty="0" smtClean="0"/>
              <a:t>Поштова марка СРСР, 1956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Письменницька хатина (її площа всього 5,9 м2), де Шоу написав велику частину своїх творів, у тому числі і «Пігмаліон», могла обертатися навколо своєї осі, так що сонячні промені весь час світили в віконце. Шоу називав свою хатину «Лондон». Коли приходили незвані відвідувачі, їм чесно говорили: «Письменника немає, він працює в Лондоні».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Шоу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не </a:t>
            </a:r>
            <a:r>
              <a:rPr lang="ru-RU" dirty="0" err="1" smtClean="0"/>
              <a:t>ті</a:t>
            </a:r>
            <a:r>
              <a:rPr lang="ru-RU" dirty="0" smtClean="0"/>
              <a:t>. До того ж </a:t>
            </a:r>
            <a:r>
              <a:rPr lang="ru-RU" dirty="0" err="1" smtClean="0"/>
              <a:t>ішли</a:t>
            </a:r>
            <a:r>
              <a:rPr lang="ru-RU" dirty="0" smtClean="0"/>
              <a:t> </a:t>
            </a:r>
            <a:r>
              <a:rPr lang="ru-RU" dirty="0" err="1" smtClean="0"/>
              <a:t>друзі</a:t>
            </a:r>
            <a:r>
              <a:rPr lang="ru-RU" dirty="0" smtClean="0"/>
              <a:t>. </a:t>
            </a:r>
            <a:r>
              <a:rPr lang="ru-RU" dirty="0" err="1" smtClean="0"/>
              <a:t>Втрата</a:t>
            </a:r>
            <a:r>
              <a:rPr lang="ru-RU" dirty="0" smtClean="0"/>
              <a:t> за </a:t>
            </a:r>
            <a:r>
              <a:rPr lang="ru-RU" dirty="0" err="1" smtClean="0"/>
              <a:t>втратою</a:t>
            </a:r>
            <a:r>
              <a:rPr lang="ru-RU" dirty="0" smtClean="0"/>
              <a:t>. У 1940 </a:t>
            </a:r>
            <a:r>
              <a:rPr lang="ru-RU" dirty="0" err="1" smtClean="0"/>
              <a:t>році</a:t>
            </a:r>
            <a:r>
              <a:rPr lang="ru-RU" dirty="0" smtClean="0"/>
              <a:t> померла </a:t>
            </a:r>
            <a:r>
              <a:rPr lang="ru-RU" dirty="0" err="1" smtClean="0"/>
              <a:t>Стелла</a:t>
            </a:r>
            <a:r>
              <a:rPr lang="ru-RU" dirty="0" smtClean="0"/>
              <a:t>, яка все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палко</a:t>
            </a:r>
            <a:r>
              <a:rPr lang="ru-RU" dirty="0" smtClean="0"/>
              <a:t> </a:t>
            </a:r>
            <a:r>
              <a:rPr lang="ru-RU" dirty="0" err="1" smtClean="0"/>
              <a:t>кохала</a:t>
            </a:r>
            <a:r>
              <a:rPr lang="ru-RU" dirty="0" smtClean="0"/>
              <a:t> Шоу. Через три роки не стало </a:t>
            </a:r>
            <a:r>
              <a:rPr lang="ru-RU" dirty="0" err="1" smtClean="0"/>
              <a:t>Шарлотти</a:t>
            </a:r>
            <a:r>
              <a:rPr lang="ru-RU" dirty="0" smtClean="0"/>
              <a:t>. А в 1950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сам </a:t>
            </a:r>
            <a:r>
              <a:rPr lang="ru-RU" dirty="0" err="1" smtClean="0"/>
              <a:t>опинився</a:t>
            </a:r>
            <a:r>
              <a:rPr lang="ru-RU" dirty="0" smtClean="0"/>
              <a:t> </a:t>
            </a:r>
            <a:r>
              <a:rPr lang="ru-RU" dirty="0" err="1" smtClean="0"/>
              <a:t>прикутим</a:t>
            </a:r>
            <a:r>
              <a:rPr lang="ru-RU" dirty="0" smtClean="0"/>
              <a:t> до </a:t>
            </a:r>
            <a:r>
              <a:rPr lang="ru-RU" dirty="0" err="1" smtClean="0"/>
              <a:t>ліжка</a:t>
            </a:r>
            <a:r>
              <a:rPr lang="ru-RU" dirty="0" smtClean="0"/>
              <a:t>. </a:t>
            </a:r>
            <a:r>
              <a:rPr lang="ru-RU" dirty="0" err="1" smtClean="0"/>
              <a:t>Починалися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прощання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без </a:t>
            </a:r>
            <a:r>
              <a:rPr lang="ru-RU" dirty="0" err="1" smtClean="0"/>
              <a:t>скарг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стогонів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слова - «я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померти</a:t>
            </a:r>
            <a:r>
              <a:rPr lang="ru-RU" dirty="0" smtClean="0"/>
              <a:t>».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у </a:t>
            </a:r>
            <a:r>
              <a:rPr lang="ru-RU" dirty="0" err="1" smtClean="0"/>
              <a:t>якої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ілюзіям</a:t>
            </a:r>
            <a:r>
              <a:rPr lang="ru-RU" dirty="0" smtClean="0"/>
              <a:t>,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відповісти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могла.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Помер Шоу </a:t>
            </a:r>
            <a:r>
              <a:rPr lang="uk-UA" b="0" dirty="0" smtClean="0"/>
              <a:t>2</a:t>
            </a:r>
            <a:r>
              <a:rPr lang="uk-UA" b="0" baseline="0" dirty="0" smtClean="0"/>
              <a:t> листопада 1</a:t>
            </a:r>
            <a:r>
              <a:rPr lang="uk-UA" dirty="0" smtClean="0"/>
              <a:t>950 року у віці 94 років, в своєму будинку в </a:t>
            </a:r>
            <a:r>
              <a:rPr lang="uk-UA" dirty="0" err="1" smtClean="0"/>
              <a:t>Ейот-Сент-Лоренсі</a:t>
            </a:r>
            <a:r>
              <a:rPr lang="uk-UA" dirty="0" smtClean="0"/>
              <a:t>, де він жив ​​з 1906 року.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Бунтівний </a:t>
            </a:r>
            <a:r>
              <a:rPr lang="uk-UA" dirty="0" smtClean="0"/>
              <a:t>характер юнака повставав проти мертвої і сухої системи шкільного навчання. За його словами, він "утік із класичної школи" саме тоді, коли йому "загрожували заняття Гомером". У 1871 році п'ятнадцятирічний Шоу починає працювати клерком. </a:t>
            </a:r>
            <a:r>
              <a:rPr lang="uk-UA" dirty="0" smtClean="0"/>
              <a:t>Коли Шоу було 16 років, його мати втекла з дому з коханцем і дочками. Бернард вирішив залишитися з батьком в Дубліні. Він отримав освіту і вступив службовцем в контору нерухомості. Цією роботою він займався кілька років, хоча вона йому не подобалася.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dirty="0" smtClean="0"/>
              <a:t>За час свого існування воно кілька разів перебудовувалася і реконструювалося, але сьогодні воно виглядає саме так, як за життя драматурга. </a:t>
            </a:r>
            <a:r>
              <a:rPr lang="uk-UA" dirty="0" smtClean="0"/>
              <a:t>Це був перший будинок сім'ї Шоу, тут Бернард прожив до 20 років, поки не вирішив втекти від вічно </a:t>
            </a:r>
            <a:r>
              <a:rPr lang="uk-UA" dirty="0" err="1" smtClean="0"/>
              <a:t>п'ючого</a:t>
            </a:r>
            <a:r>
              <a:rPr lang="uk-UA" dirty="0" smtClean="0"/>
              <a:t> батька і виїхати в Лондон до матері і присвятити своє життя літературі.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Саме</a:t>
            </a:r>
            <a:r>
              <a:rPr lang="uk-UA" baseline="0" dirty="0" smtClean="0"/>
              <a:t> </a:t>
            </a:r>
            <a:r>
              <a:rPr lang="uk-UA" dirty="0" smtClean="0"/>
              <a:t>Ірландія, де пройшло його дитинство, сформувала характер Шоу - одночасно бурхливий і глузливо-спокійний, такий, що поєднував жагу справедливості й уїдливий скептицизм. У 1876 році він переїздить до Англії, в Лондон де живе його мати.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Його ранні романи не мали успіху до 1885 року, коли він став відомий як творчий критик. Його рецензії були прямолінійні, дотепні і критичні. Не упускав можливості Бернард писати і про свої особисті пристрасті - композитора Вагнера, драматурга Генріка Ібсена і художника </a:t>
            </a:r>
            <a:r>
              <a:rPr lang="uk-UA" dirty="0" err="1" smtClean="0"/>
              <a:t>Вістлера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У першій половині 1890-х років працював критиком в журналі «</a:t>
            </a:r>
            <a:r>
              <a:rPr lang="uk-UA" dirty="0" err="1" smtClean="0"/>
              <a:t>London</a:t>
            </a:r>
            <a:r>
              <a:rPr lang="uk-UA" dirty="0" smtClean="0"/>
              <a:t> </a:t>
            </a:r>
            <a:r>
              <a:rPr lang="uk-UA" dirty="0" err="1" smtClean="0"/>
              <a:t>World</a:t>
            </a:r>
            <a:r>
              <a:rPr lang="uk-UA" dirty="0" smtClean="0"/>
              <a:t>».</a:t>
            </a:r>
          </a:p>
          <a:p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1891 році побачила світ книга Шоу "Квінтесенція </a:t>
            </a:r>
            <a:r>
              <a:rPr lang="uk-UA" dirty="0" err="1" smtClean="0"/>
              <a:t>ібсенізму</a:t>
            </a:r>
            <a:r>
              <a:rPr lang="uk-UA" dirty="0" smtClean="0"/>
              <a:t>". Головну мету "</a:t>
            </a:r>
            <a:r>
              <a:rPr lang="uk-UA" dirty="0" err="1" smtClean="0"/>
              <a:t>ібсенізму</a:t>
            </a:r>
            <a:r>
              <a:rPr lang="uk-UA" dirty="0" smtClean="0"/>
              <a:t>" Шоу вбачає у викритті буржуазної моралі, в руйнуванні фальшивих ідеалів. Новаторство Ібсена в галузі драми виявляється, на думку Шоу, в наявності гострих конфліктів і розумних, тонких дискусій.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1885 році Шоу створює свою першу п'єсу "Дома удівця", з якої почалася "нова драма" в Англії. Потім з'явилися "</a:t>
            </a:r>
            <a:r>
              <a:rPr lang="uk-UA" dirty="0" err="1" smtClean="0"/>
              <a:t>Волокита</a:t>
            </a:r>
            <a:r>
              <a:rPr lang="uk-UA" dirty="0" smtClean="0"/>
              <a:t>" (1893) і "Професія місіс </a:t>
            </a:r>
            <a:r>
              <a:rPr lang="uk-UA" dirty="0" err="1" smtClean="0"/>
              <a:t>Воррен</a:t>
            </a:r>
            <a:r>
              <a:rPr lang="uk-UA" dirty="0" smtClean="0"/>
              <a:t>" (1893-1894),- всі вони ввійшли до циклу "Неприємних п'єс". У передмові до збірки "Неприємних п'єс" Шоу писав, що глядач "стикається в них із жахливими і потворними виявами суспільного устрою Англії". </a:t>
            </a:r>
            <a:r>
              <a:rPr lang="ru-RU" dirty="0" smtClean="0"/>
              <a:t>Такими ж </a:t>
            </a:r>
            <a:r>
              <a:rPr lang="ru-RU" dirty="0" err="1" smtClean="0"/>
              <a:t>гостросатиричними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циклу - "</a:t>
            </a:r>
            <a:r>
              <a:rPr lang="ru-RU" dirty="0" err="1" smtClean="0"/>
              <a:t>П'єс</a:t>
            </a:r>
            <a:r>
              <a:rPr lang="ru-RU" dirty="0" smtClean="0"/>
              <a:t> </a:t>
            </a:r>
            <a:r>
              <a:rPr lang="ru-RU" dirty="0" err="1" smtClean="0"/>
              <a:t>приємних</a:t>
            </a:r>
            <a:r>
              <a:rPr lang="ru-RU" dirty="0" smtClean="0"/>
              <a:t>": "</a:t>
            </a:r>
            <a:r>
              <a:rPr lang="ru-RU" dirty="0" err="1" smtClean="0"/>
              <a:t>Зброя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" (1894), "</a:t>
            </a:r>
            <a:r>
              <a:rPr lang="ru-RU" dirty="0" err="1" smtClean="0"/>
              <a:t>Кандида</a:t>
            </a:r>
            <a:r>
              <a:rPr lang="ru-RU" dirty="0" smtClean="0"/>
              <a:t>" (1894), "</a:t>
            </a:r>
            <a:r>
              <a:rPr lang="ru-RU" dirty="0" err="1" smtClean="0"/>
              <a:t>Обранець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" (1895), "</a:t>
            </a:r>
            <a:r>
              <a:rPr lang="ru-RU" dirty="0" err="1" smtClean="0"/>
              <a:t>Поживемо</a:t>
            </a:r>
            <a:r>
              <a:rPr lang="ru-RU" dirty="0" smtClean="0"/>
              <a:t> - </a:t>
            </a:r>
            <a:r>
              <a:rPr lang="ru-RU" dirty="0" err="1" smtClean="0"/>
              <a:t>побачимо</a:t>
            </a:r>
            <a:r>
              <a:rPr lang="ru-RU" dirty="0" smtClean="0"/>
              <a:t>" (1895- 1896).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Фабіанському суспільстві він зустрів свою майбутню дружину Шарлотту </a:t>
            </a:r>
            <a:r>
              <a:rPr lang="uk-UA" dirty="0" err="1" smtClean="0"/>
              <a:t>Пейн-Таунсхенд</a:t>
            </a:r>
            <a:r>
              <a:rPr lang="uk-UA" dirty="0" smtClean="0"/>
              <a:t>, на якій він одружився в 1898 році. </a:t>
            </a:r>
            <a:r>
              <a:rPr lang="ru-RU" dirty="0" smtClean="0"/>
              <a:t> У 1901 </a:t>
            </a:r>
            <a:r>
              <a:rPr lang="ru-RU" dirty="0" err="1" smtClean="0"/>
              <a:t>році</a:t>
            </a:r>
            <a:r>
              <a:rPr lang="ru-RU" dirty="0" smtClean="0"/>
              <a:t> Шоу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цикл "</a:t>
            </a:r>
            <a:r>
              <a:rPr lang="ru-RU" dirty="0" err="1" smtClean="0"/>
              <a:t>П'єси</a:t>
            </a:r>
            <a:r>
              <a:rPr lang="ru-RU" dirty="0" smtClean="0"/>
              <a:t> для пуритан".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 1910 року Шоу почали переслідувати невдачі. Йому було 54 роки, коли, як усім здавалося, його талант став хилитися до заходу. Але в 1914 році в Лондонському Королівському театрі поставили «Пігмаліон», і театральна публіка зрозуміла, що талант драматурга тільки розкрився на повну силу. </a:t>
            </a:r>
          </a:p>
          <a:p>
            <a:r>
              <a:rPr lang="uk-UA" dirty="0" smtClean="0"/>
              <a:t>Шоу писав «Пігмаліон» для конкретної актриси. Квіткарку Елізу </a:t>
            </a:r>
            <a:r>
              <a:rPr lang="uk-UA" dirty="0" err="1" smtClean="0"/>
              <a:t>Дуліттл</a:t>
            </a:r>
            <a:r>
              <a:rPr lang="uk-UA" dirty="0" smtClean="0"/>
              <a:t> повинна була зіграти Стелла </a:t>
            </a:r>
            <a:r>
              <a:rPr lang="uk-UA" dirty="0" err="1" smtClean="0"/>
              <a:t>Патрік</a:t>
            </a:r>
            <a:r>
              <a:rPr lang="uk-UA" dirty="0" smtClean="0"/>
              <a:t> </a:t>
            </a:r>
            <a:r>
              <a:rPr lang="uk-UA" dirty="0" err="1" smtClean="0"/>
              <a:t>Кемпбелл</a:t>
            </a:r>
            <a:r>
              <a:rPr lang="uk-UA" dirty="0" smtClean="0"/>
              <a:t>, в яку Шоу був давно закоханий! Ці почуття вщухали в ньому майже сорок років.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1914 році в повітрі тривожно запахло війною. За неактуальні висловлювання про війну ім'я Бернарда Шоу надовго прибрали з театральних афіш. Його перестали публікувати. Але він продовжував працювати - цього разу над п'єсою «Дім, де розбиваються серця», яка стала вершиною його драматургічної творчості.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4AFD-B792-457D-915A-4BB667346B6B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DF32AB-BF8D-46D1-A806-85058777A9F8}" type="datetimeFigureOut">
              <a:rPr lang="uk-UA" smtClean="0"/>
              <a:pPr/>
              <a:t>21.09.2014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DE4AC1-BE62-4B16-818F-80DD6389C9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uk-UA" dirty="0" smtClean="0"/>
              <a:t>ірландський драматург, письменник, романіст, лауреат Нобелівської премії в галузі літератури і один з найбільш відомих ірландських літературних діячів. Громадський діяч, один із засновників Лондонської школи економіки і політичних наук. Другий (після Шекспіра) за популярністю драматург в англійському театрі. </a:t>
            </a:r>
            <a:endParaRPr lang="en-US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Джордж </a:t>
            </a:r>
            <a:r>
              <a:rPr lang="vi-VN" b="1" dirty="0" smtClean="0">
                <a:solidFill>
                  <a:schemeClr val="bg2">
                    <a:lumMod val="50000"/>
                  </a:schemeClr>
                </a:solidFill>
              </a:rPr>
              <a:t>Бернард </a:t>
            </a:r>
            <a:r>
              <a:rPr lang="vi-VN" b="1" dirty="0" smtClean="0">
                <a:solidFill>
                  <a:schemeClr val="bg2">
                    <a:lumMod val="50000"/>
                  </a:schemeClr>
                </a:solidFill>
              </a:rPr>
              <a:t>Шоу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Рисунок 12" descr="09_116040637_1_jpg_1343288928_jpg_1343297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356992"/>
          </a:xfrm>
          <a:prstGeom prst="rect">
            <a:avLst/>
          </a:prstGeom>
        </p:spPr>
      </p:pic>
      <p:pic>
        <p:nvPicPr>
          <p:cNvPr id="14" name="Рисунок 13" descr="585px-George_Bernard_Shaw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5784527"/>
            <a:ext cx="3672408" cy="107347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98e4f_434c725c_xxl_jpg_134328898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22577"/>
            <a:ext cx="3528392" cy="4406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3284984"/>
            <a:ext cx="5832648" cy="3096344"/>
          </a:xfrm>
        </p:spPr>
        <p:txBody>
          <a:bodyPr>
            <a:noAutofit/>
          </a:bodyPr>
          <a:lstStyle/>
          <a:p>
            <a:pPr algn="r"/>
            <a:r>
              <a:rPr lang="ru-RU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слава </a:t>
            </a:r>
            <a:r>
              <a:rPr lang="ru-RU" sz="4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зростала</a:t>
            </a:r>
            <a:r>
              <a:rPr lang="ru-RU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кожною </a:t>
            </a:r>
            <a:r>
              <a:rPr lang="ru-RU" sz="4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моєю</a:t>
            </a:r>
            <a:r>
              <a:rPr lang="ru-RU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невдачею</a:t>
            </a:r>
            <a:r>
              <a:rPr lang="ru-RU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Б. Шоу</a:t>
            </a:r>
            <a:endParaRPr lang="uk-UA" sz="40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4" cstate="print"/>
          <a:srcRect t="4200" r="2351" b="3401"/>
          <a:stretch>
            <a:fillRect/>
          </a:stretch>
        </p:blipFill>
        <p:spPr>
          <a:xfrm rot="267994">
            <a:off x="4184535" y="789718"/>
            <a:ext cx="4464496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6" y="548680"/>
            <a:ext cx="4767064" cy="3024336"/>
          </a:xfrm>
        </p:spPr>
        <p:txBody>
          <a:bodyPr>
            <a:noAutofit/>
          </a:bodyPr>
          <a:lstStyle/>
          <a:p>
            <a:r>
              <a:rPr lang="uk-UA" sz="19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1925 році він отримав Нобелівську премію. Ексцентричний Шоу заявив, що від грошей, належних за премію, він відмовляється, а саму премію оголосив «знаком подяки за те полегшення, яке він доставив світу, нічого не надрукувавши в поточному році». І додав ще: «Я готовий пробачити Альфреду Нобелю винахід динаміту, але тільки диявол в людському обличчі міг вигадати Нобелівську премію».</a:t>
            </a:r>
            <a:br>
              <a:rPr lang="uk-UA" sz="19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19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shaw_g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6231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54858563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 l="7099" t="7039" r="7708" b="8487"/>
          <a:stretch>
            <a:fillRect/>
          </a:stretch>
        </p:blipFill>
        <p:spPr>
          <a:xfrm>
            <a:off x="3056933" y="3714134"/>
            <a:ext cx="2592288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in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459432"/>
            <a:ext cx="5004048" cy="704736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 descr="afis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6539" y="0"/>
            <a:ext cx="4177462" cy="6858000"/>
          </a:xfrm>
          <a:prstGeom prst="rect">
            <a:avLst/>
          </a:prstGeom>
        </p:spPr>
      </p:pic>
      <p:pic>
        <p:nvPicPr>
          <p:cNvPr id="6" name="Рисунок 5" descr="trav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3016"/>
            <a:ext cx="4429192" cy="3284984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095582"/>
            <a:ext cx="2736304" cy="376241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03711_origina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64857" y="0"/>
            <a:ext cx="5179143" cy="465313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544616" cy="1944216"/>
          </a:xfrm>
        </p:spPr>
        <p:txBody>
          <a:bodyPr>
            <a:noAutofit/>
          </a:bodyPr>
          <a:lstStyle/>
          <a:p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Письменницька хатина (її площа всього 5,9 м2), де Шоу написав велику частину своїх творів, у тому числі і «</a:t>
            </a:r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Пігмаліон», </a:t>
            </a:r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могла обертатися навколо своєї осі, так що сонячні промені весь час світили в віконце. Шоу називав свою хатину «Лондон». Коли приходили незвані відвідувачі, їм чесно говорили: «Письменника немає, він працює в Лондоні».</a:t>
            </a:r>
            <a:endParaRPr lang="uk-UA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3960116" cy="4653137"/>
          </a:xfrm>
          <a:prstGeom prst="rect">
            <a:avLst/>
          </a:prstGeom>
        </p:spPr>
      </p:pic>
      <p:pic>
        <p:nvPicPr>
          <p:cNvPr id="7" name="Рисунок 6" descr="wo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53136"/>
            <a:ext cx="3370493" cy="220486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1561_900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356347" y="188640"/>
            <a:ext cx="4787653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3816424" cy="4464496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У 1940 </a:t>
            </a:r>
            <a:r>
              <a:rPr lang="ru-RU" sz="2400" b="0" dirty="0" err="1" smtClean="0"/>
              <a:t>році</a:t>
            </a:r>
            <a:r>
              <a:rPr lang="ru-RU" sz="2400" b="0" dirty="0" smtClean="0"/>
              <a:t> померла </a:t>
            </a:r>
            <a:r>
              <a:rPr lang="ru-RU" sz="2400" b="0" dirty="0" err="1" smtClean="0"/>
              <a:t>Стелла</a:t>
            </a:r>
            <a:r>
              <a:rPr lang="ru-RU" sz="2400" b="0" dirty="0" smtClean="0"/>
              <a:t>, яка все </a:t>
            </a:r>
            <a:r>
              <a:rPr lang="ru-RU" sz="2400" b="0" dirty="0" err="1" smtClean="0"/>
              <a:t>життя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палко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кохала</a:t>
            </a:r>
            <a:r>
              <a:rPr lang="ru-RU" sz="2400" b="0" dirty="0" smtClean="0"/>
              <a:t> Шоу. Через три роки не стало </a:t>
            </a:r>
            <a:r>
              <a:rPr lang="ru-RU" sz="2400" b="0" dirty="0" err="1" smtClean="0"/>
              <a:t>Шарлотти</a:t>
            </a:r>
            <a:r>
              <a:rPr lang="ru-RU" sz="2400" b="0" dirty="0" smtClean="0"/>
              <a:t>. А в 1950 </a:t>
            </a:r>
            <a:r>
              <a:rPr lang="ru-RU" sz="2400" b="0" dirty="0" err="1" smtClean="0"/>
              <a:t>році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він</a:t>
            </a:r>
            <a:r>
              <a:rPr lang="ru-RU" sz="2400" b="0" dirty="0" smtClean="0"/>
              <a:t> сам </a:t>
            </a:r>
            <a:r>
              <a:rPr lang="ru-RU" sz="2400" b="0" dirty="0" err="1" smtClean="0"/>
              <a:t>опинився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прикутим</a:t>
            </a:r>
            <a:r>
              <a:rPr lang="ru-RU" sz="2400" b="0" dirty="0" smtClean="0"/>
              <a:t> до </a:t>
            </a:r>
            <a:r>
              <a:rPr lang="ru-RU" sz="2400" b="0" dirty="0" err="1" smtClean="0"/>
              <a:t>ліжка</a:t>
            </a:r>
            <a:r>
              <a:rPr lang="ru-RU" sz="2400" b="0" dirty="0" smtClean="0"/>
              <a:t>.</a:t>
            </a:r>
            <a:br>
              <a:rPr lang="ru-RU" sz="2400" b="0" dirty="0" smtClean="0"/>
            </a:br>
            <a:r>
              <a:rPr lang="uk-UA" sz="2400" b="0" dirty="0" smtClean="0"/>
              <a:t>Помер </a:t>
            </a:r>
            <a:r>
              <a:rPr lang="uk-UA" sz="2400" b="0" dirty="0" smtClean="0"/>
              <a:t>Шоу 2 листопада 1950 </a:t>
            </a:r>
            <a:r>
              <a:rPr lang="uk-UA" sz="2400" b="0" dirty="0" smtClean="0"/>
              <a:t>року у віці 94 років, </a:t>
            </a:r>
            <a:r>
              <a:rPr lang="uk-UA" sz="2400" b="0" dirty="0" smtClean="0"/>
              <a:t>в своєму будинку в </a:t>
            </a:r>
            <a:r>
              <a:rPr lang="uk-UA" sz="2400" b="0" dirty="0" err="1" smtClean="0"/>
              <a:t>Ейот-Сент-Лоренсі</a:t>
            </a:r>
            <a:r>
              <a:rPr lang="uk-UA" sz="2400" b="0" dirty="0" smtClean="0"/>
              <a:t>, де він жив ​​з 1906 року.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uk-UA" sz="2400" b="0" dirty="0"/>
          </a:p>
        </p:txBody>
      </p:sp>
      <p:pic>
        <p:nvPicPr>
          <p:cNvPr id="6" name="Рисунок 5" descr="Hartfordsh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12976"/>
            <a:ext cx="4788024" cy="342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64005-R3L8T8D-650-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004049" cy="6043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457200"/>
            <a:ext cx="3182888" cy="3907904"/>
          </a:xfrm>
        </p:spPr>
        <p:txBody>
          <a:bodyPr>
            <a:noAutofit/>
          </a:bodyPr>
          <a:lstStyle/>
          <a:p>
            <a:pPr algn="r"/>
            <a: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Тепер, коли ми навчилися літати по повітрю, як птахи, плавати під водою, як риби, нам не вистачає тільки одного: навчитися жити на землі, як люди</a:t>
            </a:r>
            <a: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Б. Шоу </a:t>
            </a:r>
            <a:b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294906_pic2584_80894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552728" cy="4444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08912" cy="1282824"/>
          </a:xfrm>
        </p:spPr>
        <p:txBody>
          <a:bodyPr>
            <a:noAutofit/>
          </a:bodyPr>
          <a:lstStyle/>
          <a:p>
            <a:pPr algn="r"/>
            <a: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став літератором тому, що автор рідко зустрічається зі своїми клієнтами і не повинен пристойно одягатися</a:t>
            </a:r>
            <a: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Б. Шоу</a:t>
            </a:r>
            <a:endParaRPr lang="uk-UA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authors_126788474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096907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64088" y="457200"/>
            <a:ext cx="3398912" cy="5204048"/>
          </a:xfrm>
        </p:spPr>
        <p:txBody>
          <a:bodyPr>
            <a:noAutofit/>
          </a:bodyPr>
          <a:lstStyle/>
          <a:p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Джордж Бернард Шоу народився в Дубліні 26 липня 1856 в родині Джорджа Шоу, торговця зерном, і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Люсінди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Шоу, професійної співачки. У нього було дві сестри,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Люсінда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Франсес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, театральна співачка і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Елінор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Агнес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, яка померла від туберкульозу на 21 році життя.</a:t>
            </a:r>
            <a:endParaRPr lang="uk-UA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81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Будівля, в якому пройшло дитинство і юність талановитого генія, побудовано в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вікторіанському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стилі і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розташоване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Сінг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Стріт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Дубліні.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76056" y="457200"/>
            <a:ext cx="3686944" cy="5780112"/>
          </a:xfrm>
        </p:spPr>
        <p:txBody>
          <a:bodyPr>
            <a:noAutofit/>
          </a:bodyPr>
          <a:lstStyle/>
          <a:p>
            <a:r>
              <a:rPr lang="uk-U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1876 році він переїздить до Англії, в Лондон де живе його мати</a:t>
            </a:r>
            <a:r>
              <a:rPr lang="uk-U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</a:t>
            </a:r>
            <a:r>
              <a:rPr lang="ru-RU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продовжив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самоосвіту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1884 році Шоу став членом Фабіанського товариства,метою якого було сприяння нереволюційному перетворенню капіталістичного суспільства на соціалістичне. Вступивши до </a:t>
            </a:r>
            <a:r>
              <a:rPr lang="uk-UA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Фабіакського</a:t>
            </a:r>
            <a:r>
              <a:rPr lang="uk-U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товариства, Шоу виявив непересічні здібності мітингового оратора і пропагандиста. У словесних баталіях із опонентами він вигострював свою грізну зброю – в’їдливі </a:t>
            </a:r>
            <a:r>
              <a:rPr lang="uk-U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жарти.</a:t>
            </a:r>
            <a:endParaRPr lang="uk-UA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76453993_sh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7570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723855" y="260648"/>
            <a:ext cx="4103513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3888432" cy="4968552"/>
          </a:xfrm>
        </p:spPr>
        <p:txBody>
          <a:bodyPr>
            <a:normAutofit fontScale="90000"/>
          </a:bodyPr>
          <a:lstStyle/>
          <a:p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ранні романи не мали успіху до 1885 року, коли він став відомий як творчий критик. Його рецензії були прямолінійні, дотепні і критичні. Не упускав можливості Бернард писати і про свої особисті пристрасті - композитора Вагнера, драматурга Генріка Ібсена і художника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Вістлера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першій половині 1890-х років працював критиком в журналі «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b="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263008" cy="6120680"/>
          </a:xfrm>
        </p:spPr>
        <p:txBody>
          <a:bodyPr>
            <a:noAutofit/>
          </a:bodyPr>
          <a:lstStyle/>
          <a:p>
            <a:r>
              <a:rPr lang="uk-UA" sz="2150" b="0" dirty="0" smtClean="0"/>
              <a:t>У 1885 році Шоу створює свою першу п'єсу "Дома удівця", з якої почалася "нова драма" в Англії. Потім з'явилися "</a:t>
            </a:r>
            <a:r>
              <a:rPr lang="uk-UA" sz="2150" b="0" dirty="0" err="1" smtClean="0"/>
              <a:t>Волокита</a:t>
            </a:r>
            <a:r>
              <a:rPr lang="uk-UA" sz="2150" b="0" dirty="0" smtClean="0"/>
              <a:t>" (1893) і "Професія місіс </a:t>
            </a:r>
            <a:r>
              <a:rPr lang="uk-UA" sz="2150" b="0" dirty="0" err="1" smtClean="0"/>
              <a:t>Воррен</a:t>
            </a:r>
            <a:r>
              <a:rPr lang="uk-UA" sz="2150" b="0" dirty="0" smtClean="0"/>
              <a:t>" (1893-1894),- всі вони ввійшли до циклу "Неприємних п'єс". У передмові до збірки "Неприємних п'єс" Шоу писав, що глядач "стикається в них із жахливими і потворними виявами суспільного устрою Англії". </a:t>
            </a:r>
            <a:r>
              <a:rPr lang="ru-RU" sz="2150" b="0" dirty="0" smtClean="0"/>
              <a:t>Такими ж </a:t>
            </a:r>
            <a:r>
              <a:rPr lang="ru-RU" sz="2150" b="0" dirty="0" err="1" smtClean="0"/>
              <a:t>гостросатиричними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були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й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п'єси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наступного</a:t>
            </a:r>
            <a:r>
              <a:rPr lang="ru-RU" sz="2150" b="0" dirty="0" smtClean="0"/>
              <a:t> циклу - "</a:t>
            </a:r>
            <a:r>
              <a:rPr lang="ru-RU" sz="2150" b="0" dirty="0" err="1" smtClean="0"/>
              <a:t>П'єс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приємних</a:t>
            </a:r>
            <a:r>
              <a:rPr lang="ru-RU" sz="2150" b="0" dirty="0" smtClean="0"/>
              <a:t>": "</a:t>
            </a:r>
            <a:r>
              <a:rPr lang="ru-RU" sz="2150" b="0" dirty="0" err="1" smtClean="0"/>
              <a:t>Зброя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і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людина</a:t>
            </a:r>
            <a:r>
              <a:rPr lang="ru-RU" sz="2150" b="0" dirty="0" smtClean="0"/>
              <a:t>" (1894), "</a:t>
            </a:r>
            <a:r>
              <a:rPr lang="ru-RU" sz="2150" b="0" dirty="0" err="1" smtClean="0"/>
              <a:t>Кандида</a:t>
            </a:r>
            <a:r>
              <a:rPr lang="ru-RU" sz="2150" b="0" dirty="0" smtClean="0"/>
              <a:t>" (1894), "</a:t>
            </a:r>
            <a:r>
              <a:rPr lang="ru-RU" sz="2150" b="0" dirty="0" err="1" smtClean="0"/>
              <a:t>Обранець</a:t>
            </a:r>
            <a:r>
              <a:rPr lang="ru-RU" sz="2150" b="0" dirty="0" smtClean="0"/>
              <a:t> </a:t>
            </a:r>
            <a:r>
              <a:rPr lang="ru-RU" sz="2150" b="0" dirty="0" err="1" smtClean="0"/>
              <a:t>долі</a:t>
            </a:r>
            <a:r>
              <a:rPr lang="ru-RU" sz="2150" b="0" dirty="0" smtClean="0"/>
              <a:t>" (1895), "</a:t>
            </a:r>
            <a:r>
              <a:rPr lang="ru-RU" sz="2150" b="0" dirty="0" err="1" smtClean="0"/>
              <a:t>Поживемо</a:t>
            </a:r>
            <a:r>
              <a:rPr lang="ru-RU" sz="2150" b="0" dirty="0" smtClean="0"/>
              <a:t> - </a:t>
            </a:r>
            <a:r>
              <a:rPr lang="ru-RU" sz="2150" b="0" dirty="0" err="1" smtClean="0"/>
              <a:t>побачимо</a:t>
            </a:r>
            <a:r>
              <a:rPr lang="ru-RU" sz="2150" b="0" dirty="0" smtClean="0"/>
              <a:t>" (1895- 1896). </a:t>
            </a:r>
            <a:endParaRPr lang="uk-UA" sz="215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01719532_SHo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19" y="188640"/>
            <a:ext cx="4103563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398049_0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48472" cy="637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457200"/>
            <a:ext cx="4046984" cy="2323728"/>
          </a:xfrm>
        </p:spPr>
        <p:txBody>
          <a:bodyPr>
            <a:noAutofit/>
          </a:bodyPr>
          <a:lstStyle/>
          <a:p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Фабіанському суспільстві 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зустрів свою майбутню дружину Шарлотту </a:t>
            </a:r>
            <a:r>
              <a:rPr lang="uk-UA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Пейн-Таунсхенд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якій він одружився в 1898 році.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SHAWPHOTOGRAPHS_1_12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1263">
            <a:off x="3965092" y="2910190"/>
            <a:ext cx="2886805" cy="3550771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457200"/>
            <a:ext cx="4046984" cy="2539752"/>
          </a:xfrm>
        </p:spPr>
        <p:txBody>
          <a:bodyPr>
            <a:noAutofit/>
          </a:bodyPr>
          <a:lstStyle/>
          <a:p>
            <a:r>
              <a:rPr lang="uk-UA" dirty="0" smtClean="0"/>
              <a:t>В </a:t>
            </a:r>
            <a:r>
              <a:rPr lang="uk-UA" dirty="0" smtClean="0"/>
              <a:t>1914 році в Лондонському Королівському театрі поставили «</a:t>
            </a:r>
            <a:r>
              <a:rPr lang="uk-UA" dirty="0" smtClean="0"/>
              <a:t>Пігмаліон». </a:t>
            </a:r>
            <a:r>
              <a:rPr lang="uk-UA" dirty="0" smtClean="0"/>
              <a:t>Шоу писав «</a:t>
            </a:r>
            <a:r>
              <a:rPr lang="uk-UA" dirty="0" smtClean="0"/>
              <a:t>Пігмаліон» </a:t>
            </a:r>
            <a:r>
              <a:rPr lang="uk-UA" dirty="0" smtClean="0"/>
              <a:t>для конкретної актриси. Квіткарку Елізу </a:t>
            </a:r>
            <a:r>
              <a:rPr lang="uk-UA" dirty="0" err="1" smtClean="0"/>
              <a:t>Дуліттл</a:t>
            </a:r>
            <a:r>
              <a:rPr lang="uk-UA" dirty="0" smtClean="0"/>
              <a:t> повинна була зіграти Стелла </a:t>
            </a:r>
            <a:r>
              <a:rPr lang="uk-UA" dirty="0" err="1" smtClean="0"/>
              <a:t>Патрік</a:t>
            </a:r>
            <a:r>
              <a:rPr lang="uk-UA" dirty="0" smtClean="0"/>
              <a:t> </a:t>
            </a:r>
            <a:r>
              <a:rPr lang="uk-UA" dirty="0" err="1" smtClean="0"/>
              <a:t>Кемпбелл</a:t>
            </a:r>
            <a:r>
              <a:rPr lang="uk-UA" dirty="0" smtClean="0"/>
              <a:t>, в яку Шоу був давно закоханий! Ці почуття вщухали в ньому майже сорок років.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7" name="Рисунок 6" descr="4ePigmalion 25952c9d87a56376c6dd525f41d122dc516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176464" cy="635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mpbell_cambel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6542">
            <a:off x="3968797" y="2845636"/>
            <a:ext cx="2592288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379</TotalTime>
  <Words>1609</Words>
  <Application>Microsoft Office PowerPoint</Application>
  <PresentationFormat>Экран (4:3)</PresentationFormat>
  <Paragraphs>51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Джордж Бернард Шоу</vt:lpstr>
      <vt:lpstr>Я став літератором тому, що автор рідко зустрічається зі своїми клієнтами і не повинен пристойно одягатися. Дж. Б. Шоу</vt:lpstr>
      <vt:lpstr>Джордж Бернард Шоу народився в Дубліні 26 липня 1856 в родині Джорджа Шоу, торговця зерном, і Люсінди Шоу, професійної співачки. У нього було дві сестри, Люсінда Франсес, театральна співачка і Елінор Агнес, яка померла від туберкульозу на 21 році життя.</vt:lpstr>
      <vt:lpstr>Будівля, в якому пройшло дитинство і юність талановитого генія, побудовано в вікторіанському стилі і розташоване на Сінг Стріт в Дубліні.</vt:lpstr>
      <vt:lpstr>У 1876 році він переїздить до Англії, в Лондон де живе його мати. Тут він продовжив самоосвіту.  У 1884 році Шоу став членом Фабіанського товариства,метою якого було сприяння нереволюційному перетворенню капіталістичного суспільства на соціалістичне. Вступивши до Фабіакського товариства, Шоу виявив непересічні здібності мітингового оратора і пропагандиста. У словесних баталіях із опонентами він вигострював свою грізну зброю – в’їдливі жарти.</vt:lpstr>
      <vt:lpstr>Його ранні романи не мали успіху до 1885 року, коли він став відомий як творчий критик. Його рецензії були прямолінійні, дотепні і критичні. Не упускав можливості Бернард писати і про свої особисті пристрасті - композитора Вагнера, драматурга Генріка Ібсена і художника Вістлера.  У першій половині 1890-х років працював критиком в журналі «London World». </vt:lpstr>
      <vt:lpstr>У 1885 році Шоу створює свою першу п'єсу "Дома удівця", з якої почалася "нова драма" в Англії. Потім з'явилися "Волокита" (1893) і "Професія місіс Воррен" (1893-1894),- всі вони ввійшли до циклу "Неприємних п'єс". У передмові до збірки "Неприємних п'єс" Шоу писав, що глядач "стикається в них із жахливими і потворними виявами суспільного устрою Англії". Такими ж гостросатиричними були й п'єси наступного циклу - "П'єс приємних": "Зброя і людина" (1894), "Кандида" (1894), "Обранець долі" (1895), "Поживемо - побачимо" (1895- 1896). </vt:lpstr>
      <vt:lpstr>В Фабіанському суспільстві він зустрів свою майбутню дружину Шарлотту Пейн-Таунсхенд, на якій він одружився в 1898 році.   </vt:lpstr>
      <vt:lpstr>В 1914 році в Лондонському Королівському театрі поставили «Пігмаліон». Шоу писав «Пігмаліон» для конкретної актриси. Квіткарку Елізу Дуліттл повинна була зіграти Стелла Патрік Кемпбелл, в яку Шоу був давно закоханий! Ці почуття вщухали в ньому майже сорок років. </vt:lpstr>
      <vt:lpstr>Моя слава зростала з кожною моєю невдачею. Дж. Б. Шоу</vt:lpstr>
      <vt:lpstr>У 1925 році він отримав Нобелівську премію. Ексцентричний Шоу заявив, що від грошей, належних за премію, він відмовляється, а саму премію оголосив «знаком подяки за те полегшення, яке він доставив світу, нічого не надрукувавши в поточному році». І додав ще: «Я готовий пробачити Альфреду Нобелю винахід динаміту, але тільки диявол в людському обличчі міг вигадати Нобелівську премію». </vt:lpstr>
      <vt:lpstr>Слайд 12</vt:lpstr>
      <vt:lpstr>Письменницька хатина (її площа всього 5,9 м2), де Шоу написав велику частину своїх творів, у тому числі і «Пігмаліон», могла обертатися навколо своєї осі, так що сонячні промені весь час світили в віконце. Шоу називав свою хатину «Лондон». Коли приходили незвані відвідувачі, їм чесно говорили: «Письменника немає, він працює в Лондоні».</vt:lpstr>
      <vt:lpstr>У 1940 році померла Стелла, яка все життя палко кохала Шоу. Через три роки не стало Шарлотти. А в 1950 році він сам опинився прикутим до ліжка. Помер Шоу 2 листопада 1950 року у віці 94 років, в своєму будинку в Ейот-Сент-Лоренсі, де він жив ​​з 1906 року. </vt:lpstr>
      <vt:lpstr>Тепер, коли ми навчилися літати по повітрю, як птахи, плавати під водою, як риби, нам не вистачає тільки одного: навчитися жити на землі, як люди. Дж. Б. Шоу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Anya</dc:creator>
  <cp:lastModifiedBy>Anya</cp:lastModifiedBy>
  <cp:revision>39</cp:revision>
  <dcterms:created xsi:type="dcterms:W3CDTF">2014-09-21T07:13:20Z</dcterms:created>
  <dcterms:modified xsi:type="dcterms:W3CDTF">2014-09-21T13:36:57Z</dcterms:modified>
</cp:coreProperties>
</file>