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400D5A-0A21-4D95-8C07-1B144AF35FB9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F91FC7-6656-4FA7-BDA5-849C64FD95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703" y="1700808"/>
            <a:ext cx="7772400" cy="1828800"/>
          </a:xfrm>
        </p:spPr>
        <p:txBody>
          <a:bodyPr/>
          <a:lstStyle/>
          <a:p>
            <a:pPr algn="l"/>
            <a:r>
              <a:rPr lang="uk-UA" dirty="0" smtClean="0"/>
              <a:t>Міфи і легенди давньої Греції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2063" y="3685952"/>
            <a:ext cx="4932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Підготувала    учениця  </a:t>
            </a:r>
          </a:p>
          <a:p>
            <a:pPr algn="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10-Б   класу</a:t>
            </a:r>
          </a:p>
          <a:p>
            <a:pPr algn="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Нововолинського   ліцею-інтернату</a:t>
            </a:r>
          </a:p>
          <a:p>
            <a:pPr algn="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Волинської   обласної    ради</a:t>
            </a:r>
          </a:p>
          <a:p>
            <a:pPr algn="r"/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Пясецька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Лілія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www.varagy.ru/mifologi/pictures/frez/mtrkyr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0" y="3429000"/>
            <a:ext cx="232641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iley Sayrus - Wrecking B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120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3528392" cy="1051560"/>
          </a:xfrm>
        </p:spPr>
        <p:txBody>
          <a:bodyPr/>
          <a:lstStyle/>
          <a:p>
            <a:r>
              <a:rPr lang="uk-UA" dirty="0" smtClean="0"/>
              <a:t>Одіссей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124744"/>
            <a:ext cx="49685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Цар</a:t>
            </a:r>
            <a:r>
              <a:rPr lang="ru-RU" sz="1600" dirty="0" smtClean="0"/>
              <a:t> </a:t>
            </a:r>
            <a:r>
              <a:rPr lang="ru-RU" sz="1600" dirty="0" err="1"/>
              <a:t>Ітаки</a:t>
            </a:r>
            <a:r>
              <a:rPr lang="ru-RU" sz="1600" dirty="0"/>
              <a:t> </a:t>
            </a:r>
            <a:r>
              <a:rPr lang="ru-RU" sz="1600" dirty="0" err="1"/>
              <a:t>Одіссей</a:t>
            </a:r>
            <a:r>
              <a:rPr lang="ru-RU" sz="1600" dirty="0"/>
              <a:t> </a:t>
            </a:r>
            <a:r>
              <a:rPr lang="ru-RU" sz="1600" dirty="0" err="1"/>
              <a:t>знаменитий</a:t>
            </a:r>
            <a:r>
              <a:rPr lang="ru-RU" sz="1600" dirty="0"/>
              <a:t> </a:t>
            </a:r>
            <a:r>
              <a:rPr lang="ru-RU" sz="1600" dirty="0" err="1"/>
              <a:t>своєю</a:t>
            </a:r>
            <a:r>
              <a:rPr lang="ru-RU" sz="1600" dirty="0"/>
              <a:t> </a:t>
            </a:r>
            <a:r>
              <a:rPr lang="ru-RU" sz="1600" dirty="0" err="1"/>
              <a:t>повною</a:t>
            </a:r>
            <a:r>
              <a:rPr lang="ru-RU" sz="1600" dirty="0"/>
              <a:t> </a:t>
            </a:r>
            <a:r>
              <a:rPr lang="ru-RU" sz="1600" dirty="0" err="1"/>
              <a:t>небезпек</a:t>
            </a:r>
            <a:r>
              <a:rPr lang="ru-RU" sz="1600" dirty="0"/>
              <a:t> і смертельного </a:t>
            </a:r>
            <a:r>
              <a:rPr lang="ru-RU" sz="1600" dirty="0" err="1"/>
              <a:t>ризику</a:t>
            </a:r>
            <a:r>
              <a:rPr lang="ru-RU" sz="1600" dirty="0"/>
              <a:t> </a:t>
            </a:r>
            <a:r>
              <a:rPr lang="ru-RU" sz="1600" dirty="0" err="1"/>
              <a:t>подорожжю</a:t>
            </a:r>
            <a:r>
              <a:rPr lang="ru-RU" sz="1600" dirty="0"/>
              <a:t> з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Трої</a:t>
            </a:r>
            <a:r>
              <a:rPr lang="ru-RU" sz="1600" dirty="0"/>
              <a:t> на </a:t>
            </a:r>
            <a:r>
              <a:rPr lang="ru-RU" sz="1600" dirty="0" err="1"/>
              <a:t>батьківщину</a:t>
            </a:r>
            <a:r>
              <a:rPr lang="ru-RU" sz="1600" dirty="0"/>
              <a:t>. Подвиги, </a:t>
            </a:r>
            <a:r>
              <a:rPr lang="ru-RU" sz="1600" dirty="0" err="1"/>
              <a:t>які</a:t>
            </a:r>
            <a:r>
              <a:rPr lang="ru-RU" sz="1600" dirty="0"/>
              <a:t> герой </a:t>
            </a:r>
            <a:r>
              <a:rPr lang="ru-RU" sz="1600" dirty="0" err="1"/>
              <a:t>здійснив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нєї</a:t>
            </a:r>
            <a:r>
              <a:rPr lang="ru-RU" sz="1600" dirty="0"/>
              <a:t>, </a:t>
            </a:r>
            <a:r>
              <a:rPr lang="ru-RU" sz="1600" dirty="0" err="1"/>
              <a:t>описані</a:t>
            </a:r>
            <a:r>
              <a:rPr lang="ru-RU" sz="1600" dirty="0"/>
              <a:t> </a:t>
            </a:r>
            <a:r>
              <a:rPr lang="ru-RU" sz="1600" dirty="0" err="1"/>
              <a:t>давньогрецьким</a:t>
            </a:r>
            <a:r>
              <a:rPr lang="ru-RU" sz="1600" dirty="0"/>
              <a:t> </a:t>
            </a:r>
            <a:r>
              <a:rPr lang="ru-RU" sz="1600" dirty="0" err="1"/>
              <a:t>поетом</a:t>
            </a:r>
            <a:r>
              <a:rPr lang="ru-RU" sz="1600" dirty="0"/>
              <a:t> Гомером в </a:t>
            </a:r>
            <a:r>
              <a:rPr lang="ru-RU" sz="1600" dirty="0" err="1"/>
              <a:t>поемі</a:t>
            </a:r>
            <a:r>
              <a:rPr lang="ru-RU" sz="1600" dirty="0"/>
              <a:t> «</a:t>
            </a:r>
            <a:r>
              <a:rPr lang="ru-RU" sz="1600" dirty="0" err="1"/>
              <a:t>Одіссея</a:t>
            </a:r>
            <a:r>
              <a:rPr lang="ru-RU" sz="1600" dirty="0"/>
              <a:t>».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Одіссей</a:t>
            </a:r>
            <a:r>
              <a:rPr lang="ru-RU" sz="1600" dirty="0" smtClean="0"/>
              <a:t> </a:t>
            </a:r>
            <a:r>
              <a:rPr lang="ru-RU" sz="1600" dirty="0" err="1"/>
              <a:t>відрізнявся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силою, але і </a:t>
            </a:r>
            <a:r>
              <a:rPr lang="ru-RU" sz="1600" dirty="0" err="1"/>
              <a:t>хитрістю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подорожі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засліпив</a:t>
            </a:r>
            <a:r>
              <a:rPr lang="ru-RU" sz="1600" dirty="0"/>
              <a:t> </a:t>
            </a:r>
            <a:r>
              <a:rPr lang="ru-RU" sz="1600" dirty="0" err="1"/>
              <a:t>гігантського</a:t>
            </a:r>
            <a:r>
              <a:rPr lang="ru-RU" sz="1600" dirty="0"/>
              <a:t> циклопа </a:t>
            </a:r>
            <a:r>
              <a:rPr lang="ru-RU" sz="1600" dirty="0" err="1"/>
              <a:t>Поліфема</a:t>
            </a:r>
            <a:r>
              <a:rPr lang="ru-RU" sz="1600" dirty="0"/>
              <a:t>, </a:t>
            </a:r>
            <a:r>
              <a:rPr lang="ru-RU" sz="1600" dirty="0" err="1"/>
              <a:t>втік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чарівниці</a:t>
            </a:r>
            <a:r>
              <a:rPr lang="ru-RU" sz="1600" dirty="0"/>
              <a:t> Кирки, не </a:t>
            </a:r>
            <a:r>
              <a:rPr lang="ru-RU" sz="1600" dirty="0" err="1"/>
              <a:t>піддався</a:t>
            </a:r>
            <a:r>
              <a:rPr lang="ru-RU" sz="1600" dirty="0"/>
              <a:t> чарам </a:t>
            </a:r>
            <a:r>
              <a:rPr lang="ru-RU" sz="1600" dirty="0" err="1"/>
              <a:t>солодкоголосих</a:t>
            </a:r>
            <a:r>
              <a:rPr lang="ru-RU" sz="1600" dirty="0"/>
              <a:t> сирен, «проскочив» на </a:t>
            </a:r>
            <a:r>
              <a:rPr lang="ru-RU" sz="1600" dirty="0" err="1"/>
              <a:t>кораблі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пожираючою</a:t>
            </a:r>
            <a:r>
              <a:rPr lang="ru-RU" sz="1600" dirty="0"/>
              <a:t> все </a:t>
            </a:r>
            <a:r>
              <a:rPr lang="ru-RU" sz="1600" dirty="0" err="1"/>
              <a:t>живе</a:t>
            </a:r>
            <a:r>
              <a:rPr lang="ru-RU" sz="1600" dirty="0"/>
              <a:t> Сциллою і </a:t>
            </a:r>
            <a:r>
              <a:rPr lang="ru-RU" sz="1600" dirty="0" err="1"/>
              <a:t>поглинаючою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виром Харибдою, </a:t>
            </a:r>
            <a:r>
              <a:rPr lang="ru-RU" sz="1600" dirty="0" err="1"/>
              <a:t>пішов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прекрасної</a:t>
            </a:r>
            <a:r>
              <a:rPr lang="ru-RU" sz="1600" dirty="0"/>
              <a:t> </a:t>
            </a:r>
            <a:r>
              <a:rPr lang="ru-RU" sz="1600" dirty="0" err="1"/>
              <a:t>німфи</a:t>
            </a:r>
            <a:r>
              <a:rPr lang="ru-RU" sz="1600" dirty="0"/>
              <a:t> </a:t>
            </a:r>
            <a:r>
              <a:rPr lang="ru-RU" sz="1600" dirty="0" err="1"/>
              <a:t>Каліпсо</a:t>
            </a:r>
            <a:r>
              <a:rPr lang="ru-RU" sz="1600" dirty="0"/>
              <a:t>, </a:t>
            </a:r>
            <a:r>
              <a:rPr lang="ru-RU" sz="1600" dirty="0" err="1"/>
              <a:t>вижив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удару </a:t>
            </a:r>
            <a:r>
              <a:rPr lang="ru-RU" sz="1600" dirty="0" err="1"/>
              <a:t>блискавкою</a:t>
            </a:r>
            <a:r>
              <a:rPr lang="ru-RU" sz="1600" dirty="0"/>
              <a:t> і, повернувшись </a:t>
            </a:r>
            <a:r>
              <a:rPr lang="ru-RU" sz="1600" dirty="0" err="1"/>
              <a:t>додому</a:t>
            </a:r>
            <a:r>
              <a:rPr lang="ru-RU" sz="1600" dirty="0"/>
              <a:t> , </a:t>
            </a:r>
            <a:r>
              <a:rPr lang="ru-RU" sz="1600" dirty="0" err="1"/>
              <a:t>розправився</a:t>
            </a:r>
            <a:r>
              <a:rPr lang="ru-RU" sz="1600" dirty="0"/>
              <a:t> з </a:t>
            </a:r>
            <a:r>
              <a:rPr lang="ru-RU" sz="1600" dirty="0" err="1"/>
              <a:t>усіма</a:t>
            </a:r>
            <a:r>
              <a:rPr lang="ru-RU" sz="1600" dirty="0"/>
              <a:t> </a:t>
            </a:r>
            <a:r>
              <a:rPr lang="ru-RU" sz="1600" dirty="0" err="1"/>
              <a:t>новоявленими</a:t>
            </a:r>
            <a:r>
              <a:rPr lang="ru-RU" sz="1600" dirty="0"/>
              <a:t> </a:t>
            </a:r>
            <a:r>
              <a:rPr lang="ru-RU" sz="1600" dirty="0" err="1"/>
              <a:t>шанувальниками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дружини</a:t>
            </a:r>
            <a:r>
              <a:rPr lang="ru-RU" sz="1600" dirty="0"/>
              <a:t> Пенелопи. «</a:t>
            </a:r>
            <a:r>
              <a:rPr lang="ru-RU" sz="1600" dirty="0" err="1"/>
              <a:t>Одіссея</a:t>
            </a:r>
            <a:r>
              <a:rPr lang="ru-RU" sz="1600" dirty="0"/>
              <a:t>» - так з тих </a:t>
            </a:r>
            <a:r>
              <a:rPr lang="ru-RU" sz="1600" dirty="0" err="1"/>
              <a:t>пір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люди будь-яку </a:t>
            </a:r>
            <a:r>
              <a:rPr lang="ru-RU" sz="1600" dirty="0" err="1"/>
              <a:t>ризиковану</a:t>
            </a:r>
            <a:r>
              <a:rPr lang="ru-RU" sz="1600" dirty="0"/>
              <a:t> і </a:t>
            </a:r>
            <a:r>
              <a:rPr lang="ru-RU" sz="1600" dirty="0" err="1"/>
              <a:t>тривалу</a:t>
            </a:r>
            <a:r>
              <a:rPr lang="ru-RU" sz="1600" dirty="0"/>
              <a:t> </a:t>
            </a:r>
            <a:r>
              <a:rPr lang="ru-RU" sz="1600" dirty="0" err="1"/>
              <a:t>подорож</a:t>
            </a:r>
            <a:r>
              <a:rPr lang="ru-RU" sz="1600" dirty="0"/>
              <a:t>.</a:t>
            </a:r>
          </a:p>
        </p:txBody>
      </p:sp>
      <p:pic>
        <p:nvPicPr>
          <p:cNvPr id="8194" name="Picture 2" descr="http://ligos.com.ua/images_site/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73175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imgur.com/mU7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94076"/>
            <a:ext cx="2857500" cy="22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pPr algn="ctr"/>
            <a:r>
              <a:rPr lang="uk-UA" dirty="0" err="1" smtClean="0"/>
              <a:t>Тесей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Тесей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сином</a:t>
            </a:r>
            <a:r>
              <a:rPr lang="ru-RU" sz="1600" dirty="0"/>
              <a:t> царя </a:t>
            </a:r>
            <a:r>
              <a:rPr lang="ru-RU" sz="1600" dirty="0" err="1"/>
              <a:t>морів</a:t>
            </a:r>
            <a:r>
              <a:rPr lang="ru-RU" sz="1600" dirty="0"/>
              <a:t> Посейдона, а </a:t>
            </a:r>
            <a:r>
              <a:rPr lang="ru-RU" sz="1600" dirty="0" err="1"/>
              <a:t>прославився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вбив </a:t>
            </a:r>
            <a:r>
              <a:rPr lang="ru-RU" sz="1600" dirty="0" err="1"/>
              <a:t>Мінотавра</a:t>
            </a:r>
            <a:r>
              <a:rPr lang="ru-RU" sz="1600" dirty="0"/>
              <a:t> - </a:t>
            </a:r>
            <a:r>
              <a:rPr lang="ru-RU" sz="1600" dirty="0" err="1"/>
              <a:t>чудовисько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жило в </a:t>
            </a:r>
            <a:r>
              <a:rPr lang="ru-RU" sz="1600" dirty="0" err="1"/>
              <a:t>важкопрохідному</a:t>
            </a:r>
            <a:r>
              <a:rPr lang="ru-RU" sz="1600" dirty="0"/>
              <a:t> </a:t>
            </a:r>
            <a:r>
              <a:rPr lang="ru-RU" sz="1600" dirty="0" err="1"/>
              <a:t>крітському</a:t>
            </a:r>
            <a:r>
              <a:rPr lang="ru-RU" sz="1600" dirty="0"/>
              <a:t> </a:t>
            </a:r>
            <a:r>
              <a:rPr lang="ru-RU" sz="1600" dirty="0" err="1"/>
              <a:t>лабіринті</a:t>
            </a:r>
            <a:r>
              <a:rPr lang="ru-RU" sz="1600" dirty="0"/>
              <a:t>, а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знайшов</a:t>
            </a:r>
            <a:r>
              <a:rPr lang="ru-RU" sz="1600" dirty="0"/>
              <a:t> </a:t>
            </a:r>
            <a:r>
              <a:rPr lang="ru-RU" sz="1600" dirty="0" err="1"/>
              <a:t>вихід</a:t>
            </a:r>
            <a:r>
              <a:rPr lang="ru-RU" sz="1600" dirty="0"/>
              <a:t> з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лабіринту</a:t>
            </a:r>
            <a:r>
              <a:rPr lang="ru-RU" sz="1600" dirty="0"/>
              <a:t>. </a:t>
            </a:r>
            <a:r>
              <a:rPr lang="ru-RU" sz="1600" dirty="0" err="1"/>
              <a:t>Вибрався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звідти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клубка нитки,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подарувала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дочка </a:t>
            </a:r>
            <a:r>
              <a:rPr lang="ru-RU" sz="1600" dirty="0" err="1"/>
              <a:t>критського</a:t>
            </a:r>
            <a:r>
              <a:rPr lang="ru-RU" sz="1600" dirty="0"/>
              <a:t> царя </a:t>
            </a:r>
            <a:r>
              <a:rPr lang="ru-RU" sz="1600" dirty="0" err="1"/>
              <a:t>Аріадна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Міфологічний</a:t>
            </a:r>
            <a:r>
              <a:rPr lang="ru-RU" sz="1600" dirty="0" smtClean="0"/>
              <a:t> </a:t>
            </a:r>
            <a:r>
              <a:rPr lang="ru-RU" sz="1600" dirty="0"/>
              <a:t>герой Тесей </a:t>
            </a:r>
            <a:r>
              <a:rPr lang="ru-RU" sz="1600" dirty="0" err="1"/>
              <a:t>вшановується</a:t>
            </a:r>
            <a:r>
              <a:rPr lang="ru-RU" sz="1600" dirty="0"/>
              <a:t> в </a:t>
            </a:r>
            <a:r>
              <a:rPr lang="ru-RU" sz="1600" dirty="0" err="1"/>
              <a:t>Греції</a:t>
            </a:r>
            <a:r>
              <a:rPr lang="ru-RU" sz="1600" dirty="0"/>
              <a:t>, як </a:t>
            </a:r>
            <a:r>
              <a:rPr lang="ru-RU" sz="1600" dirty="0" err="1"/>
              <a:t>засновник</a:t>
            </a:r>
            <a:r>
              <a:rPr lang="ru-RU" sz="1600" dirty="0"/>
              <a:t> </a:t>
            </a:r>
            <a:r>
              <a:rPr lang="ru-RU" sz="1600" dirty="0" err="1"/>
              <a:t>Афін</a:t>
            </a:r>
            <a:r>
              <a:rPr lang="ru-RU" sz="1600" dirty="0"/>
              <a:t>.</a:t>
            </a:r>
          </a:p>
        </p:txBody>
      </p:sp>
      <p:pic>
        <p:nvPicPr>
          <p:cNvPr id="7170" name="Picture 2" descr="https://encrypted-tbn1.gstatic.com/images?q=tbn:ANd9GcQNC5R7xaQQimbxszjEX9kaR9-d5-KL5swzRqBBD2g4zcRO8jdY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96752"/>
            <a:ext cx="3089507" cy="43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536504" cy="648072"/>
          </a:xfrm>
        </p:spPr>
        <p:txBody>
          <a:bodyPr>
            <a:normAutofit/>
          </a:bodyPr>
          <a:lstStyle/>
          <a:p>
            <a:r>
              <a:rPr lang="uk-UA" dirty="0" smtClean="0"/>
              <a:t>Ахілл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Ахілл</a:t>
            </a:r>
            <a:r>
              <a:rPr lang="ru-RU" sz="1600" dirty="0" smtClean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сином</a:t>
            </a:r>
            <a:r>
              <a:rPr lang="ru-RU" sz="1600" dirty="0"/>
              <a:t> царя </a:t>
            </a:r>
            <a:r>
              <a:rPr lang="ru-RU" sz="1600" dirty="0" err="1"/>
              <a:t>Пелея</a:t>
            </a:r>
            <a:r>
              <a:rPr lang="ru-RU" sz="1600" dirty="0"/>
              <a:t> і </a:t>
            </a:r>
            <a:r>
              <a:rPr lang="ru-RU" sz="1600" dirty="0" err="1"/>
              <a:t>німфи</a:t>
            </a:r>
            <a:r>
              <a:rPr lang="ru-RU" sz="1600" dirty="0"/>
              <a:t> </a:t>
            </a:r>
            <a:r>
              <a:rPr lang="ru-RU" sz="1600" dirty="0" err="1"/>
              <a:t>Фетіди</a:t>
            </a:r>
            <a:r>
              <a:rPr lang="ru-RU" sz="1600" dirty="0"/>
              <a:t>. У </a:t>
            </a:r>
            <a:r>
              <a:rPr lang="ru-RU" sz="1600" dirty="0" err="1"/>
              <a:t>дитинстві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занурила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у води </a:t>
            </a:r>
            <a:r>
              <a:rPr lang="ru-RU" sz="1600" dirty="0" err="1"/>
              <a:t>річки</a:t>
            </a:r>
            <a:r>
              <a:rPr lang="ru-RU" sz="1600" dirty="0"/>
              <a:t> </a:t>
            </a:r>
            <a:r>
              <a:rPr lang="ru-RU" sz="1600" dirty="0" err="1"/>
              <a:t>мертвих</a:t>
            </a:r>
            <a:r>
              <a:rPr lang="ru-RU" sz="1600" dirty="0"/>
              <a:t> </a:t>
            </a:r>
            <a:r>
              <a:rPr lang="ru-RU" sz="1600" dirty="0" err="1"/>
              <a:t>Стікс</a:t>
            </a:r>
            <a:r>
              <a:rPr lang="ru-RU" sz="1600" dirty="0"/>
              <a:t>,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чому</a:t>
            </a:r>
            <a:r>
              <a:rPr lang="ru-RU" sz="1600" dirty="0"/>
              <a:t> все </a:t>
            </a:r>
            <a:r>
              <a:rPr lang="ru-RU" sz="1600" dirty="0" err="1"/>
              <a:t>тіло</a:t>
            </a:r>
            <a:r>
              <a:rPr lang="ru-RU" sz="1600" dirty="0"/>
              <a:t> </a:t>
            </a:r>
            <a:r>
              <a:rPr lang="ru-RU" sz="1600" dirty="0" err="1"/>
              <a:t>Ахілла</a:t>
            </a:r>
            <a:r>
              <a:rPr lang="ru-RU" sz="1600" dirty="0"/>
              <a:t> стало </a:t>
            </a:r>
            <a:r>
              <a:rPr lang="ru-RU" sz="1600" dirty="0" err="1"/>
              <a:t>невразливим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п'яти</a:t>
            </a:r>
            <a:r>
              <a:rPr lang="ru-RU" sz="1600" dirty="0"/>
              <a:t>, за яку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тримала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Невразливість</a:t>
            </a:r>
            <a:r>
              <a:rPr lang="ru-RU" sz="1600" dirty="0" smtClean="0"/>
              <a:t> </a:t>
            </a:r>
            <a:r>
              <a:rPr lang="ru-RU" sz="1600" dirty="0" err="1"/>
              <a:t>Ахілла</a:t>
            </a:r>
            <a:r>
              <a:rPr lang="ru-RU" sz="1600" dirty="0"/>
              <a:t> </a:t>
            </a:r>
            <a:r>
              <a:rPr lang="ru-RU" sz="1600" dirty="0" err="1"/>
              <a:t>зробила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непереможним</a:t>
            </a:r>
            <a:r>
              <a:rPr lang="ru-RU" sz="1600" dirty="0"/>
              <a:t> </a:t>
            </a:r>
            <a:r>
              <a:rPr lang="ru-RU" sz="1600" dirty="0" err="1"/>
              <a:t>воїном</a:t>
            </a:r>
            <a:r>
              <a:rPr lang="ru-RU" sz="1600" dirty="0"/>
              <a:t>, </a:t>
            </a:r>
            <a:r>
              <a:rPr lang="ru-RU" sz="1600" dirty="0" err="1"/>
              <a:t>поки</a:t>
            </a:r>
            <a:r>
              <a:rPr lang="ru-RU" sz="1600" dirty="0"/>
              <a:t>, </a:t>
            </a:r>
            <a:r>
              <a:rPr lang="ru-RU" sz="1600" dirty="0" err="1"/>
              <a:t>під</a:t>
            </a:r>
            <a:r>
              <a:rPr lang="ru-RU" sz="1600" dirty="0"/>
              <a:t> час облоги </a:t>
            </a:r>
            <a:r>
              <a:rPr lang="ru-RU" sz="1600" dirty="0" err="1"/>
              <a:t>Трої</a:t>
            </a:r>
            <a:r>
              <a:rPr lang="ru-RU" sz="1600" dirty="0"/>
              <a:t>, </a:t>
            </a:r>
            <a:r>
              <a:rPr lang="ru-RU" sz="1600" dirty="0" err="1"/>
              <a:t>син</a:t>
            </a:r>
            <a:r>
              <a:rPr lang="ru-RU" sz="1600" dirty="0"/>
              <a:t> </a:t>
            </a:r>
            <a:r>
              <a:rPr lang="ru-RU" sz="1600" dirty="0" err="1"/>
              <a:t>троянського</a:t>
            </a:r>
            <a:r>
              <a:rPr lang="ru-RU" sz="1600" dirty="0"/>
              <a:t> царя </a:t>
            </a:r>
            <a:r>
              <a:rPr lang="ru-RU" sz="1600" dirty="0" err="1"/>
              <a:t>Паріс</a:t>
            </a:r>
            <a:r>
              <a:rPr lang="ru-RU" sz="1600" dirty="0"/>
              <a:t> не </a:t>
            </a:r>
            <a:r>
              <a:rPr lang="ru-RU" sz="1600" dirty="0" err="1"/>
              <a:t>догодив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стрілою</a:t>
            </a:r>
            <a:r>
              <a:rPr lang="ru-RU" sz="1600" dirty="0"/>
              <a:t> в </a:t>
            </a:r>
            <a:r>
              <a:rPr lang="ru-RU" sz="1600" dirty="0" err="1"/>
              <a:t>цю</a:t>
            </a:r>
            <a:r>
              <a:rPr lang="ru-RU" sz="1600" dirty="0"/>
              <a:t> саму </a:t>
            </a:r>
            <a:r>
              <a:rPr lang="ru-RU" sz="1600" dirty="0" err="1"/>
              <a:t>п'яту</a:t>
            </a:r>
            <a:r>
              <a:rPr lang="ru-RU" sz="1600" dirty="0"/>
              <a:t>. З тих </a:t>
            </a:r>
            <a:r>
              <a:rPr lang="ru-RU" sz="1600" dirty="0" err="1"/>
              <a:t>пір</a:t>
            </a:r>
            <a:r>
              <a:rPr lang="ru-RU" sz="1600" dirty="0"/>
              <a:t> будь-яке </a:t>
            </a:r>
            <a:r>
              <a:rPr lang="ru-RU" sz="1600" dirty="0" err="1"/>
              <a:t>вразливе</a:t>
            </a:r>
            <a:r>
              <a:rPr lang="ru-RU" sz="1600" dirty="0"/>
              <a:t> </a:t>
            </a:r>
            <a:r>
              <a:rPr lang="ru-RU" sz="1600" dirty="0" err="1"/>
              <a:t>місце-якої</a:t>
            </a:r>
            <a:r>
              <a:rPr lang="ru-RU" sz="1600" dirty="0"/>
              <a:t> неприступною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«</a:t>
            </a:r>
            <a:r>
              <a:rPr lang="ru-RU" sz="1600" dirty="0" err="1"/>
              <a:t>ахіллесовою</a:t>
            </a:r>
            <a:r>
              <a:rPr lang="ru-RU" sz="1600" dirty="0"/>
              <a:t> </a:t>
            </a:r>
            <a:r>
              <a:rPr lang="ru-RU" sz="1600" dirty="0" err="1"/>
              <a:t>п'ятою</a:t>
            </a:r>
            <a:r>
              <a:rPr lang="ru-RU" sz="1600" dirty="0"/>
              <a:t>».</a:t>
            </a:r>
          </a:p>
        </p:txBody>
      </p:sp>
      <p:pic>
        <p:nvPicPr>
          <p:cNvPr id="6146" name="Picture 2" descr="http://www.arttrans.com.ua/imageproduct/614/Philippe_Chery_Achilles_in_Armour_Costume_for_Iphigenia_in_Aulis_Males_Achilles_Representational_art_objective_art_Fine_art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988264" cy="42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46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183880" cy="115212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Висновок:</a:t>
            </a:r>
            <a:br>
              <a:rPr lang="uk-UA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відомо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древні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греки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були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язичниками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тобто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вірили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декількох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богів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Останніх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безліч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Однак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основних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найбільш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шанованих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всього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дванадцять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Вони входили в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грецький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пантеон і жили на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священній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горі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Олімп</a:t>
            </a: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4" descr="http://t2.gstatic.com/images?q=tbn:ANd9GcR0qSYZNRfHAEt6Ijgm6lSMZjEqB2rJxiW54_1f6d1K2Z9TV3lY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5"/>
            <a:ext cx="2417440" cy="26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53547"/>
            <a:ext cx="324036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844824"/>
            <a:ext cx="662473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0050" indent="-400050">
              <a:buFont typeface="+mj-lt"/>
              <a:buAutoNum type="romanUcPeriod"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Давня Греція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Олімпійські Боги:</a:t>
            </a:r>
          </a:p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ІІІ.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Стародавньої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Геракл;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Одіссей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Ахілл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Тесей.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00050" indent="-400050">
              <a:buFont typeface="Arial" pitchFamily="34" charset="0"/>
              <a:buChar char="•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www.grekomania.ru/images/pageinfo/categories/big/6_Z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405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8183880" cy="1051560"/>
          </a:xfrm>
        </p:spPr>
        <p:txBody>
          <a:bodyPr/>
          <a:lstStyle/>
          <a:p>
            <a:r>
              <a:rPr lang="uk-UA" dirty="0" smtClean="0"/>
              <a:t>Давня Греція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, до того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устрою, де </a:t>
            </a:r>
            <a:r>
              <a:rPr lang="ru-RU" dirty="0" err="1"/>
              <a:t>цей</a:t>
            </a:r>
            <a:r>
              <a:rPr lang="ru-RU" dirty="0"/>
              <a:t> народ в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, пережила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переворотів</a:t>
            </a:r>
            <a:r>
              <a:rPr lang="ru-RU" dirty="0"/>
              <a:t> і </a:t>
            </a:r>
            <a:r>
              <a:rPr lang="ru-RU" dirty="0" err="1"/>
              <a:t>пройшла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Грецька</a:t>
            </a:r>
            <a:r>
              <a:rPr lang="ru-RU" dirty="0" smtClean="0"/>
              <a:t> </a:t>
            </a:r>
            <a:r>
              <a:rPr lang="ru-RU" dirty="0" err="1"/>
              <a:t>релігія</a:t>
            </a:r>
            <a:r>
              <a:rPr lang="ru-RU" dirty="0"/>
              <a:t> стала </a:t>
            </a:r>
            <a:r>
              <a:rPr lang="ru-RU" dirty="0" err="1"/>
              <a:t>оформлятися</a:t>
            </a:r>
            <a:r>
              <a:rPr lang="ru-RU" dirty="0"/>
              <a:t> </a:t>
            </a:r>
            <a:r>
              <a:rPr lang="ru-RU" dirty="0" err="1"/>
              <a:t>вкрито</a:t>
            </a:r>
            <a:r>
              <a:rPr lang="ru-RU" dirty="0"/>
              <a:t>-микенскую </a:t>
            </a:r>
            <a:r>
              <a:rPr lang="ru-RU" dirty="0" err="1"/>
              <a:t>епоху</a:t>
            </a:r>
            <a:r>
              <a:rPr lang="ru-RU" dirty="0"/>
              <a:t>, у </a:t>
            </a:r>
            <a:r>
              <a:rPr lang="en-US" dirty="0"/>
              <a:t>II </a:t>
            </a:r>
            <a:r>
              <a:rPr lang="ru-RU" dirty="0" err="1"/>
              <a:t>тисячолітті</a:t>
            </a:r>
            <a:r>
              <a:rPr lang="ru-RU" dirty="0"/>
              <a:t>, і </a:t>
            </a:r>
            <a:r>
              <a:rPr lang="ru-RU" dirty="0" err="1"/>
              <a:t>потім</a:t>
            </a:r>
            <a:r>
              <a:rPr lang="ru-RU" dirty="0"/>
              <a:t> – на початку </a:t>
            </a:r>
            <a:r>
              <a:rPr lang="en-US" dirty="0"/>
              <a:t>I </a:t>
            </a:r>
            <a:r>
              <a:rPr lang="ru-RU" dirty="0" err="1"/>
              <a:t>тисячоліття</a:t>
            </a:r>
            <a:r>
              <a:rPr lang="ru-RU" dirty="0"/>
              <a:t> е. </a:t>
            </a:r>
            <a:r>
              <a:rPr lang="ru-RU" dirty="0" err="1"/>
              <a:t>Міф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наріжним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, </a:t>
            </a:r>
            <a:r>
              <a:rPr lang="ru-RU" dirty="0" err="1"/>
              <a:t>визначальним</a:t>
            </a:r>
            <a:r>
              <a:rPr lang="ru-RU" dirty="0"/>
              <a:t> </a:t>
            </a:r>
            <a:r>
              <a:rPr lang="ru-RU" dirty="0" err="1"/>
              <a:t>прикладне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, </a:t>
            </a:r>
            <a:r>
              <a:rPr lang="ru-RU" dirty="0" err="1"/>
              <a:t>літературу</a:t>
            </a:r>
            <a:r>
              <a:rPr lang="ru-RU" dirty="0"/>
              <a:t>, </a:t>
            </a:r>
            <a:r>
              <a:rPr lang="ru-RU" dirty="0" err="1"/>
              <a:t>філософію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Міфи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</a:t>
            </a:r>
            <a:r>
              <a:rPr lang="ru-RU" dirty="0" err="1"/>
              <a:t>цілісний</a:t>
            </a:r>
            <a:r>
              <a:rPr lang="ru-RU" dirty="0"/>
              <a:t> образ </a:t>
            </a:r>
            <a:r>
              <a:rPr lang="ru-RU" dirty="0" err="1"/>
              <a:t>світу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все мало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й </a:t>
            </a:r>
            <a:r>
              <a:rPr lang="ru-RU" dirty="0" err="1"/>
              <a:t>докладне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. </a:t>
            </a:r>
            <a:r>
              <a:rPr lang="ru-RU" dirty="0" err="1"/>
              <a:t>Минуле</a:t>
            </a:r>
            <a:r>
              <a:rPr lang="ru-RU" dirty="0"/>
              <a:t>, </a:t>
            </a:r>
            <a:r>
              <a:rPr lang="ru-RU" dirty="0" err="1"/>
              <a:t>нинішнє</a:t>
            </a:r>
            <a:r>
              <a:rPr lang="ru-RU" dirty="0"/>
              <a:t> та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одним. </a:t>
            </a:r>
          </a:p>
        </p:txBody>
      </p:sp>
      <p:pic>
        <p:nvPicPr>
          <p:cNvPr id="2050" name="Picture 2" descr="http://waking-up.org/wp-content/uploads/2011/07/tit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57" y="3935072"/>
            <a:ext cx="3583285" cy="20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433" y="548680"/>
            <a:ext cx="81210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Хаос,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котрим</a:t>
            </a:r>
            <a:r>
              <a:rPr lang="ru-RU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,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став </a:t>
            </a:r>
            <a:r>
              <a:rPr lang="ru-RU" dirty="0" err="1" smtClean="0"/>
              <a:t>створюватися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Виділилась</a:t>
            </a:r>
            <a:r>
              <a:rPr lang="ru-RU" dirty="0" smtClean="0"/>
              <a:t> Земля –Гея і породила з себе Урана (Небо), Гори, Понт (Море). </a:t>
            </a:r>
            <a:r>
              <a:rPr lang="ru-RU" dirty="0" err="1" smtClean="0"/>
              <a:t>Ніч</a:t>
            </a:r>
            <a:r>
              <a:rPr lang="ru-RU" dirty="0" smtClean="0"/>
              <a:t> і Морок породили День і </a:t>
            </a:r>
            <a:r>
              <a:rPr lang="ru-RU" dirty="0" err="1" smtClean="0"/>
              <a:t>Ефір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й </a:t>
            </a:r>
            <a:r>
              <a:rPr lang="ru-RU" dirty="0" err="1" smtClean="0"/>
              <a:t>ночі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союзу з Небом – Ураном Земля –Гея народила в другому </a:t>
            </a:r>
            <a:r>
              <a:rPr lang="ru-RU" dirty="0" err="1" smtClean="0"/>
              <a:t>поколінні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 – </a:t>
            </a:r>
            <a:r>
              <a:rPr lang="ru-RU" dirty="0" err="1" smtClean="0"/>
              <a:t>могутніх</a:t>
            </a:r>
            <a:r>
              <a:rPr lang="ru-RU" dirty="0" smtClean="0"/>
              <a:t> </a:t>
            </a:r>
            <a:r>
              <a:rPr lang="ru-RU" dirty="0" err="1" smtClean="0"/>
              <a:t>титанів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породили </a:t>
            </a:r>
            <a:r>
              <a:rPr lang="ru-RU" dirty="0" err="1" smtClean="0"/>
              <a:t>Сонце</a:t>
            </a:r>
            <a:r>
              <a:rPr lang="ru-RU" dirty="0" smtClean="0"/>
              <a:t>, </a:t>
            </a:r>
            <a:r>
              <a:rPr lang="ru-RU" dirty="0" err="1" smtClean="0"/>
              <a:t>Місяць</a:t>
            </a:r>
            <a:r>
              <a:rPr lang="ru-RU" dirty="0" smtClean="0"/>
              <a:t>, Зорю, </a:t>
            </a:r>
            <a:r>
              <a:rPr lang="ru-RU" dirty="0" err="1" smtClean="0"/>
              <a:t>Вітри</a:t>
            </a:r>
            <a:r>
              <a:rPr lang="ru-RU" dirty="0" smtClean="0"/>
              <a:t>, </a:t>
            </a:r>
            <a:r>
              <a:rPr lang="ru-RU" dirty="0" err="1" smtClean="0"/>
              <a:t>Зірки</a:t>
            </a:r>
            <a:r>
              <a:rPr lang="ru-RU" dirty="0" smtClean="0"/>
              <a:t>. Главою </a:t>
            </a:r>
            <a:r>
              <a:rPr lang="ru-RU" dirty="0" err="1" smtClean="0"/>
              <a:t>титанів</a:t>
            </a:r>
            <a:r>
              <a:rPr lang="ru-RU" dirty="0" smtClean="0"/>
              <a:t> </a:t>
            </a:r>
            <a:r>
              <a:rPr lang="ru-RU" dirty="0" err="1" smtClean="0"/>
              <a:t>вважався</a:t>
            </a:r>
            <a:r>
              <a:rPr lang="ru-RU" dirty="0" smtClean="0"/>
              <a:t> </a:t>
            </a:r>
            <a:r>
              <a:rPr lang="ru-RU" dirty="0" err="1" smtClean="0"/>
              <a:t>молодший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Урана і </a:t>
            </a:r>
            <a:r>
              <a:rPr lang="ru-RU" dirty="0" err="1" smtClean="0"/>
              <a:t>Геї</a:t>
            </a:r>
            <a:r>
              <a:rPr lang="ru-RU" dirty="0" smtClean="0"/>
              <a:t> –Кронос. </a:t>
            </a:r>
            <a:r>
              <a:rPr lang="ru-RU" dirty="0" err="1" smtClean="0"/>
              <a:t>Він</a:t>
            </a:r>
            <a:r>
              <a:rPr lang="ru-RU" dirty="0" smtClean="0"/>
              <a:t> скинув батька.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Зевс </a:t>
            </a:r>
            <a:r>
              <a:rPr lang="ru-RU" dirty="0" err="1" smtClean="0"/>
              <a:t>скинувКроноса</a:t>
            </a:r>
            <a:r>
              <a:rPr lang="ru-RU" dirty="0" smtClean="0"/>
              <a:t> </a:t>
            </a:r>
            <a:r>
              <a:rPr lang="ru-RU" dirty="0" err="1" smtClean="0"/>
              <a:t>захопив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</a:t>
            </a:r>
            <a:r>
              <a:rPr lang="ru-RU" dirty="0" err="1" smtClean="0"/>
              <a:t>роздивилися</a:t>
            </a:r>
            <a:r>
              <a:rPr lang="ru-RU" dirty="0" smtClean="0"/>
              <a:t> й став главою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управляли </a:t>
            </a:r>
            <a:r>
              <a:rPr lang="ru-RU" dirty="0" err="1" smtClean="0"/>
              <a:t>світом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4" name="Picture 2" descr="http://grekoline.ru/wp-content/uploads/2013/09/%D0%BC%D0%B8%D1%84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392153" cy="2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304" y="3356992"/>
            <a:ext cx="5249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dirty="0" err="1" smtClean="0"/>
              <a:t>Давні</a:t>
            </a:r>
            <a:r>
              <a:rPr lang="ru-RU" dirty="0" smtClean="0"/>
              <a:t> греки </a:t>
            </a:r>
            <a:r>
              <a:rPr lang="ru-RU" dirty="0" err="1" smtClean="0"/>
              <a:t>вважали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боги на </a:t>
            </a:r>
            <a:r>
              <a:rPr lang="ru-RU" dirty="0" err="1" smtClean="0"/>
              <a:t>чолі</a:t>
            </a:r>
            <a:r>
              <a:rPr lang="ru-RU" dirty="0" smtClean="0"/>
              <a:t> з Зевсом жили на </a:t>
            </a:r>
            <a:r>
              <a:rPr lang="ru-RU" dirty="0" err="1" smtClean="0"/>
              <a:t>високій</a:t>
            </a:r>
            <a:r>
              <a:rPr lang="ru-RU" dirty="0" smtClean="0"/>
              <a:t> </a:t>
            </a:r>
            <a:r>
              <a:rPr lang="ru-RU" dirty="0" err="1" smtClean="0"/>
              <a:t>горі</a:t>
            </a:r>
            <a:r>
              <a:rPr lang="ru-RU" dirty="0" smtClean="0"/>
              <a:t> </a:t>
            </a:r>
            <a:r>
              <a:rPr lang="ru-RU" dirty="0" err="1" smtClean="0"/>
              <a:t>Олімп</a:t>
            </a:r>
            <a:r>
              <a:rPr lang="ru-RU" dirty="0" smtClean="0"/>
              <a:t>, яка зараз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олімпійців</a:t>
            </a:r>
            <a:r>
              <a:rPr lang="ru-RU" dirty="0" smtClean="0"/>
              <a:t> </a:t>
            </a:r>
            <a:r>
              <a:rPr lang="ru-RU" dirty="0" err="1" smtClean="0"/>
              <a:t>вшановувались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божества.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куточок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моря, неба, </a:t>
            </a:r>
            <a:r>
              <a:rPr lang="ru-RU" dirty="0" err="1" smtClean="0"/>
              <a:t>підземного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великих і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 і богинь.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24147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Боги </a:t>
            </a:r>
            <a:r>
              <a:rPr lang="ru-RU" sz="1600" dirty="0" err="1"/>
              <a:t>володіють</a:t>
            </a:r>
            <a:r>
              <a:rPr lang="ru-RU" sz="1600" dirty="0"/>
              <a:t> </a:t>
            </a:r>
            <a:r>
              <a:rPr lang="ru-RU" sz="1600" dirty="0" err="1"/>
              <a:t>світом</a:t>
            </a:r>
            <a:r>
              <a:rPr lang="ru-RU" sz="1600" dirty="0"/>
              <a:t>. Зевс </a:t>
            </a:r>
            <a:r>
              <a:rPr lang="ru-RU" sz="1600" dirty="0" err="1"/>
              <a:t>керує</a:t>
            </a:r>
            <a:r>
              <a:rPr lang="ru-RU" sz="1600" dirty="0"/>
              <a:t> небом, Посейдон - морем, </a:t>
            </a:r>
            <a:r>
              <a:rPr lang="ru-RU" sz="1600" dirty="0" err="1"/>
              <a:t>Аїд</a:t>
            </a:r>
            <a:r>
              <a:rPr lang="ru-RU" sz="1600" dirty="0"/>
              <a:t> - </a:t>
            </a:r>
            <a:r>
              <a:rPr lang="ru-RU" sz="1600" dirty="0" err="1"/>
              <a:t>підземним</a:t>
            </a:r>
            <a:r>
              <a:rPr lang="ru-RU" sz="1600" dirty="0"/>
              <a:t> царством.</a:t>
            </a:r>
          </a:p>
          <a:p>
            <a:pPr algn="just"/>
            <a:r>
              <a:rPr lang="ru-RU" sz="1600" dirty="0" smtClean="0"/>
              <a:t>   Зевс </a:t>
            </a:r>
            <a:r>
              <a:rPr lang="ru-RU" sz="1600" dirty="0" err="1"/>
              <a:t>отримав</a:t>
            </a:r>
            <a:r>
              <a:rPr lang="ru-RU" sz="1600" dirty="0"/>
              <a:t> </a:t>
            </a:r>
            <a:r>
              <a:rPr lang="ru-RU" sz="1600" dirty="0" err="1"/>
              <a:t>величезну</a:t>
            </a:r>
            <a:r>
              <a:rPr lang="ru-RU" sz="1600" dirty="0"/>
              <a:t> </a:t>
            </a:r>
            <a:r>
              <a:rPr lang="ru-RU" sz="1600" dirty="0" err="1"/>
              <a:t>владу</a:t>
            </a:r>
            <a:r>
              <a:rPr lang="ru-RU" sz="1600" dirty="0"/>
              <a:t> і силу: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сильніший</a:t>
            </a:r>
            <a:r>
              <a:rPr lang="ru-RU" sz="1600" dirty="0"/>
              <a:t> за будь-кого з </a:t>
            </a:r>
            <a:r>
              <a:rPr lang="ru-RU" sz="1600" dirty="0" err="1"/>
              <a:t>мешканців</a:t>
            </a:r>
            <a:r>
              <a:rPr lang="ru-RU" sz="1600" dirty="0"/>
              <a:t> </a:t>
            </a:r>
            <a:r>
              <a:rPr lang="ru-RU" sz="1600" dirty="0" err="1"/>
              <a:t>Олімпу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владою</a:t>
            </a:r>
            <a:r>
              <a:rPr lang="ru-RU" sz="1600" dirty="0"/>
              <a:t> Посейдона </a:t>
            </a:r>
            <a:r>
              <a:rPr lang="ru-RU" sz="1600" dirty="0" err="1"/>
              <a:t>були</a:t>
            </a:r>
            <a:r>
              <a:rPr lang="ru-RU" sz="1600" dirty="0"/>
              <a:t> води,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рослинам</a:t>
            </a:r>
            <a:r>
              <a:rPr lang="ru-RU" sz="1600" dirty="0"/>
              <a:t>, </a:t>
            </a:r>
            <a:r>
              <a:rPr lang="ru-RU" sz="1600" dirty="0" err="1"/>
              <a:t>тваринам</a:t>
            </a:r>
            <a:r>
              <a:rPr lang="ru-RU" sz="1600" dirty="0"/>
              <a:t> і </a:t>
            </a:r>
            <a:r>
              <a:rPr lang="ru-RU" sz="1600" dirty="0" err="1"/>
              <a:t>людині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Аїд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володів</a:t>
            </a:r>
            <a:r>
              <a:rPr lang="ru-RU" sz="1600" dirty="0" smtClean="0"/>
              <a:t> </a:t>
            </a:r>
            <a:r>
              <a:rPr lang="ru-RU" sz="1600" dirty="0" err="1"/>
              <a:t>підземним</a:t>
            </a:r>
            <a:r>
              <a:rPr lang="ru-RU" sz="1600" dirty="0"/>
              <a:t> </a:t>
            </a:r>
            <a:r>
              <a:rPr lang="ru-RU" sz="1600" dirty="0" err="1"/>
              <a:t>світом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царство </a:t>
            </a:r>
            <a:r>
              <a:rPr lang="ru-RU" sz="1600" dirty="0" err="1"/>
              <a:t>оперезане</a:t>
            </a:r>
            <a:r>
              <a:rPr lang="ru-RU" sz="1600" dirty="0"/>
              <a:t> </a:t>
            </a:r>
            <a:r>
              <a:rPr lang="ru-RU" sz="1600" dirty="0" err="1"/>
              <a:t>рікою</a:t>
            </a:r>
            <a:r>
              <a:rPr lang="ru-RU" sz="1600" dirty="0"/>
              <a:t> </a:t>
            </a:r>
            <a:r>
              <a:rPr lang="ru-RU" sz="1600" dirty="0" err="1"/>
              <a:t>Стікс</a:t>
            </a:r>
            <a:r>
              <a:rPr lang="ru-RU" sz="1600" dirty="0"/>
              <a:t> і </a:t>
            </a:r>
            <a:r>
              <a:rPr lang="ru-RU" sz="1600" dirty="0" err="1"/>
              <a:t>рікою</a:t>
            </a:r>
            <a:r>
              <a:rPr lang="ru-RU" sz="1600" dirty="0"/>
              <a:t> плачу Коцит,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впадають</a:t>
            </a:r>
            <a:r>
              <a:rPr lang="ru-RU" sz="1600" dirty="0"/>
              <a:t> Лету, </a:t>
            </a:r>
            <a:r>
              <a:rPr lang="ru-RU" sz="1600" dirty="0" err="1"/>
              <a:t>ріку</a:t>
            </a:r>
            <a:r>
              <a:rPr lang="ru-RU" sz="1600" dirty="0"/>
              <a:t> </a:t>
            </a:r>
            <a:r>
              <a:rPr lang="ru-RU" sz="1600" dirty="0" err="1"/>
              <a:t>забуття</a:t>
            </a:r>
            <a:r>
              <a:rPr lang="ru-RU" sz="1600" dirty="0"/>
              <a:t>. Ворота </a:t>
            </a:r>
            <a:r>
              <a:rPr lang="ru-RU" sz="1600" dirty="0" err="1"/>
              <a:t>Аїда</a:t>
            </a:r>
            <a:r>
              <a:rPr lang="ru-RU" sz="1600" dirty="0"/>
              <a:t> </a:t>
            </a:r>
            <a:r>
              <a:rPr lang="ru-RU" sz="1600" dirty="0" err="1"/>
              <a:t>охороняє</a:t>
            </a:r>
            <a:r>
              <a:rPr lang="ru-RU" sz="1600" dirty="0"/>
              <a:t> </a:t>
            </a:r>
            <a:r>
              <a:rPr lang="ru-RU" sz="1600" dirty="0" err="1"/>
              <a:t>жахливий</a:t>
            </a:r>
            <a:r>
              <a:rPr lang="ru-RU" sz="1600" dirty="0"/>
              <a:t> пес Цербер. </a:t>
            </a:r>
            <a:r>
              <a:rPr lang="ru-RU" sz="1600" dirty="0" err="1"/>
              <a:t>Жодна</a:t>
            </a:r>
            <a:r>
              <a:rPr lang="ru-RU" sz="1600" dirty="0"/>
              <a:t> з душ,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потрапила</a:t>
            </a:r>
            <a:r>
              <a:rPr lang="ru-RU" sz="1600" dirty="0"/>
              <a:t> в </a:t>
            </a:r>
            <a:r>
              <a:rPr lang="ru-RU" sz="1600" dirty="0" err="1"/>
              <a:t>підземний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, </a:t>
            </a:r>
            <a:r>
              <a:rPr lang="ru-RU" sz="1600" dirty="0" err="1"/>
              <a:t>ніколи</a:t>
            </a:r>
            <a:r>
              <a:rPr lang="ru-RU" sz="1600" dirty="0"/>
              <a:t> не </a:t>
            </a:r>
            <a:r>
              <a:rPr lang="ru-RU" sz="1600" dirty="0" err="1"/>
              <a:t>вийде</a:t>
            </a:r>
            <a:r>
              <a:rPr lang="ru-RU" sz="1600" dirty="0"/>
              <a:t>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 Дружиною </a:t>
            </a:r>
            <a:r>
              <a:rPr lang="ru-RU" sz="1600" dirty="0" err="1"/>
              <a:t>Аїда</a:t>
            </a:r>
            <a:r>
              <a:rPr lang="ru-RU" sz="1600" dirty="0"/>
              <a:t> стала Персефона, богиня </a:t>
            </a:r>
            <a:r>
              <a:rPr lang="ru-RU" sz="1600" dirty="0" err="1"/>
              <a:t>рослинності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проводить у </a:t>
            </a:r>
            <a:r>
              <a:rPr lang="ru-RU" sz="1600" dirty="0" err="1"/>
              <a:t>царстві</a:t>
            </a:r>
            <a:r>
              <a:rPr lang="ru-RU" sz="1600" dirty="0"/>
              <a:t> </a:t>
            </a:r>
            <a:r>
              <a:rPr lang="ru-RU" sz="1600" dirty="0" err="1"/>
              <a:t>чоловіка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три </a:t>
            </a:r>
            <a:r>
              <a:rPr lang="ru-RU" sz="1600" dirty="0" err="1"/>
              <a:t>зимових</a:t>
            </a:r>
            <a:r>
              <a:rPr lang="ru-RU" sz="1600" dirty="0"/>
              <a:t> </a:t>
            </a:r>
            <a:r>
              <a:rPr lang="ru-RU" sz="1600" dirty="0" err="1"/>
              <a:t>місяці</a:t>
            </a:r>
            <a:r>
              <a:rPr lang="ru-RU" sz="1600" dirty="0"/>
              <a:t>.</a:t>
            </a: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FsATAMBIgACEQEDEQH/xAAcAAADAAMAAwAAAAAAAAAAAAAFBgcCAwQAAQj/xABBEAABAwMCBAIHAwcNAQAAAAABAgMEAAUREiEGEzFBIlEUYXGBkbHCByOhFTI2dIOiwTNCQ0RFU2JjcnPR0vEW/8QAGAEBAQEBAQAAAAAAAAAAAAAABAUCAwH/xAApEQACAgIBAgQGAwAAAAAAAAABAgARAxIEITETQVFxBRQzYaHBIjJC/9oADAMBAAIRAxEAPwCi8fXqbaWYbcBwNKfK9S9IJATjYZ9tJ6uLb4kb3Fe/T7tH/FMH2o9LZ5/e/RSC4FKOao8fGpxgkQ7k7RgHFF+cA03JYHc8tG37tdcvjC4WyAFPT0vSD1yUAI8gcDGTn5eultt1xiMtbTjbbn5qFOKCRk+s98ZpYkEyZEdpWHWWl5U6klXMxnIRsCU7D4UHnZNTogqp0xBmIlatN44gkq9LW5zLctBTqCkBzV2UBjp2wfOuG+cTcQQ57klt9lmAGtKG3SPzwepOO/TG3toFZON3JH5Og/kaYhuQsJaWFlwBGrGVDSMe4kbjehvEfGfOtkhItD55Tqo7ri14CVDrjCTnsdyOtRg3IvT9x/gpr1hGD9oV9lTnIZnsENoSQtDWFrJ9uw9mPeaYLTxHeHXguRPXyUbryhHTOPKo1DfdujjAXKcU8DpS4VaiN9jv1qv8P29UlKVtBS3M4PiwB6iKtcdhoQ/eDCtftHqW+9Kt6XrfJUkqIwQkHfyORRGGtTkVpayCop3IGAT50HcbdgQmYEcp1EHK+gopak6bdHBVqOgb+dZPaaMUftO/s3z+9+iksNZT0p4+0hBX+TtwAObn92k9BbR4dQqhx/piGf8AtNtqRCXKZbuTAdjFeVgpyMeseVIiLy9K4pVdrewG2YqiWWlbYbSCOnQGmTie+N8PW5tbDfOny0LDCc4DaOhWfkBShwG+fS3EukF5a8Ek4G/q79ancwBmNRGE60ZTm5ktyztzrQzbI62QhxS5i+U2CT5geYO3nS9AmLbsF2nXiBa5QceLhRHUHEpX10q6gHOaYHbCzd5FtYRJKIzKlPFDY0qLmAOnY6dQ9Wazb4Th2+43ItKcehz4oQtp06xlJwnfqeu2fXUtOKoSvzGnP/Kx2kctDLqrk2oNpBWsq0jYDJzivpPh1RiWcSpKBqCBnSNzUcnwGIF85aEgBogjHUbDY1WW0qm8KtPMrIwjV4e9Ul7QxnHdr6X0q0ainOAO5pxtLgdt0dYIIUnqO9R6TMfWl1CwGm8/m7gn2k/IVVeFMf8AzVtwf6un5V2ZaxgzmWtqgX7QW+YbeP8Ac+mp/cGSy4dIIFUjjb+UgftPppYmW70lOcgZ70nFlXHjtjQnFlLNQk44uYkXBMJbKNRYbW2ojrjORt8aV0vGNOYkxApp5P8AKA+Y6GrfE4Rju7uSF5I6DAH8aH3zgINtPONoRI5ie+Aoew1L5HJxMxbHZEXhxHs/SA7Xxsha9c9tTCcaV8rxFfh2xnpvnf2URHGK7nzIFpYkyHFN4UdWAUAerHQ9zS5HiqjSRGnMKQoAJVqTjUPOn6yWa32uEqUy6hjW2Uuvr6JBP4n1UT5kdqiX4qp5xEsEGbfOInOaFKVzTq29e9WhUdmx8Nux0uYKGypIURkZ/wDaCcIN2aBOkliXz3CdllrSCTvnyr3xNEdlTFOpfKmV9AR28s0/E6P0UwrqVNGTd5svTHJC3FKGrwjt7qt3Cf6M2z9XT8qll0t/JbU4FHA6VU+Ef0Ztn6uj5U3OoXEAIdTbEwPx9kKt+M/0n00qszQuellJOhoYwT1Pc04cbaeZA1f5n01NpvpEO8uKQhRbcXlBxsfVUz4gT8uoHrGcNQchv0je1P5bh32oQ/xHJlz0Q4xP3nbtjzonb4P3YW8dTx3AA6Gs73EZCYsiRFipaTq1nUEuKwCdIHl4U/E1Jx7EdTFlkB7XNxskZbGuapC2EpJUXBvn/DXIuW2hkotkIOgJ8C5JCWh22T7KEOcSTLoVJZLLLYOBsAceonoKwfhJfjl2RIefdIJCGMH8TWW+00qH/Rm60uSoRlLLDbiXQEraZd5S0nr4UnwkjPbPX11lAmMNzlNIce5zx8LTrSkEDGTkZIycdRgbbAd+P0RuLC5cUPsPuIw8wsZS8e4KVDB796LWSwJ0tXeaqQJSQpKGlOeBoZAxp7H3427Uvgq/ihh5esxyNdDc570jmIKVhSSRkY6VQuExp4atoPaOn5Uuyosd6KQ7lXkQN6abA0GbLDbTnSloAZq9ma0AklRRgLjs4Xbzn+8+ml9ooc3cGUNq2AG5NHuPgSu34PTmfTSLLuXostbe+B275qd8Q+gnvF8RbyH2jI9NKUkM60gDxBCicClm/viUwh1zSwrZLShurY/Lc/GvHripEbDitKV7qHnXJZkG53NMyVn0WKoEJ88bgVJQk9pQXFXUzyTDRZEw3bhFdW5IGfRivSonzGOg6ZJHlVI4KDTsfnJtzcRCU/zla1E+ean63neIeI3Z60FTaSG2v9I8vfmqvFZEG0JSUYcUjBHequLCl7QvIdqowLxOWnpKBpAIIKc9iOhr3BSlSFISnDbLClEp6HO+Pbn51zXZwBDalq8TScEjonfP4d/dWUZ7Rw+p8DSZKwE7YyOpPvOfjTAB0Ah2YhKM1vOYRjOKbbKrXaYquuWxU1u8t0MkNnxZqh8LEnhy3FXUsJz8K7Z1pAYZDZgnjlOpcD9p9NTzithuMhEsqPMIwlIGxqzTIceYgNymkuJByM9jXK5YLU6gIdhNuJG+leVD8aLmUZcQSd8L+Hk3nzuu4pc0mQ6EZ6lR2FdyL83JQ1brWhQazhbpGNXsqzTeAOFp7pdl2htxfnzFj8AqvIvAHC0RYVHtDaFDph1f/aipxtYtuXt5QbwlaEQ4rMjlhfiG3lRPiZyQ1pWhwpbJ05B/hR9iMzGbDbCAhA7CtT9uiyB9+2V+1atvxpgoQhcltjJ28FXKUzCbJCXFYcIOwSNz8Pnij82IqSw0mONLbQw0ntpxt8s++jbPDtpYCg1DAC06VeNRyM5x1+PnXd6IxueX1OTua9DUbmWO0TBZ0YSp1AUe4O+9N9pbS1bY6EDCUoAAFZmFGPVofE1vAAAAGAOgr132m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SEhUUExQWFRQXGBgUGBgXGBYXFxgXFBwXFxgeHBcdHCggGBwlHBccITEiJSksLi4uFx8zODMsNygtLisBCgoKDg0OGxAQGiwkHCYsLCwvLCwsLCwsLCwsLCwsLCwsLCwsLCwsLCwsLCwsLCwsLCwsLCwsLCwsLCwsLCwsLP/AABEIAMIBAwMBIgACEQEDEQH/xAAcAAABBQEBAQAAAAAAAAAAAAAEAAIDBQYBBwj/xAA6EAABAwIEAwYFAwMEAgMAAAABAAIRAyEEEjFBBVFhBhMicYGRMqGx0fBCweEHUvEUM2JyI4IVc8P/xAAaAQACAwEBAAAAAAAAAAAAAAAAAQIDBAUG/8QAKhEAAgICAgEEAAUFAAAAAAAAAAECEQMxEiEEIkFRYRMyQtHwFHGBocH/2gAMAwEAAhEDEQA/AGVaZYb3B9k8MB3j80TsJVBGR2mx5H7JtVhYYdoV2TIdGXzPMwflKjq1nA/x9111Eak+2pThSBuZA0AMD2COgGNxLufyCeSYlwB+qie4NPhHunCuT+WH3QBwUienqFM0NaNcx+X8pCm6L38yP30T8Lgzr62uk2NEOHpue4NaLk2H+VseC8Jc2oQ6SG2vud46SqvhtNocDFwVu8FRDiHA7XCx+RM0YughtAZfRef9pWw8tFt1r+0mOdTbDbA7rHYmqe6Peb3pz8Qk+I9GxsdTpuq8Kd2T/SygfZDY3ijMO0uNB1aNfHkaDEwCLzG8EIrEM1kgACSToAFlOP8AFw9jqdIz4gLfquGmRteRHK6s8udRSTKcfTtmiw3anMCWUHGhlPfU6z5DIE+CoBe5AiOfJD1+JtoPojBsg5xVqOYIMQYBO/xTHT3rcNTr0qTO87pwF8pcHEnq0Az+clteDMdVAdVa3NFg0QAF5/Pn4yUvj7NGDHLK+UtGmpmhiQysHBtQkOO1xqCNrFZftJxlj8QKQB7pgy5rg95JkjmNLrQ08GwbD3CsafDqFRhbkY50bm/uLhRl5kp+mv8AZdLBFK+zJs402m0Uy8PYfEMt3ECJETeJmNUViWMew1Kcgs+NpFnNcIBHyWN7VVn0KoBDTldmaTct5wRBAIkabozhXaUU6biCMgADmVRNpYCATGYBsuvfwnWRGnx88lTfaMs4yg+Mhz6RBB2OhT2unZHVW97mLGgMY5wIAGvOQTILYI89jZB4iy9DhzLLG0Z3GhtMwUn1OSGLlNSv5q6iI1zkgW8/z2XHNKTXfn4EwOiP7vkkY5j5pBw3A9koaeaQiSnRB3A9VOPBec/pb3Q3+n5fnsuii8aT6JDHv8VxodtI8kM9qMoNOjgL21aD7Soa7A0kTKaYMGhJSGkdklIQ2VYNf3jIOo/Pkq4J9GoWmQotWARQN8u/VcrSLSJO518lLWbbMNIn+Psn0QKogmHD5j03Sv3JAfdACZB2Spvg2U2JF8saW1H0Cmo4YC5tHxHl680WIi7p7jew9oCKw0AwCeU/xshcTi5s0QBoh2PvKVWhpmoweEcSIBJ6SZ9tVoMBinU4BBHnZUPAeI/okgGBIn6clo++DwGPs5h1N/MH7rBlu6ZrhTQdxjD99TEDUSsjjMK0kl4cHCxiIgAAa3Gi3mBs0CUFxDAAkuAvrB0J+yqjPiNNaZ5dxjCkAhlyWnKdL7eV15zUwgYQHm+pIcCXEDLFr+s36aD1vjnDn+J7yA0Xt8TivJuL4qHOLRBO519FDNLmwlBEDcUG1g51gPUwvR+z3bXCuaWvbWpbd45uZk7XZOQ9CF5PRwdWu/JTaXGJMard8H7HRh3urU6wLmlrW5yJIuDH6QCAfQ7WODyFh/WasSm4pLR6Bw7j9GvUqtpEPFKmCSXASXCbTvbRVdH+oOCLWiatWoWg91SY8uzbtsBfbVVP9MuzgqYbFuczVuVp3EakHmbobh/9PmsuHPdTIIDmkhzTBFwCOdj0Hrj4YITfK/r/AKXSjKqW1sh41xShjaL30WOY5ti2oWlwm4IIJsbj0KpuBcQDQ2jUa6mIjO0h2Zx/uYW2BPUq64b2GdTOIqmQ1tNxaHHUnTz9VQ8OeyscjjkeNDyItM7g28itWH8OVqOjN5ELS5bLzgmJqU6jWOBDvE14u3wkjIS0S0239lbYs3QgqY6lFOq0GPCyoWiLi3jyy6RoCUfiWEw4jKSJI5O39JuPNdTwPTOS+TBOLSK+FJTdCf3aWRdeyoTVx2uicaadTqEWIlICMsHl+eSQozoQnVWDaR0UeXqgQ80nax7JzMQ4a389fumhz2808YmfiAPyKBkvfNdtlP5+aKKtTOpunimx2hjofun9y9ulxy/hIALMUkaaAOrXA/nVdRyQqK5OTV0KYBuCfILT6KFoLTIsQmUnQZG11YmkDBGhv6aEe6g+mMc2mHgO0GvqNR9vNRYiqHCLwJMdevX6BEO8LANzc9PyUG2ZMG2vK/PqooYxhkGBCHi6IpCXRsNvuuYpgG5Ow0A9FOxBnCMSGVGkiYIt+brQf6uKj2zLmuIn+7KSCsbTdFwrbC4ttV8uhjyZmYa4nX/qeWyzZoe5fCZs8DxYWnZaGniG1GktXndZxa68jadJhaXs9j2gZRJJ6rn7L2urKPtsXhhGoXiHHJLzZfQ/a1gyG2y8L4zSzVI2nkosb0VnZ7iRwuJbU1BsfIr13inHaj8K7urvLSeduQPy9+S8sdwh7g2GkuzacuQ6WC9A4tjDw3h4e5odXqAUmDZrRqfOZPssGfDzyJr/ACacWRRx97WjL8B45xem40KdAuqOD35YgkNid4IEi3UL0LgmPxDWB1eiaJeL0yMpa5oBd4dmm5HkVheF9pcWPGMbghVO7qTy5h/t7wMiLbTutlwPtU7iOGJqNaMRhneMMJyvZ/c2egcYUc+GLi3BU0EJyT9emU/avtA+XUqZnMLRyXnVPEvw72P/AFBxJ0PQiDqDOi37uDONfvHEBoBdJ3HTnr8isT2gytJLZyuJdfbYhS8SPFVQvJknXHR7XwnjFHEcMztIyk5cpvlcwSRBuB09lnsTUkN6Aj0kkfIhU/8ATuk1+GqMBnWo0dY1b1sJHJWobK7HiRX5jn5HXRGGJOYiGsTKtlvKQUBKdinZZ09knU/VSA4+n9r6qJ1P81RJAPMnrZDVnGdIKaEzjHQpRlOtuun8KIVf7hP1TgGnQx5oEOOGOrbp1PFObY3HIj8hRgOadwpRVDviHqNfsUhji+mb3HoCku/6EG4eISS6Ar11cXVYIcCrPhxkZesjpzVbTarTBtgEnUi3luT9PVQnoaG1/G+Rp+w+q6RAt/MnT91DXqEn00/Py65Ufp1uVGhkLHQb6a9TEp5ZmMbxfkN4+aYBnKK75tNpDR4oufNSYgSrDTB39xyPmm0haDcFQ1DPqha2LdTv+nfofsoz6Vko9lpg8bUpvgPzsNi0m8coP1W/7L4MEZ7x11/lec8K4k2o8BzYPX6g7hevcBaO6bl2EEddZ/OS5cqu0arajRRdt6uVmsDluSvJcfGcOEAzIXo/9RQXVGsaLgfXReYcRq5XQdrevNQeifsbHs7hBkBcWkm4GUyPXT/CuO1nBRin4cOylufNcZoDGw4dNR5rP9kuP5aLmyARsdybDTX1K23f0RTY5rXF8ZtwBMTbTf5FZ38BdD6fZ6g2h3DWNaweH4YMkG/nfRZvhfZ/uMU8tc3KaYYQBAP6S7oYK1FfirWVGhpa/Pa8w2AJJG9lT46qJ8FSMxLTaQNbz6pOK2Lmyv4/SDJDTMGCwatESCJXlva7EFwOYQTBI3kQCY2lehdrcSyjTOuctzFxMutAi2o9F5Lja7qz4BzDWdwFKK7D2CuzHaCtgqgc0ZmzJbMeoOoK9hoYiniqDcTR+EmHDSHDpsei8XNHI6Ct9/TGoW4bFz8BLcv/AGAM/KFpwzcZqiE1aNICmkAqvOJKdSqu2XV4sy2EVqG4XaLgRDvf7/dda4qR1MPFteXPqEAD4jDGTpz6pjSI8ZBHqT7qRpnwnUDwn9p+iaG5rEX56H1G/mmgBnsadDB9wmmifMcxcJPpEJMqEKRE42oR5cipmQ7oeunvsnCsDr7rjsLyMfRAxOoO5fJcXQagsC73XEgBE4Jqe1TEF4OjmIHNS4nFDRs+fNSUhkpk7uED/wBv4BQtJoMk7KvbJCbUsZ/nmn0Ggkj0/OqaHWJ02H55KXBs8QP5EIYEDWxmj08k7uSbgSDr5+SnjM5x0i5O3lKFrVxsJ6o7AHrNhDloNjcKao5RNCn7diI8FRa2rAtuATr5fnuvYOyFWaPQGPXUrywYYOgETuOYWg4TxB1Npp5iN+UrmZsXF9aNcHyRveM4Brg5wbLiMs62E6ctV4x2v4SabnWXsnZ7inetyn4gFTduODB7C6FQTjumeJ8CNQOIaCSL21t+aLRt7X1cOXio3NUPhaHg2mI+qK7PYQUa5cbE3jyP8qz7dcDGILHMbcjUdLx81ky5OEu9F8cXJfYLQ7a0RBLGkQGuECZ56WvyCouJdosorHDiGVNzPhiZidjPyVa3gDmuggjmnYjhjZDRzkqH9TAkvEl8lNxvilWvBe+QGhoA9ygeE1m0sznCXGwCt8RwzvKwps2Ekomr2ZDXiSdL2kT1gg+yks8NNhPxpLRQMpuqOJAJcdY2C2nZlj6WGyOtmOaN469Z+gRGD4a1jfA0xvA18zqVK1hldTw8UZPnaZgzNrqhzVacPpoPD0JKvcBQhb8kuihIiq04QryRcWKtazIVZigoRdjZFVqteRsTr5qPv3Nsbj3BQtZSUa+zrhWURFUdfl+fNNkb2PPZPq0tSLt+YUfncJiOOpkKWhiSE27erfokWA6X+o+6BhYqs6j3SQXdlJLiBCE9ianM1U2IsaziSBoMoj2v+dFAyntNp+SMczMB/wBDHpdR5I8lUmSG91pz6LjL2jpP1RVMBjHOIh5Fp2B0+6ENTuwJu5xzHoNQPkPZGwJMVSL4DLgehnyQb8M4bI7B5TcTMiZvb/O6VakSbk6e2v5shOugoq67YtupeGUwSo8W0aSp+EtMyApvQi8w+FAMlFM4e0/EJTsJ1U+IqGDk+IQReLi+u3JYsrdP3L8ezRcCotos+Eieep5a7LnGeM0Wsc2oQRyEk/JYejxuq9xc+oCSS1tEeOu5zbEZBf1sALkq64yyo3DOOSnReR8VWoDknk1gOZ3IZvVefn5mR3So6H4CUlbsbgeIYB7SajA11x4pLo2gjT0Vh3AbDmnPT2drE7FYfhFKg9wFaplBNmA5bf8AJ+g8gtnT4eaLSMOc9J20zHPzWZZpSfqLsmOMHSf7Gb7Rua3MQNVhsXWg2FyvQOI8CdW0JbFnNM2/5DmPooMNwSnSdI8b9iRYeSinTui7HOKRnuAcBql05Ym5LlvOFdmBq+56oKjjTTPj9lb4XjwcYCtxuDdz2U5pTeg7/wCNa2wsq/GYBjviaD6I12KlA1sTJhE5U7i6KVBvZWN4awGG67TofIqdlCAm42oQFDTxZfTkfE0wf2K6PhedKU/wsjv4ZTn8eo84keKVXXKMxFbmgKxXcijAwGuOShUtQqMj86K9EB1KqWmQiGw7Twu5fpd9ig04ORQE72lp5fnzC40TpY/I/ZSUsTNn3HPcLtXDxcXCiMZ3zhz90k0VXBdToAddC4E4KQi94fdrXZZI8MaTP+VKMoN2meRgi28obhFbKw9T9k01/CDNoLj5kmFnrsmhY7EWlxnkD9uSqKjySSdSn16hcZUYaroqiLHMqFtwYKOHErXF+m/PVV8LhTaTEPrPDjyVhgRlCrqFEuMBanhHBzAzC2qrySUUSirJcK0kSgOMcRGHLA4OJqOygiIbvJ9AbLSPpZdAs12x4JXxLWHDhpcHNMOJB8M6WIMgxBhc/wAic+F49mnDGPKp6IcLxmqSThsPDnDKapaM5H/bkFK/hLn+LF4glx0psOZ5PQCXHz0HNVOevTa6ji3GiWkEsoZc5BAd/ufpBnQX6orB16jqfc4Sg2izRzolxnm83cfUrzM01J8t/wA9/wBjsKNK49I5huFNqQ0ANA8Li5xMOiSJ/NFa0KNfDtHdVMw5Az8lncdwOrQcIruzPMFjHXn/AKjdT0mV6ZuH23dmBPUclFr7LGuS30bLAcfzODag8WkxlKuHYBk56cHoNPTl5LCU+LPAuGvjn8XlOoKuOH9pKJgEFjuWo91OEqM2TE13Ed2kwedhc3ULFYDiJDyDYg6Lc9oaTcRT72kQatNrjlBs8QZGog9QQUP2f4HhyHVbPc+Xidcpgt8P/Ut85B3U3Dn2PHlUVTIMBjS5k8v3Uv8AqJKMxWCZ8LGxuYtfYKqxdJ1O5FuazTUkyyLjIlx9WWqnwOMy1CFJjsaMqqeG1M9doHO6uwXzUhzj6GmX1UXuhsQrbFUlVV17KLs8+ysrJjSpK4UKvRWdcFxPF7JiYHQVNSr5fJQJIAPztN/3H7rqASUaHZwKanTPopBSDRJged/ZqjqVp006p2ILw1UttFuRPNT4qkCwlhta3lP3VYB6Jx8z+3uo8ex2Rhv5KlMeiaI/hPDo0Z9UwO5B+Su9006H5/eF3vTyAPkmtrk7D2S7AteFYEg5hBWnwlU7rM8OxRBFloKFWbrNltvssiG1KoATsKczXZTlOYNzf2gQ5x9RA9UOTKIxFIiiALB4IPqSD6wssukXw2Z3tbwg1KmehAIptGoh3dlzD4nOnMAAN5j1VdhqndwwHvXWs34B66u9THRari7WuyvaJNMECRLSdYBOp8JB80BwvCta4kQcxmbRJ1/LeSw+R4iyVKO/c6GPIlGpaKnFYLE1MrmMZSLJgt+KDFpAACLw+Le0RUc50iHd4G2PSNvNeiYIDKLQQIVdxnD0Z/8AI0DNN4EArJk8GlaZFeSpPjR53jm0HOmC082mxVTxJzQ05bkb+S03FuB4eZZiaTBrDn/sVla/DC99SlSeXlji1/hIyjQm8co0hZlBmuMl8h/ZTiUVROm/UEb+62HZrh+GFPvKb5q5MriTJLczvFlJkSd/+K8xql7XZGA5nENAFzrbT3J6LV8DLKLhIylre5NzFoDj6lsxtJ1tFkfSrKc8LfRrTQLb/F1Fwh8UA4HeyGZii10tPhPqETTq5tXSD5T7qqST0V9rZhuN4QteYmCiez/C303io8RPyWlx+A0dYwZn+FE6oD6f4/dT8ZtZYp/KJ5cjeN18EOJqKqxJR+JKraxXroI4rAat1CpapUavRWcTnc/fzTV1pTA4kkQkgBLq4uoAfBPVODI/JP8AC4TAUcpAPnlb6pFp1TqfX0C7UqIAjkqRlPmus8lyoAgCQCOXyH1ldA3gHyIUQon3RTMCQJJA85+kXUW0MnwWKvEK+o1xA5rI1Rl3RnDMaZAKrnC+0SUqNeDZW9NufDW1YT8jP0KzdPEyAr7s7XnO3mJ9rH6rHlj6S2D7KoOgd3+ol1QRpdxeD7kD1UNKrD7iNgALCNQB++9lJxE9250CXCwHNsmB0iT7LlOncQ7WJJiZ+EE+Yt6BVpmyPaNVhKuUAutIFt7rvHKAfTIKr6z4eByAb55bT8leEB7fMKtoo0+jxXtJwZzZIS7D1xUq9zWdlqgDu3kB0sFspa6xjY6wY0C2Xa3CgErzjGf+Gq2q3Vrs3pv8lmnFR0boNyVs0Parg78E7OH52v8A1BgbAPLLYapnD6jazIEZh81peJ1G43CAauygheb0KrqDhNrkey5+VXJ0acULh9mv4W2SWB2U8jzVl3pYYd7jRUFLFTDxrzRtXHFwnZZ3ITi7LRryDLTblsh8S7K8EaOtHIoFuMtquYLEZzB2uPRTxS9aohKFRdhNZ6AxCJrg7ISqvZROEwGqolLVKiVyIMSS6uJgdC4ku/VADV1JJAD6h/PmuMSebpDRICRh1KY7X5J1PdN39UATb+X10H0ULtSp+f5oVAdUICz4eczHMFjqCDeRr8voukmPz890Pwx0VG/mtv3RcGYPzEH30KrfTJICr052T8NQIIsrrhuEDje6uKmDB2VcstdElGymw5urfhGIyVWmbE5T/wC1h84UdTAwJTMLhnOIMdVTJqSZNKmS9taBYW1mb2PmNPcIbhtZrhm2d8iLR0WhqU21WPpO0Nx0nQ/X2WJwk0Xvpu0ByuH0Kxp0aos19GuHwHGHjR2zo+h5q9wNS0H5GVjDVtGu7TsQjOF4kl2qkOUU+y27ScL7xpe3UC45hebcc4VINl7Bn8Eu5LK8XwAe2w5qqUOSHiy8XTMB2ZxhpE03H4fh6j+Psn9psBmAewefqUFx7Dmkcw1Cn4Px9lVuRxAfoQdfTmLrDPHf9zcslaKjCYotF9FdYfEB1psQqniVDI4kaFCivAkLJLGpGnqXZY4h5YdVY8CzOd0CpsDU74xNlreE8NNJpGp1nof8K7xcalmjF/z3KPLnwxP5Jayr66tKzVW4gL1UDz7K2qo1LWUSuRBiSSSTASSSSAFK6uQkgDrkguuF01AD2FcqC5Sb9U4iR1Fj+yQEjJIkfmyWQfn5dRtMaepTxUB6JAcy8kVg67xaZHIqCI/P3Cnw7vz8/dJjRp+Dmdo8lfNas/wRwWlYJWDLsvgLuwU+nRATmtUjWqlssBK7CAXMkvpycv8Aex2o8wRbqOqzPaFjXFmKp3Y4ZKnTkStFiuIZHuyjMabczwNS03IHUCHRycqCviaYc6pR8dF/+7TOrZ3AOo6qtjRX4TEDN3bjG7eh2I+y1PZyGk5wM2nTzCwtEQ/uqkSL0n7OYfh+xG0LQ0qxLcpMbdf5CkmWbVG6fFRhgg9QR9VFVwwbTjX+VneGVXMPhMHcbEfdabD4gVG3seSCtqjyvtnhpmy8v4jQgkhfSHG+zjKwJBg6nyXiPabhBY9wb4oO2vtqqJwd2jVjyKUaZmqfF6oGUuzD/lc+6suFsdXMN15EqpqUbrRdjm5XyVmy1xtbLoSkvfoPwHAMSx3+y++9o95hegYWgWUwHfFF0ZVqWEaRbyQdWrZdHB4kYS532Ys/kyyKmDV1WYlHVHoDEldGJjZW1lEpKpUavRWJJJJMBJJJIASSUpIAfU2TFI7QJgCSAQCnbe226iPIeqUxZACqDbZNUjTP5+XSdTQA1jiNERSqA6hCpzENAaXgNSai2NJYPgTsr5Omi21CpYLDnXZfjDWlSAodjlLmWZotMV2hxb6OKqFhNu7quH9zS3u3COmUH1QOLYAQ9nwO0j9J3H5sou31Z9DEmsNm03dCwyxw9CJ9QumuKlMVKfwO+Jv9pG4VbGgfF087Mu4OZp5Hcev5qrLgeJ71pY742oGn4geaGbUdSqB41HzCESRscBWynK/0K1HD2sJkWtcbeYWKw2LbVaHD16K/4Y5xFpnT7KbHJdWaOv8AC7yXjPbXCeJzhqNfLmvZWWb1Xm3bKjldniRMEbEbhKPRCDPNRQDxfa9+X7K84E1rIyNvu4wY39Vyrwzu3FwBdTN7ahp6bgfuFddn+HOzCAA1gDibeKW6DnElXcYypumXxlUTSPNkJXRlQoSur0YGA1Sga5RtdV1Yq+JFglRMT3piuICSSSQAkkkkAJJKUkATtFnKNm/kkkkgEzfyTQkkmAgimaBcSSYEVTRcp6pJIA0PCxYLUYfQJJLFm2XQDKeimCSSzMuMX/UYWZ/9Vf8A/JZ7sibOG2UfRJJVvYw/CfGPNMrBJJRRJHOAn/yH1W+4BqfT6pJKZN/lNBU+FY7t20ZHW/SD9UkkIpjsx+F+Gj5R6FjkTwJg751hoVxJEdkvZl5U1Q1dJJbUZmAVlX1kklfEiwNyYupK4gIJLqSAOJJJIASSSS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QSEhUUExQWFRQXGBgUGBgXGBYXFxgXFBwXFxgeHBcdHCggGBwlHBccITEiJSksLi4uFx8zODMsNygtLisBCgoKDg0OGxAQGiwkHCYsLCwvLCwsLCwsLCwsLCwsLCwsLCwsLCwsLCwsLCwsLCwsLCwsLCwsLCwsLCwsLCwsLP/AABEIAMIBAwMBIgACEQEDEQH/xAAcAAABBQEBAQAAAAAAAAAAAAAEAAIDBQYBBwj/xAA6EAABAwIEAwYFAwMEAgMAAAABAAIRAyEEEjFBBVFhBhMicYGRMqGx0fBCweEHUvEUM2JyI4IVc8P/xAAaAQACAwEBAAAAAAAAAAAAAAAAAQIDBAUG/8QAKhEAAgICAgEEAAUFAAAAAAAAAAECEQMxEiEEIkFRYRMyQtHwFHGBocH/2gAMAwEAAhEDEQA/AGVaZYb3B9k8MB3j80TsJVBGR2mx5H7JtVhYYdoV2TIdGXzPMwflKjq1nA/x9111Eak+2pThSBuZA0AMD2COgGNxLufyCeSYlwB+qie4NPhHunCuT+WH3QBwUienqFM0NaNcx+X8pCm6L38yP30T8Lgzr62uk2NEOHpue4NaLk2H+VseC8Jc2oQ6SG2vud46SqvhtNocDFwVu8FRDiHA7XCx+RM0YughtAZfRef9pWw8tFt1r+0mOdTbDbA7rHYmqe6Peb3pz8Qk+I9GxsdTpuq8Kd2T/SygfZDY3ijMO0uNB1aNfHkaDEwCLzG8EIrEM1kgACSToAFlOP8AFw9jqdIz4gLfquGmRteRHK6s8udRSTKcfTtmiw3anMCWUHGhlPfU6z5DIE+CoBe5AiOfJD1+JtoPojBsg5xVqOYIMQYBO/xTHT3rcNTr0qTO87pwF8pcHEnq0Az+clteDMdVAdVa3NFg0QAF5/Pn4yUvj7NGDHLK+UtGmpmhiQysHBtQkOO1xqCNrFZftJxlj8QKQB7pgy5rg95JkjmNLrQ08GwbD3CsafDqFRhbkY50bm/uLhRl5kp+mv8AZdLBFK+zJs402m0Uy8PYfEMt3ECJETeJmNUViWMew1Kcgs+NpFnNcIBHyWN7VVn0KoBDTldmaTct5wRBAIkabozhXaUU6biCMgADmVRNpYCATGYBsuvfwnWRGnx88lTfaMs4yg+Mhz6RBB2OhT2unZHVW97mLGgMY5wIAGvOQTILYI89jZB4iy9DhzLLG0Z3GhtMwUn1OSGLlNSv5q6iI1zkgW8/z2XHNKTXfn4EwOiP7vkkY5j5pBw3A9koaeaQiSnRB3A9VOPBec/pb3Q3+n5fnsuii8aT6JDHv8VxodtI8kM9qMoNOjgL21aD7Soa7A0kTKaYMGhJSGkdklIQ2VYNf3jIOo/Pkq4J9GoWmQotWARQN8u/VcrSLSJO518lLWbbMNIn+Psn0QKogmHD5j03Sv3JAfdACZB2Spvg2U2JF8saW1H0Cmo4YC5tHxHl680WIi7p7jew9oCKw0AwCeU/xshcTi5s0QBoh2PvKVWhpmoweEcSIBJ6SZ9tVoMBinU4BBHnZUPAeI/okgGBIn6clo++DwGPs5h1N/MH7rBlu6ZrhTQdxjD99TEDUSsjjMK0kl4cHCxiIgAAa3Gi3mBs0CUFxDAAkuAvrB0J+yqjPiNNaZ5dxjCkAhlyWnKdL7eV15zUwgYQHm+pIcCXEDLFr+s36aD1vjnDn+J7yA0Xt8TivJuL4qHOLRBO519FDNLmwlBEDcUG1g51gPUwvR+z3bXCuaWvbWpbd45uZk7XZOQ9CF5PRwdWu/JTaXGJMard8H7HRh3urU6wLmlrW5yJIuDH6QCAfQ7WODyFh/WasSm4pLR6Bw7j9GvUqtpEPFKmCSXASXCbTvbRVdH+oOCLWiatWoWg91SY8uzbtsBfbVVP9MuzgqYbFuczVuVp3EakHmbobh/9PmsuHPdTIIDmkhzTBFwCOdj0Hrj4YITfK/r/AKXSjKqW1sh41xShjaL30WOY5ti2oWlwm4IIJsbj0KpuBcQDQ2jUa6mIjO0h2Zx/uYW2BPUq64b2GdTOIqmQ1tNxaHHUnTz9VQ8OeyscjjkeNDyItM7g28itWH8OVqOjN5ELS5bLzgmJqU6jWOBDvE14u3wkjIS0S0239lbYs3QgqY6lFOq0GPCyoWiLi3jyy6RoCUfiWEw4jKSJI5O39JuPNdTwPTOS+TBOLSK+FJTdCf3aWRdeyoTVx2uicaadTqEWIlICMsHl+eSQozoQnVWDaR0UeXqgQ80nax7JzMQ4a389fumhz2808YmfiAPyKBkvfNdtlP5+aKKtTOpunimx2hjofun9y9ulxy/hIALMUkaaAOrXA/nVdRyQqK5OTV0KYBuCfILT6KFoLTIsQmUnQZG11YmkDBGhv6aEe6g+mMc2mHgO0GvqNR9vNRYiqHCLwJMdevX6BEO8LANzc9PyUG2ZMG2vK/PqooYxhkGBCHi6IpCXRsNvuuYpgG5Ow0A9FOxBnCMSGVGkiYIt+brQf6uKj2zLmuIn+7KSCsbTdFwrbC4ttV8uhjyZmYa4nX/qeWyzZoe5fCZs8DxYWnZaGniG1GktXndZxa68jadJhaXs9j2gZRJJ6rn7L2urKPtsXhhGoXiHHJLzZfQ/a1gyG2y8L4zSzVI2nkosb0VnZ7iRwuJbU1BsfIr13inHaj8K7urvLSeduQPy9+S8sdwh7g2GkuzacuQ6WC9A4tjDw3h4e5odXqAUmDZrRqfOZPssGfDzyJr/ACacWRRx97WjL8B45xem40KdAuqOD35YgkNid4IEi3UL0LgmPxDWB1eiaJeL0yMpa5oBd4dmm5HkVheF9pcWPGMbghVO7qTy5h/t7wMiLbTutlwPtU7iOGJqNaMRhneMMJyvZ/c2egcYUc+GLi3BU0EJyT9emU/avtA+XUqZnMLRyXnVPEvw72P/AFBxJ0PQiDqDOi37uDONfvHEBoBdJ3HTnr8isT2gytJLZyuJdfbYhS8SPFVQvJknXHR7XwnjFHEcMztIyk5cpvlcwSRBuB09lnsTUkN6Aj0kkfIhU/8ATuk1+GqMBnWo0dY1b1sJHJWobK7HiRX5jn5HXRGGJOYiGsTKtlvKQUBKdinZZ09knU/VSA4+n9r6qJ1P81RJAPMnrZDVnGdIKaEzjHQpRlOtuun8KIVf7hP1TgGnQx5oEOOGOrbp1PFObY3HIj8hRgOadwpRVDviHqNfsUhji+mb3HoCku/6EG4eISS6Ar11cXVYIcCrPhxkZesjpzVbTarTBtgEnUi3luT9PVQnoaG1/G+Rp+w+q6RAt/MnT91DXqEn00/Py65Ufp1uVGhkLHQb6a9TEp5ZmMbxfkN4+aYBnKK75tNpDR4oufNSYgSrDTB39xyPmm0haDcFQ1DPqha2LdTv+nfofsoz6Vko9lpg8bUpvgPzsNi0m8coP1W/7L4MEZ7x11/lec8K4k2o8BzYPX6g7hevcBaO6bl2EEddZ/OS5cqu0arajRRdt6uVmsDluSvJcfGcOEAzIXo/9RQXVGsaLgfXReYcRq5XQdrevNQeifsbHs7hBkBcWkm4GUyPXT/CuO1nBRin4cOylufNcZoDGw4dNR5rP9kuP5aLmyARsdybDTX1K23f0RTY5rXF8ZtwBMTbTf5FZ38BdD6fZ6g2h3DWNaweH4YMkG/nfRZvhfZ/uMU8tc3KaYYQBAP6S7oYK1FfirWVGhpa/Pa8w2AJJG9lT46qJ8FSMxLTaQNbz6pOK2Lmyv4/SDJDTMGCwatESCJXlva7EFwOYQTBI3kQCY2lehdrcSyjTOuctzFxMutAi2o9F5Lja7qz4BzDWdwFKK7D2CuzHaCtgqgc0ZmzJbMeoOoK9hoYiniqDcTR+EmHDSHDpsei8XNHI6Ct9/TGoW4bFz8BLcv/AGAM/KFpwzcZqiE1aNICmkAqvOJKdSqu2XV4sy2EVqG4XaLgRDvf7/dda4qR1MPFteXPqEAD4jDGTpz6pjSI8ZBHqT7qRpnwnUDwn9p+iaG5rEX56H1G/mmgBnsadDB9wmmifMcxcJPpEJMqEKRE42oR5cipmQ7oeunvsnCsDr7rjsLyMfRAxOoO5fJcXQagsC73XEgBE4Jqe1TEF4OjmIHNS4nFDRs+fNSUhkpk7uED/wBv4BQtJoMk7KvbJCbUsZ/nmn0Ggkj0/OqaHWJ02H55KXBs8QP5EIYEDWxmj08k7uSbgSDr5+SnjM5x0i5O3lKFrVxsJ6o7AHrNhDloNjcKao5RNCn7diI8FRa2rAtuATr5fnuvYOyFWaPQGPXUrywYYOgETuOYWg4TxB1Npp5iN+UrmZsXF9aNcHyRveM4Brg5wbLiMs62E6ctV4x2v4SabnWXsnZ7inetyn4gFTduODB7C6FQTjumeJ8CNQOIaCSL21t+aLRt7X1cOXio3NUPhaHg2mI+qK7PYQUa5cbE3jyP8qz7dcDGILHMbcjUdLx81ky5OEu9F8cXJfYLQ7a0RBLGkQGuECZ56WvyCouJdosorHDiGVNzPhiZidjPyVa3gDmuggjmnYjhjZDRzkqH9TAkvEl8lNxvilWvBe+QGhoA9ygeE1m0sznCXGwCt8RwzvKwps2Ekomr2ZDXiSdL2kT1gg+yks8NNhPxpLRQMpuqOJAJcdY2C2nZlj6WGyOtmOaN469Z+gRGD4a1jfA0xvA18zqVK1hldTw8UZPnaZgzNrqhzVacPpoPD0JKvcBQhb8kuihIiq04QryRcWKtazIVZigoRdjZFVqteRsTr5qPv3Nsbj3BQtZSUa+zrhWURFUdfl+fNNkb2PPZPq0tSLt+YUfncJiOOpkKWhiSE27erfokWA6X+o+6BhYqs6j3SQXdlJLiBCE9ianM1U2IsaziSBoMoj2v+dFAyntNp+SMczMB/wBDHpdR5I8lUmSG91pz6LjL2jpP1RVMBjHOIh5Fp2B0+6ENTuwJu5xzHoNQPkPZGwJMVSL4DLgehnyQb8M4bI7B5TcTMiZvb/O6VakSbk6e2v5shOugoq67YtupeGUwSo8W0aSp+EtMyApvQi8w+FAMlFM4e0/EJTsJ1U+IqGDk+IQReLi+u3JYsrdP3L8ezRcCotos+Eieep5a7LnGeM0Wsc2oQRyEk/JYejxuq9xc+oCSS1tEeOu5zbEZBf1sALkq64yyo3DOOSnReR8VWoDknk1gOZ3IZvVefn5mR3So6H4CUlbsbgeIYB7SajA11x4pLo2gjT0Vh3AbDmnPT2drE7FYfhFKg9wFaplBNmA5bf8AJ+g8gtnT4eaLSMOc9J20zHPzWZZpSfqLsmOMHSf7Gb7Rua3MQNVhsXWg2FyvQOI8CdW0JbFnNM2/5DmPooMNwSnSdI8b9iRYeSinTui7HOKRnuAcBql05Ym5LlvOFdmBq+56oKjjTTPj9lb4XjwcYCtxuDdz2U5pTeg7/wCNa2wsq/GYBjviaD6I12KlA1sTJhE5U7i6KVBvZWN4awGG67TofIqdlCAm42oQFDTxZfTkfE0wf2K6PhedKU/wsjv4ZTn8eo84keKVXXKMxFbmgKxXcijAwGuOShUtQqMj86K9EB1KqWmQiGw7Twu5fpd9ig04ORQE72lp5fnzC40TpY/I/ZSUsTNn3HPcLtXDxcXCiMZ3zhz90k0VXBdToAddC4E4KQi94fdrXZZI8MaTP+VKMoN2meRgi28obhFbKw9T9k01/CDNoLj5kmFnrsmhY7EWlxnkD9uSqKjySSdSn16hcZUYaroqiLHMqFtwYKOHErXF+m/PVV8LhTaTEPrPDjyVhgRlCrqFEuMBanhHBzAzC2qrySUUSirJcK0kSgOMcRGHLA4OJqOygiIbvJ9AbLSPpZdAs12x4JXxLWHDhpcHNMOJB8M6WIMgxBhc/wAic+F49mnDGPKp6IcLxmqSThsPDnDKapaM5H/bkFK/hLn+LF4glx0psOZ5PQCXHz0HNVOevTa6ji3GiWkEsoZc5BAd/ufpBnQX6orB16jqfc4Sg2izRzolxnm83cfUrzM01J8t/wA9/wBjsKNK49I5huFNqQ0ANA8Li5xMOiSJ/NFa0KNfDtHdVMw5Az8lncdwOrQcIruzPMFjHXn/AKjdT0mV6ZuH23dmBPUclFr7LGuS30bLAcfzODag8WkxlKuHYBk56cHoNPTl5LCU+LPAuGvjn8XlOoKuOH9pKJgEFjuWo91OEqM2TE13Ed2kwedhc3ULFYDiJDyDYg6Lc9oaTcRT72kQatNrjlBs8QZGog9QQUP2f4HhyHVbPc+Xidcpgt8P/Ut85B3U3Dn2PHlUVTIMBjS5k8v3Uv8AqJKMxWCZ8LGxuYtfYKqxdJ1O5FuazTUkyyLjIlx9WWqnwOMy1CFJjsaMqqeG1M9doHO6uwXzUhzj6GmX1UXuhsQrbFUlVV17KLs8+ysrJjSpK4UKvRWdcFxPF7JiYHQVNSr5fJQJIAPztN/3H7rqASUaHZwKanTPopBSDRJged/ZqjqVp006p2ILw1UttFuRPNT4qkCwlhta3lP3VYB6Jx8z+3uo8ex2Rhv5KlMeiaI/hPDo0Z9UwO5B+Su9006H5/eF3vTyAPkmtrk7D2S7AteFYEg5hBWnwlU7rM8OxRBFloKFWbrNltvssiG1KoATsKczXZTlOYNzf2gQ5x9RA9UOTKIxFIiiALB4IPqSD6wssukXw2Z3tbwg1KmehAIptGoh3dlzD4nOnMAAN5j1VdhqndwwHvXWs34B66u9THRari7WuyvaJNMECRLSdYBOp8JB80BwvCta4kQcxmbRJ1/LeSw+R4iyVKO/c6GPIlGpaKnFYLE1MrmMZSLJgt+KDFpAACLw+Le0RUc50iHd4G2PSNvNeiYIDKLQQIVdxnD0Z/8AI0DNN4EArJk8GlaZFeSpPjR53jm0HOmC082mxVTxJzQ05bkb+S03FuB4eZZiaTBrDn/sVla/DC99SlSeXlji1/hIyjQm8co0hZlBmuMl8h/ZTiUVROm/UEb+62HZrh+GFPvKb5q5MriTJLczvFlJkSd/+K8xql7XZGA5nENAFzrbT3J6LV8DLKLhIylre5NzFoDj6lsxtJ1tFkfSrKc8LfRrTQLb/F1Fwh8UA4HeyGZii10tPhPqETTq5tXSD5T7qqST0V9rZhuN4QteYmCiez/C303io8RPyWlx+A0dYwZn+FE6oD6f4/dT8ZtZYp/KJ5cjeN18EOJqKqxJR+JKraxXroI4rAat1CpapUavRWcTnc/fzTV1pTA4kkQkgBLq4uoAfBPVODI/JP8AC4TAUcpAPnlb6pFp1TqfX0C7UqIAjkqRlPmus8lyoAgCQCOXyH1ldA3gHyIUQon3RTMCQJJA85+kXUW0MnwWKvEK+o1xA5rI1Rl3RnDMaZAKrnC+0SUqNeDZW9NufDW1YT8jP0KzdPEyAr7s7XnO3mJ9rH6rHlj6S2D7KoOgd3+ol1QRpdxeD7kD1UNKrD7iNgALCNQB++9lJxE9250CXCwHNsmB0iT7LlOncQ7WJJiZ+EE+Yt6BVpmyPaNVhKuUAutIFt7rvHKAfTIKr6z4eByAb55bT8leEB7fMKtoo0+jxXtJwZzZIS7D1xUq9zWdlqgDu3kB0sFspa6xjY6wY0C2Xa3CgErzjGf+Gq2q3Vrs3pv8lmnFR0boNyVs0Parg78E7OH52v8A1BgbAPLLYapnD6jazIEZh81peJ1G43CAauygheb0KrqDhNrkey5+VXJ0acULh9mv4W2SWB2U8jzVl3pYYd7jRUFLFTDxrzRtXHFwnZZ3ITi7LRryDLTblsh8S7K8EaOtHIoFuMtquYLEZzB2uPRTxS9aohKFRdhNZ6AxCJrg7ISqvZROEwGqolLVKiVyIMSS6uJgdC4ku/VADV1JJAD6h/PmuMSebpDRICRh1KY7X5J1PdN39UATb+X10H0ULtSp+f5oVAdUICz4eczHMFjqCDeRr8voukmPz890Pwx0VG/mtv3RcGYPzEH30KrfTJICr052T8NQIIsrrhuEDje6uKmDB2VcstdElGymw5urfhGIyVWmbE5T/wC1h84UdTAwJTMLhnOIMdVTJqSZNKmS9taBYW1mb2PmNPcIbhtZrhm2d8iLR0WhqU21WPpO0Nx0nQ/X2WJwk0Xvpu0ByuH0Kxp0aos19GuHwHGHjR2zo+h5q9wNS0H5GVjDVtGu7TsQjOF4kl2qkOUU+y27ScL7xpe3UC45hebcc4VINl7Bn8Eu5LK8XwAe2w5qqUOSHiy8XTMB2ZxhpE03H4fh6j+Psn9psBmAewefqUFx7Dmkcw1Cn4Px9lVuRxAfoQdfTmLrDPHf9zcslaKjCYotF9FdYfEB1psQqniVDI4kaFCivAkLJLGpGnqXZY4h5YdVY8CzOd0CpsDU74xNlreE8NNJpGp1nof8K7xcalmjF/z3KPLnwxP5Jayr66tKzVW4gL1UDz7K2qo1LWUSuRBiSSSTASSSSAFK6uQkgDrkguuF01AD2FcqC5Sb9U4iR1Fj+yQEjJIkfmyWQfn5dRtMaepTxUB6JAcy8kVg67xaZHIqCI/P3Cnw7vz8/dJjRp+Dmdo8lfNas/wRwWlYJWDLsvgLuwU+nRATmtUjWqlssBK7CAXMkvpycv8Aex2o8wRbqOqzPaFjXFmKp3Y4ZKnTkStFiuIZHuyjMabczwNS03IHUCHRycqCviaYc6pR8dF/+7TOrZ3AOo6qtjRX4TEDN3bjG7eh2I+y1PZyGk5wM2nTzCwtEQ/uqkSL0n7OYfh+xG0LQ0qxLcpMbdf5CkmWbVG6fFRhgg9QR9VFVwwbTjX+VneGVXMPhMHcbEfdabD4gVG3seSCtqjyvtnhpmy8v4jQgkhfSHG+zjKwJBg6nyXiPabhBY9wb4oO2vtqqJwd2jVjyKUaZmqfF6oGUuzD/lc+6suFsdXMN15EqpqUbrRdjm5XyVmy1xtbLoSkvfoPwHAMSx3+y++9o95hegYWgWUwHfFF0ZVqWEaRbyQdWrZdHB4kYS532Ys/kyyKmDV1WYlHVHoDEldGJjZW1lEpKpUavRWJJJJMBJJJIASSUpIAfU2TFI7QJgCSAQCnbe226iPIeqUxZACqDbZNUjTP5+XSdTQA1jiNERSqA6hCpzENAaXgNSai2NJYPgTsr5Omi21CpYLDnXZfjDWlSAodjlLmWZotMV2hxb6OKqFhNu7quH9zS3u3COmUH1QOLYAQ9nwO0j9J3H5sou31Z9DEmsNm03dCwyxw9CJ9QumuKlMVKfwO+Jv9pG4VbGgfF087Mu4OZp5Hcev5qrLgeJ71pY742oGn4geaGbUdSqB41HzCESRscBWynK/0K1HD2sJkWtcbeYWKw2LbVaHD16K/4Y5xFpnT7KbHJdWaOv8AC7yXjPbXCeJzhqNfLmvZWWb1Xm3bKjldniRMEbEbhKPRCDPNRQDxfa9+X7K84E1rIyNvu4wY39Vyrwzu3FwBdTN7ahp6bgfuFddn+HOzCAA1gDibeKW6DnElXcYypumXxlUTSPNkJXRlQoSur0YGA1Sga5RtdV1Yq+JFglRMT3piuICSSSQAkkkkAJJKUkATtFnKNm/kkkkgEzfyTQkkmAgimaBcSSYEVTRcp6pJIA0PCxYLUYfQJJLFm2XQDKeimCSSzMuMX/UYWZ/9Vf8A/JZ7sibOG2UfRJJVvYw/CfGPNMrBJJRRJHOAn/yH1W+4BqfT6pJKZN/lNBU+FY7t20ZHW/SD9UkkIpjsx+F+Gj5R6FjkTwJg751hoVxJEdkvZl5U1Q1dJJbUZmAVlX1kklfEiwNyYupK4gIJLqSAOJJJIASSSS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media.vorotila.ru/ru/items/t1@a79337f8-510e-4458-a210-f2f6c0f4d600/Zevs--bog-neba-groma-i-moln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4147"/>
            <a:ext cx="1915716" cy="24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upload.wikimedia.org/wikipedia/commons/0/00/SerapisHellenist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0318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3.gstatic.com/images?q=tbn:ANd9GcTra0YnEEACKqrpRVxY2kDdXHwPORUzC6Mdm-4G7U30I6IrkX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4" y="3653524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775" y="908720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Сестра </a:t>
            </a:r>
            <a:r>
              <a:rPr lang="ru-RU" sz="1600" dirty="0"/>
              <a:t>Посейдона і Зевса - Деметра - велика </a:t>
            </a:r>
            <a:r>
              <a:rPr lang="ru-RU" sz="1600" dirty="0" err="1"/>
              <a:t>володарка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, богиня </a:t>
            </a:r>
            <a:r>
              <a:rPr lang="ru-RU" sz="1600" dirty="0" err="1"/>
              <a:t>родючості</a:t>
            </a:r>
            <a:r>
              <a:rPr lang="ru-RU" sz="1600" dirty="0"/>
              <a:t> й </a:t>
            </a:r>
            <a:r>
              <a:rPr lang="ru-RU" sz="1600" dirty="0" err="1"/>
              <a:t>землеробства</a:t>
            </a:r>
            <a:r>
              <a:rPr lang="ru-RU" sz="1600" dirty="0"/>
              <a:t>.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милості</a:t>
            </a:r>
            <a:r>
              <a:rPr lang="ru-RU" sz="1600" dirty="0"/>
              <a:t> </a:t>
            </a:r>
            <a:r>
              <a:rPr lang="ru-RU" sz="1600" dirty="0" err="1"/>
              <a:t>Деметри</a:t>
            </a:r>
            <a:r>
              <a:rPr lang="ru-RU" sz="1600" dirty="0"/>
              <a:t> </a:t>
            </a:r>
            <a:r>
              <a:rPr lang="ru-RU" sz="1600" dirty="0" err="1"/>
              <a:t>залежав</a:t>
            </a:r>
            <a:r>
              <a:rPr lang="ru-RU" sz="1600" dirty="0"/>
              <a:t> урожай,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отримували</a:t>
            </a:r>
            <a:r>
              <a:rPr lang="ru-RU" sz="1600" dirty="0"/>
              <a:t> </a:t>
            </a:r>
            <a:r>
              <a:rPr lang="ru-RU" sz="1600" dirty="0" err="1"/>
              <a:t>селяни</a:t>
            </a:r>
            <a:r>
              <a:rPr lang="ru-RU" sz="1600" dirty="0"/>
              <a:t>, </a:t>
            </a: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пшениці</a:t>
            </a:r>
            <a:r>
              <a:rPr lang="ru-RU" sz="1600" dirty="0"/>
              <a:t>. </a:t>
            </a:r>
            <a:r>
              <a:rPr lang="ru-RU" sz="1600" dirty="0" err="1"/>
              <a:t>Ії</a:t>
            </a:r>
            <a:r>
              <a:rPr lang="ru-RU" sz="1600" dirty="0"/>
              <a:t> дочка   Персефона - богиня царства </a:t>
            </a:r>
            <a:r>
              <a:rPr lang="ru-RU" sz="1600" dirty="0" err="1"/>
              <a:t>мертвих</a:t>
            </a:r>
            <a:r>
              <a:rPr lang="ru-RU" sz="1600" dirty="0"/>
              <a:t>, яка </a:t>
            </a:r>
            <a:r>
              <a:rPr lang="ru-RU" sz="1600" dirty="0" err="1"/>
              <a:t>щорічно</a:t>
            </a:r>
            <a:r>
              <a:rPr lang="ru-RU" sz="1600" dirty="0"/>
              <a:t> </a:t>
            </a:r>
            <a:r>
              <a:rPr lang="ru-RU" sz="1600" dirty="0" err="1"/>
              <a:t>помирає</a:t>
            </a:r>
            <a:r>
              <a:rPr lang="ru-RU" sz="1600" dirty="0"/>
              <a:t> і </a:t>
            </a:r>
            <a:r>
              <a:rPr lang="ru-RU" sz="1600" dirty="0" err="1"/>
              <a:t>воскресає</a:t>
            </a:r>
            <a:r>
              <a:rPr lang="ru-RU" sz="1600" dirty="0"/>
              <a:t>, богиня </a:t>
            </a:r>
            <a:r>
              <a:rPr lang="ru-RU" sz="1600" dirty="0" err="1"/>
              <a:t>рослинності</a:t>
            </a:r>
            <a:r>
              <a:rPr lang="ru-RU" sz="1600" dirty="0"/>
              <a:t>.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виходу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царства </a:t>
            </a:r>
            <a:r>
              <a:rPr lang="ru-RU" sz="1600" dirty="0" err="1"/>
              <a:t>мертвих</a:t>
            </a:r>
            <a:r>
              <a:rPr lang="ru-RU" sz="1600" dirty="0"/>
              <a:t> </a:t>
            </a:r>
            <a:r>
              <a:rPr lang="ru-RU" sz="1600" dirty="0" err="1"/>
              <a:t>навесні</a:t>
            </a:r>
            <a:r>
              <a:rPr lang="ru-RU" sz="1600" dirty="0"/>
              <a:t> </a:t>
            </a:r>
            <a:r>
              <a:rPr lang="ru-RU" sz="1600" dirty="0" err="1"/>
              <a:t>розпускаються</a:t>
            </a:r>
            <a:r>
              <a:rPr lang="ru-RU" sz="1600" dirty="0"/>
              <a:t> </a:t>
            </a:r>
            <a:r>
              <a:rPr lang="ru-RU" sz="1600" dirty="0" err="1"/>
              <a:t>бруньки</a:t>
            </a:r>
            <a:r>
              <a:rPr lang="ru-RU" sz="1600" dirty="0"/>
              <a:t>, росте трава і </a:t>
            </a:r>
            <a:r>
              <a:rPr lang="ru-RU" sz="1600" dirty="0" err="1"/>
              <a:t>зацвітають</a:t>
            </a:r>
            <a:r>
              <a:rPr lang="ru-RU" sz="1600" dirty="0"/>
              <a:t> </a:t>
            </a:r>
            <a:r>
              <a:rPr lang="ru-RU" sz="1600" dirty="0" err="1"/>
              <a:t>квіти</a:t>
            </a:r>
            <a:r>
              <a:rPr lang="ru-RU" sz="1600" dirty="0"/>
              <a:t>, а </a:t>
            </a:r>
            <a:r>
              <a:rPr lang="ru-RU" sz="1600" dirty="0" err="1"/>
              <a:t>відхід</a:t>
            </a:r>
            <a:r>
              <a:rPr lang="ru-RU" sz="1600" dirty="0"/>
              <a:t> </a:t>
            </a:r>
            <a:r>
              <a:rPr lang="ru-RU" sz="1600" dirty="0" err="1"/>
              <a:t>знаменується</a:t>
            </a:r>
            <a:r>
              <a:rPr lang="ru-RU" sz="1600" dirty="0"/>
              <a:t> </a:t>
            </a:r>
            <a:r>
              <a:rPr lang="ru-RU" sz="1600" dirty="0" err="1"/>
              <a:t>осіннім</a:t>
            </a:r>
            <a:r>
              <a:rPr lang="ru-RU" sz="1600" dirty="0"/>
              <a:t> </a:t>
            </a:r>
            <a:r>
              <a:rPr lang="ru-RU" sz="1600" dirty="0" err="1"/>
              <a:t>пожовтінням</a:t>
            </a:r>
            <a:r>
              <a:rPr lang="ru-RU" sz="1600" dirty="0"/>
              <a:t> і </a:t>
            </a:r>
            <a:r>
              <a:rPr lang="ru-RU" sz="1600" dirty="0" err="1"/>
              <a:t>опаданням</a:t>
            </a:r>
            <a:r>
              <a:rPr lang="ru-RU" sz="1600" dirty="0"/>
              <a:t> </a:t>
            </a:r>
            <a:r>
              <a:rPr lang="ru-RU" sz="1600" dirty="0" err="1"/>
              <a:t>листя</a:t>
            </a:r>
            <a:r>
              <a:rPr lang="ru-RU" sz="1600" dirty="0"/>
              <a:t>, </a:t>
            </a:r>
            <a:r>
              <a:rPr lang="ru-RU" sz="1600" dirty="0" err="1"/>
              <a:t>зів'яненням</a:t>
            </a:r>
            <a:r>
              <a:rPr lang="ru-RU" sz="1600" dirty="0"/>
              <a:t> трав та </a:t>
            </a:r>
            <a:r>
              <a:rPr lang="ru-RU" sz="1600" dirty="0" err="1"/>
              <a:t>квітів</a:t>
            </a:r>
            <a:r>
              <a:rPr lang="ru-RU" sz="1600" dirty="0"/>
              <a:t>, </a:t>
            </a:r>
            <a:r>
              <a:rPr lang="ru-RU" sz="1600" dirty="0" err="1"/>
              <a:t>похолоданням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MkAYQMBIgACEQEDEQH/xAAcAAABBQEBAQAAAAAAAAAAAAAFAAEDBAYHAgj/xAA+EAACAQMCAwQGBwcDBQAAAAABAgMABBEFIRIxQQYTUWEicXOBkbIUMjRCobHBIyQ1UtHh8AczYiVDU5Lx/8QAGAEAAwEBAAAAAAAAAAAAAAAAAAIDAQT/xAAgEQACAgMBAAMBAQAAAAAAAAAAAQIRAyExEiJBUTIT/9oADAMBAAIRAxEAPwDrlj9gtvYp8tWByqvY/YLb2KfKKsdK4n0shiajmmWKJ5HOERSzHyG9ezQztDcC20m4crkMOA+QOxP51j4MlbA+ka+t4z3V7IVjkcqiY2UZIxt15VS1zVZbCczWckqcBDFTkqQfKq9jNb3wgtleOEo7PHH9Vm6/Vzz515vEll+lETwTyoeAorlXI69N+u3+Hl8O7OrSfDZaFqaavpkF5GAC4IdR91hzFX81kew11bRd7p8JA4syqBnoACPy69a1tdSdnLJVKj0KemFPWmCpZpGmFBg+Kem99PQBXsPsNt7FPlFT9KhsR+4W3sU+UVNQ+gjwxqhrdob/AEq6tlHpPGeEZ+8Nx+NXjz3pvUaw05jo8kFsgvJoP3m3kVWJbB58q2MiWsttJcGGEGRCHdCCcY6kdaznaQmDtFcOkEbwmNeNQgAJxuT4ncV7jv7nULaSGOIRQiNs46jHKoy0ztUVKKYR7B6Z3Zu9TduPvmMcTE5yoO595x8K19Aeyc8ItJIFZc94JFXO+Co/EEEfCj2cmqxejjn/AEKlSpUwo+aWfKmpUGj5pU1KgwjsPsNt7FPlFTmoLD7DbexT5RUxofQRG5xk9AM1lNQ164uGaO0UxW+QO9eJs899vDfpWouGCQyO2cKhY+4ZrOaPYvcRtPcKvd92VRfMkH8gKSVlI10Etp/cMZJCTxrwMS/GAw6Z8+fwolZ2L9wFACcRxnFT28ZWbu5i3DwhGQjIfh2B+GPDlRm3hThyq74wc+HhU3jt2W/3ajSMD2guoNLu4+6kWNWXIkMXFvzBx+OedEbTtbNbPPHeSW7d1hvSk9Js9Aeu/I+YzQb/AFCjJuQ+2UbJxy3yPzIrP20Ym7uJlDuqlmJ+6vQVVR1oTvTuEbccavgjiAOGGCPXXqs72F1KXUNE4Lli09tIYmZjlmGAVJ9xx7q0VMRapiNKlSoMH2pV5xSoAjsPsFt7FPlFT1Dp/wBgtvYp8oqehggZ2gVzo94IyQTEQceHX8M0F0XUJ1SOGQgwkmNT4MOXuNG+0M5t9Hu3X6xTgX1nasNp11IOKKRcKW9I+Bzsf6Uj6US+JrHkjc94hbB5rgHBqeS9FrbSSOwHdrnGaoQpJjD4LMNiOR86qXQ7tGM8aiNPT7sD6xHj6zgD10GUZDXe+la5aYksQAR/yO+PdQPS52WaQAZZiAB7v71pNThkZis5wVUzOfFj/n+YrL6bacUzl5RGq5UsfDlVYcHSdqjof+ncwXUb+3BzxRK/EDzwcH5hW84ccq5T2NuE0zWIp0Y9y4aOY42CHfO3gQPxrq2cilEn/Q1KkMHkc0qBRUqVKgwj0/7BbexT5anqCwH7hbexT5ano+w+gF2sfFgkfV3z8B/egdtaKpV8D0xwkHxB/vRLW3+mXkkZOI4AFB/5HGf6e6q2myB4HY8zIZAPI1K7bLtVFBO1hUQKqjbwPSqeoRh544Y/qg8bsxznHLPkNzVsOIozk8uVCtUuFWJyTwmXYt/Ko5mtJroA1iQukht1JEjcWWO7AdT+g8q8afp9vbwxyazZvMJ4+ILHnJ5YIA92/PzpaTfJqOoTq0PFD9RRj7nj68/nVvVtR7vU47KQjMZYK4OQBg4Gff6gajklNvwjplOGLHpW2KztjYLIyaYzNCA6xs+2CduXqzvRvRu0Xf6JGskytchmVzn6oDHGT4YxWd1TX2ltO4DLngKjCDifHIZ6jNVuzkd3b3X0dvStzGssjGEEIxxvvz5+rwohGXlyBZI5Vbjs6HBf8SqtuskowN1XA9ZNFYySoJrLTWTWqiZe/kQn0jDKykdeW+fVRvSnSW3DxTSSo244zuPKnxyd0yM4KriENqVeaVdBHZHYfYLX2KflUsziKJ5DyVSTUNh9gtvYp8tQa3L3WnyAHeT0B7/7ZpZOrZsVbSM7csF095JecpLvvg9TQmyvwbhpjgIW5Kc4T0gfhlfhRSaJ7u0vnUFkt7V8BercJxWCsbidYu6WaNFVjgHmtTxq0dM0m6NzPe28EStcXCjG2M5LjpgdayOu6m+pTsseY4lGD5Dz/pVcsrNlHz/5J2Gw8hVC6mWRu7RgkPEASebmqxWxaSDPZd3HGYoR3EcodmMvDxZ9EDB5/H8qlugserSfSSZUQbQnPo8XMY9XXcZ3oPYajGupQNJCPoYbgClc8IIPpnzzg4/XerV1rBvtRuGLA2X+2iEbADkRtt0FI4S92JSsItOt/cRW3cd40hHAA2GDeI8iOYrTdi4DMtzFM9wXiUIUkXCAHmMeO2/LHurDdjE7rtbp/Fj/AHwPijV2S2sre2ubi4hQJJcEGTHUjr+NP5S0NPJaoUVrwRiP7uAPhUVlZG3uJSuAjnOKvg0qXwtEfTPPAf5j+FKvWaVOLRBYfYLb2KfKKEdpZGykaAngUuQOp5D9aL2H2C19in5UD1mZ11MoV9Fx3YPh6Of1qeXhbB/R407UrO00W4XvVN3FavcyqOmBnny2yK5Mk6k8MvDxLyZlyGGeR/Gt6ts0PZ3UbuQYkvGECA8wGfcbeX5VzqeN4Z5kkykkUjDflufyp8fNjS020Wrm74+ESSoVUbJGDiqsKmd3kYeimcDoKYyElUTDNyBVcKOm1X7eMLGqgbEhfXjnVHoxfIhZAsoC7d2hI9fKlaxGSzlIBO/P308p+1SN09H8a8xX/wBGtDbw8LPMR3jn7q9APWR8Pwzf0DpBns8vB2l012GP3iLPvJWuyYwa4ra30YEEwiKzW5EhYb8QVg2R8K7XnO9KJP8ARxT15pxQIPtSpqVAFOG5itdLtZJm4V7pAABkseHkB1NBrx7nW57QR6ZdW0PehvpMnDuBvyBOOWcn9am01Pp2pqZTmKxtYlSM8uJlDFvyHurQchWNXaZsW1tAHtBoq6h2cnscRxSKDLE0YKqsgyQcefX1muP3bvNcO53aWNW4mP1iAM13qUcUbg8ipFcH7uSQraxxmSVB6DDooGcn1CtRSH2U7dOGQyqTw8sH+Y+FGFjWOeKIZPdplvXjf9ah0yAS3gQAmOBe8c+dSxzw95czyzKDgKq5G/Pzz4cq1seKSRTvp7aPTynEzXMr5KqNkXPXz+Pu6jziSZD9UOwwOgGat3QWQwRrHhRjLHmT41WjQlouEZOf700VSJz6HND7qPUbN514ozIsUi+IZsfkTXbsVwBXnBVww4jmQAfzLyrvcEgngjlU+jIgYeojNI1uzJHulSpUCCzT01KgACne6dPa6gkbSW09rHFccAyYyBs+PDHPwxR2KWOZcxOrjxU5qHT/ALDbexT5RUdzp8bt39tiC7HKRRs3kw+8Kz7AtNuD6q4ZcNNa3RuIPRKZB32Ixgj4V3XoOLbPOuH68BHJJEPrLKyEDxBxWrpXG9MHiee2j/d52CzqOLB2OOhHXrTWkJuXEj75xjHWqwAErxqcqoJ+HWiemAxjPgg+OKd6QR+TPMsebokfVUfjVLgKxxsuzFfhtRYrgqD9ZssfVg0OkXgggJ+8GoTGkgg3ctbW95G6iJj3cgP/AG2Izg+HL+ma6/2aLHQLASfXSEI3rXb9K4anEI9thIqhgeuGz/XfzPjXZuwbM/ZazLsWwXUZ8A5A/AUrVE5O0HjTU5FLFYINinpUqAINP+wWvsE+UVZxVfT/ALBa+wT5RXnUHkjj4ogCRvwk86WTrYJXSKyTyTapNHnEUJVQB1JGSa5N2xtmsO0t8HGAZTNHn73H6X4Emus6eI2me6jOfpADY/lxzrGf6s2KvHY3kYxJ6UTnpw8wT6t/jWYnfSje6RziNARJKORUj1dKL2GSCp2GcevFDioFsqLyLAHz4Rv+NX7UlbQEk5cbDwH/AMq0hoaZYVg8k8g+6hCn/PKqNwn7G1HXBq6B3VjMzDcpmqtyCv0MeGwrF02RXRC6II8l+QHjvXeNJsl07TLazXfukAJ8TzJ+Oa4dpUkUV/E8+TEsoDAdRnlXfKJEpDGlSpUooqVKmoAh0/8Ah9r7FPlFTSIJEKtyPhUOnn/p9r7FPlFK+l7q2Zg3Dt9bw86WVJOwiUNIhe3BUsCuWBIz4k7fGqPbayXUtBnhThNwhEkQJ3yOYHuzVa81KYERRELx7sQfLeh8skjpm4ZSQMgmuaOZLSLuDu2c4X0uAAHA9EZ/Gi0NuzqW4f2aDDHkPV66e9sJfpYUBWmZzmNGGUJOcHfIxnqPVWm0jQZLh7e3vZyLbfigiOFbhJ+seu49Q6Yrrc7Rl0Z26hkbR5rgL+yLbE/l4UO1PCJAMnIHOtp2k0i2g0q5ltFKcCAEcRxjiHT31jtSKqIXlBC8I3xzz1rYO2ZJ2ij3R9JU5h9vh/WvoKBxLBFIOTIG+IrhdzF9Dncv6QHA/EDtwnBzt8a7VpEyPp1sqsCyRIrY6HhFbNom0XaVKlSmCpUqVAFXTzjTrU88QJsOvoihGrXhCyJIVbgPpBD5cv0oxpv8NtfOBPlFZ7XrKVJnlt1LLIcsBUM6bjofE0mDHuJZn7mKM+j4KSCMePSlDfpYaiYbju5Yp1DZ4QTET19WeY8qGanIy3Rk7g8LrwMpLAH/ANSPOqF3aGWFFiGRn9kCSceI3J5BR781PHGKLt+lQaVu81eFZ1xL9IC48gRt/nTFaHR0Zpe8Cnu4+8HFjmSx5fjWMsnvO/ijnAU25HBPjJ4Qeo8qKGAcIe21eWOVtwzOSQOg2I/Lxq1ol5bC2rp3uj6kuMnueXnkVmNe7NXnCljEveyICYmUYyvQHzBHwx4Gjmm3zz6ddpduGmTKcYXZyGGDj4bUXsbhbpIZmnZpVYq4bAIPD4CtT/DGv05oNJMU7afqZeIbKrdCOZAPqz4fpW50vURFIYlPDwDhO+x/zNQ69Np68DzFe9yMEjbdRt58h6udVLaBprwgAnPpAhdgOgqWa5UPCktm0stSgkUK08bP/wAavghhkGgelaXhGMwyNuEEcqMxoqjhU5xVMblWyc/N/E94NKmxT1UQr6b/AA209gnyipGg4s5xUemfw209gnyirQrDEUZbCF1x3a+vFUJNCTBMfokjmKOUx5UrhFjqTRjb3stJcgFij8J2DiqN52XuOBeC1gRdgRH1HnvtW8PWmPWsUK4zfTMXY6BcRRKjJxBRtnAI8hjp5VYOj6lHMpgVowME92VGTvv661wr0KPG7sPbqjI23ZU+i8xHeZJJYZPXrWgsdOitVxjJ6nFXjS61qgui2MEXwr0AF5DFOKTU5ljUqal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MkAYQMBIgACEQEDEQH/xAAcAAABBQEBAQAAAAAAAAAAAAAFAAEDBAYHAgj/xAA+EAACAQMCAwQGBwcDBQAAAAABAgMABBEFIRIxQQYTUWEicXOBkbIUMjRCobHBIyQ1UtHh8AczYiVDU5Lx/8QAGAEAAwEBAAAAAAAAAAAAAAAAAAIDAQT/xAAgEQACAgMBAAMBAQAAAAAAAAAAAQIRAyExEiJBUTIT/9oADAMBAAIRAxEAPwDrlj9gtvYp8tWByqvY/YLb2KfKKsdK4n0shiajmmWKJ5HOERSzHyG9ezQztDcC20m4crkMOA+QOxP51j4MlbA+ka+t4z3V7IVjkcqiY2UZIxt15VS1zVZbCczWckqcBDFTkqQfKq9jNb3wgtleOEo7PHH9Vm6/Vzz515vEll+lETwTyoeAorlXI69N+u3+Hl8O7OrSfDZaFqaavpkF5GAC4IdR91hzFX81kew11bRd7p8JA4syqBnoACPy69a1tdSdnLJVKj0KemFPWmCpZpGmFBg+Kem99PQBXsPsNt7FPlFT9KhsR+4W3sU+UVNQ+gjwxqhrdob/AEq6tlHpPGeEZ+8Nx+NXjz3pvUaw05jo8kFsgvJoP3m3kVWJbB58q2MiWsttJcGGEGRCHdCCcY6kdaznaQmDtFcOkEbwmNeNQgAJxuT4ncV7jv7nULaSGOIRQiNs46jHKoy0ztUVKKYR7B6Z3Zu9TduPvmMcTE5yoO595x8K19Aeyc8ItJIFZc94JFXO+Co/EEEfCj2cmqxejjn/AEKlSpUwo+aWfKmpUGj5pU1KgwjsPsNt7FPlFTmoLD7DbexT5RUxofQRG5xk9AM1lNQ164uGaO0UxW+QO9eJs899vDfpWouGCQyO2cKhY+4ZrOaPYvcRtPcKvd92VRfMkH8gKSVlI10Etp/cMZJCTxrwMS/GAw6Z8+fwolZ2L9wFACcRxnFT28ZWbu5i3DwhGQjIfh2B+GPDlRm3hThyq74wc+HhU3jt2W/3ajSMD2guoNLu4+6kWNWXIkMXFvzBx+OedEbTtbNbPPHeSW7d1hvSk9Js9Aeu/I+YzQb/AFCjJuQ+2UbJxy3yPzIrP20Ym7uJlDuqlmJ+6vQVVR1oTvTuEbccavgjiAOGGCPXXqs72F1KXUNE4Lli09tIYmZjlmGAVJ9xx7q0VMRapiNKlSoMH2pV5xSoAjsPsFt7FPlFT1Dp/wBgtvYp8oqehggZ2gVzo94IyQTEQceHX8M0F0XUJ1SOGQgwkmNT4MOXuNG+0M5t9Hu3X6xTgX1nasNp11IOKKRcKW9I+Bzsf6Uj6US+JrHkjc94hbB5rgHBqeS9FrbSSOwHdrnGaoQpJjD4LMNiOR86qXQ7tGM8aiNPT7sD6xHj6zgD10GUZDXe+la5aYksQAR/yO+PdQPS52WaQAZZiAB7v71pNThkZis5wVUzOfFj/n+YrL6bacUzl5RGq5UsfDlVYcHSdqjof+ncwXUb+3BzxRK/EDzwcH5hW84ccq5T2NuE0zWIp0Y9y4aOY42CHfO3gQPxrq2cilEn/Q1KkMHkc0qBRUqVKgwj0/7BbexT5anqCwH7hbexT5ano+w+gF2sfFgkfV3z8B/egdtaKpV8D0xwkHxB/vRLW3+mXkkZOI4AFB/5HGf6e6q2myB4HY8zIZAPI1K7bLtVFBO1hUQKqjbwPSqeoRh544Y/qg8bsxznHLPkNzVsOIozk8uVCtUuFWJyTwmXYt/Ko5mtJroA1iQukht1JEjcWWO7AdT+g8q8afp9vbwxyazZvMJ4+ILHnJ5YIA92/PzpaTfJqOoTq0PFD9RRj7nj68/nVvVtR7vU47KQjMZYK4OQBg4Gff6gajklNvwjplOGLHpW2KztjYLIyaYzNCA6xs+2CduXqzvRvRu0Xf6JGskytchmVzn6oDHGT4YxWd1TX2ltO4DLngKjCDifHIZ6jNVuzkd3b3X0dvStzGssjGEEIxxvvz5+rwohGXlyBZI5Vbjs6HBf8SqtuskowN1XA9ZNFYySoJrLTWTWqiZe/kQn0jDKykdeW+fVRvSnSW3DxTSSo244zuPKnxyd0yM4KriENqVeaVdBHZHYfYLX2KflUsziKJ5DyVSTUNh9gtvYp8tQa3L3WnyAHeT0B7/7ZpZOrZsVbSM7csF095JecpLvvg9TQmyvwbhpjgIW5Kc4T0gfhlfhRSaJ7u0vnUFkt7V8BercJxWCsbidYu6WaNFVjgHmtTxq0dM0m6NzPe28EStcXCjG2M5LjpgdayOu6m+pTsseY4lGD5Dz/pVcsrNlHz/5J2Gw8hVC6mWRu7RgkPEASebmqxWxaSDPZd3HGYoR3EcodmMvDxZ9EDB5/H8qlugserSfSSZUQbQnPo8XMY9XXcZ3oPYajGupQNJCPoYbgClc8IIPpnzzg4/XerV1rBvtRuGLA2X+2iEbADkRtt0FI4S92JSsItOt/cRW3cd40hHAA2GDeI8iOYrTdi4DMtzFM9wXiUIUkXCAHmMeO2/LHurDdjE7rtbp/Fj/AHwPijV2S2sre2ubi4hQJJcEGTHUjr+NP5S0NPJaoUVrwRiP7uAPhUVlZG3uJSuAjnOKvg0qXwtEfTPPAf5j+FKvWaVOLRBYfYLb2KfKKEdpZGykaAngUuQOp5D9aL2H2C19in5UD1mZ11MoV9Fx3YPh6Of1qeXhbB/R407UrO00W4XvVN3FavcyqOmBnny2yK5Mk6k8MvDxLyZlyGGeR/Gt6ts0PZ3UbuQYkvGECA8wGfcbeX5VzqeN4Z5kkykkUjDflufyp8fNjS020Wrm74+ESSoVUbJGDiqsKmd3kYeimcDoKYyElUTDNyBVcKOm1X7eMLGqgbEhfXjnVHoxfIhZAsoC7d2hI9fKlaxGSzlIBO/P308p+1SN09H8a8xX/wBGtDbw8LPMR3jn7q9APWR8Pwzf0DpBns8vB2l012GP3iLPvJWuyYwa4ra30YEEwiKzW5EhYb8QVg2R8K7XnO9KJP8ARxT15pxQIPtSpqVAFOG5itdLtZJm4V7pAABkseHkB1NBrx7nW57QR6ZdW0PehvpMnDuBvyBOOWcn9am01Pp2pqZTmKxtYlSM8uJlDFvyHurQchWNXaZsW1tAHtBoq6h2cnscRxSKDLE0YKqsgyQcefX1muP3bvNcO53aWNW4mP1iAM13qUcUbg8ipFcH7uSQraxxmSVB6DDooGcn1CtRSH2U7dOGQyqTw8sH+Y+FGFjWOeKIZPdplvXjf9ah0yAS3gQAmOBe8c+dSxzw95czyzKDgKq5G/Pzz4cq1seKSRTvp7aPTynEzXMr5KqNkXPXz+Pu6jziSZD9UOwwOgGat3QWQwRrHhRjLHmT41WjQlouEZOf700VSJz6HND7qPUbN514ozIsUi+IZsfkTXbsVwBXnBVww4jmQAfzLyrvcEgngjlU+jIgYeojNI1uzJHulSpUCCzT01KgACne6dPa6gkbSW09rHFccAyYyBs+PDHPwxR2KWOZcxOrjxU5qHT/ALDbexT5RUdzp8bt39tiC7HKRRs3kw+8Kz7AtNuD6q4ZcNNa3RuIPRKZB32Ixgj4V3XoOLbPOuH68BHJJEPrLKyEDxBxWrpXG9MHiee2j/d52CzqOLB2OOhHXrTWkJuXEj75xjHWqwAErxqcqoJ+HWiemAxjPgg+OKd6QR+TPMsebokfVUfjVLgKxxsuzFfhtRYrgqD9ZssfVg0OkXgggJ+8GoTGkgg3ctbW95G6iJj3cgP/AG2Izg+HL+ma6/2aLHQLASfXSEI3rXb9K4anEI9thIqhgeuGz/XfzPjXZuwbM/ZazLsWwXUZ8A5A/AUrVE5O0HjTU5FLFYINinpUqAINP+wWvsE+UVZxVfT/ALBa+wT5RXnUHkjj4ogCRvwk86WTrYJXSKyTyTapNHnEUJVQB1JGSa5N2xtmsO0t8HGAZTNHn73H6X4Emus6eI2me6jOfpADY/lxzrGf6s2KvHY3kYxJ6UTnpw8wT6t/jWYnfSje6RziNARJKORUj1dKL2GSCp2GcevFDioFsqLyLAHz4Rv+NX7UlbQEk5cbDwH/AMq0hoaZYVg8k8g+6hCn/PKqNwn7G1HXBq6B3VjMzDcpmqtyCv0MeGwrF02RXRC6II8l+QHjvXeNJsl07TLazXfukAJ8TzJ+Oa4dpUkUV/E8+TEsoDAdRnlXfKJEpDGlSpUooqVKmoAh0/8Ah9r7FPlFTSIJEKtyPhUOnn/p9r7FPlFK+l7q2Zg3Dt9bw86WVJOwiUNIhe3BUsCuWBIz4k7fGqPbayXUtBnhThNwhEkQJ3yOYHuzVa81KYERRELx7sQfLeh8skjpm4ZSQMgmuaOZLSLuDu2c4X0uAAHA9EZ/Gi0NuzqW4f2aDDHkPV66e9sJfpYUBWmZzmNGGUJOcHfIxnqPVWm0jQZLh7e3vZyLbfigiOFbhJ+seu49Q6Yrrc7Rl0Z26hkbR5rgL+yLbE/l4UO1PCJAMnIHOtp2k0i2g0q5ltFKcCAEcRxjiHT31jtSKqIXlBC8I3xzz1rYO2ZJ2ij3R9JU5h9vh/WvoKBxLBFIOTIG+IrhdzF9Dncv6QHA/EDtwnBzt8a7VpEyPp1sqsCyRIrY6HhFbNom0XaVKlSmCpUqVAFXTzjTrU88QJsOvoihGrXhCyJIVbgPpBD5cv0oxpv8NtfOBPlFZ7XrKVJnlt1LLIcsBUM6bjofE0mDHuJZn7mKM+j4KSCMePSlDfpYaiYbju5Yp1DZ4QTET19WeY8qGanIy3Rk7g8LrwMpLAH/ANSPOqF3aGWFFiGRn9kCSceI3J5BR781PHGKLt+lQaVu81eFZ1xL9IC48gRt/nTFaHR0Zpe8Cnu4+8HFjmSx5fjWMsnvO/ijnAU25HBPjJ4Qeo8qKGAcIe21eWOVtwzOSQOg2I/Lxq1ol5bC2rp3uj6kuMnueXnkVmNe7NXnCljEveyICYmUYyvQHzBHwx4Gjmm3zz6ddpduGmTKcYXZyGGDj4bUXsbhbpIZmnZpVYq4bAIPD4CtT/DGv05oNJMU7afqZeIbKrdCOZAPqz4fpW50vURFIYlPDwDhO+x/zNQ69Np68DzFe9yMEjbdRt58h6udVLaBprwgAnPpAhdgOgqWa5UPCktm0stSgkUK08bP/wAavghhkGgelaXhGMwyNuEEcqMxoqjhU5xVMblWyc/N/E94NKmxT1UQr6b/AA209gnyipGg4s5xUemfw209gnyirQrDEUZbCF1x3a+vFUJNCTBMfokjmKOUx5UrhFjqTRjb3stJcgFij8J2DiqN52XuOBeC1gRdgRH1HnvtW8PWmPWsUK4zfTMXY6BcRRKjJxBRtnAI8hjp5VYOj6lHMpgVowME92VGTvv661wr0KPG7sPbqjI23ZU+i8xHeZJJYZPXrWgsdOitVxjJ6nFXjS61qgui2MEXwr0AF5DFOKTU5ljUqalQ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alex-project.com/index12.7.files/demet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08" y="732249"/>
            <a:ext cx="2016224" cy="31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boginija.ru/uploads/posts/2012-02/1329346106_persefo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2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4680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Гера </a:t>
            </a:r>
            <a:r>
              <a:rPr lang="ru-RU" sz="1600" dirty="0"/>
              <a:t>- </a:t>
            </a:r>
            <a:r>
              <a:rPr lang="ru-RU" sz="1600" dirty="0" err="1"/>
              <a:t>покровителька</a:t>
            </a:r>
            <a:r>
              <a:rPr lang="ru-RU" sz="1600" dirty="0"/>
              <a:t> </a:t>
            </a:r>
            <a:r>
              <a:rPr lang="ru-RU" sz="1600" dirty="0" err="1"/>
              <a:t>героїв</a:t>
            </a:r>
            <a:r>
              <a:rPr lang="ru-RU" sz="1600" dirty="0"/>
              <a:t> і </a:t>
            </a:r>
            <a:r>
              <a:rPr lang="ru-RU" sz="1600" dirty="0" err="1"/>
              <a:t>міст</a:t>
            </a:r>
            <a:r>
              <a:rPr lang="ru-RU" sz="1600" dirty="0"/>
              <a:t>, сильна та </a:t>
            </a:r>
            <a:r>
              <a:rPr lang="ru-RU" sz="1600" dirty="0" err="1"/>
              <a:t>владна</a:t>
            </a:r>
            <a:r>
              <a:rPr lang="ru-RU" sz="1600" dirty="0"/>
              <a:t> богиня. Геракл, </a:t>
            </a:r>
            <a:r>
              <a:rPr lang="ru-RU" sz="1600" dirty="0" err="1"/>
              <a:t>син</a:t>
            </a:r>
            <a:r>
              <a:rPr lang="ru-RU" sz="1600" dirty="0"/>
              <a:t> Зевса і </a:t>
            </a:r>
            <a:r>
              <a:rPr lang="ru-RU" sz="1600" dirty="0" err="1"/>
              <a:t>смертної</a:t>
            </a:r>
            <a:r>
              <a:rPr lang="ru-RU" sz="1600" dirty="0"/>
              <a:t> </a:t>
            </a:r>
            <a:r>
              <a:rPr lang="ru-RU" sz="1600" dirty="0" err="1"/>
              <a:t>земної</a:t>
            </a:r>
            <a:r>
              <a:rPr lang="ru-RU" sz="1600" dirty="0"/>
              <a:t> </a:t>
            </a:r>
            <a:r>
              <a:rPr lang="ru-RU" sz="1600" dirty="0" err="1"/>
              <a:t>жінки</a:t>
            </a:r>
            <a:r>
              <a:rPr lang="ru-RU" sz="1600" dirty="0"/>
              <a:t>, герой,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обмін</a:t>
            </a:r>
            <a:r>
              <a:rPr lang="ru-RU" sz="1600" dirty="0"/>
              <a:t> на </a:t>
            </a:r>
            <a:r>
              <a:rPr lang="ru-RU" sz="1600" dirty="0" err="1"/>
              <a:t>безсмертя</a:t>
            </a:r>
            <a:r>
              <a:rPr lang="ru-RU" sz="1600" dirty="0"/>
              <a:t> </a:t>
            </a:r>
            <a:r>
              <a:rPr lang="ru-RU" sz="1600" dirty="0" err="1"/>
              <a:t>звершив</a:t>
            </a:r>
            <a:r>
              <a:rPr lang="ru-RU" sz="1600" dirty="0"/>
              <a:t> </a:t>
            </a:r>
            <a:r>
              <a:rPr lang="ru-RU" sz="1600" dirty="0" err="1"/>
              <a:t>дванадцять</a:t>
            </a:r>
            <a:r>
              <a:rPr lang="ru-RU" sz="1600" dirty="0"/>
              <a:t> великих </a:t>
            </a:r>
            <a:r>
              <a:rPr lang="ru-RU" sz="1600" dirty="0" err="1"/>
              <a:t>подвигів</a:t>
            </a:r>
            <a:r>
              <a:rPr lang="ru-RU" sz="1600" dirty="0"/>
              <a:t>.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ім'я</a:t>
            </a:r>
            <a:r>
              <a:rPr lang="ru-RU" sz="1600" dirty="0"/>
              <a:t> Геракл </a:t>
            </a:r>
            <a:r>
              <a:rPr lang="ru-RU" sz="1600" dirty="0" err="1"/>
              <a:t>означає</a:t>
            </a:r>
            <a:r>
              <a:rPr lang="ru-RU" sz="1600" dirty="0"/>
              <a:t> «той,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прославляє</a:t>
            </a:r>
            <a:r>
              <a:rPr lang="ru-RU" sz="1600" dirty="0"/>
              <a:t> Геру»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Артеміда</a:t>
            </a:r>
            <a:r>
              <a:rPr lang="ru-RU" sz="1600" dirty="0" smtClean="0"/>
              <a:t> </a:t>
            </a:r>
            <a:r>
              <a:rPr lang="ru-RU" sz="1600" dirty="0"/>
              <a:t>- богиня </a:t>
            </a:r>
            <a:r>
              <a:rPr lang="ru-RU" sz="1600" dirty="0" err="1"/>
              <a:t>полювання</a:t>
            </a:r>
            <a:r>
              <a:rPr lang="ru-RU" sz="1600" dirty="0"/>
              <a:t>, «</a:t>
            </a:r>
            <a:r>
              <a:rPr lang="ru-RU" sz="1600" dirty="0" err="1"/>
              <a:t>ведмежа</a:t>
            </a:r>
            <a:r>
              <a:rPr lang="ru-RU" sz="1600" dirty="0"/>
              <a:t> богиня», </a:t>
            </a:r>
            <a:r>
              <a:rPr lang="ru-RU" sz="1600" dirty="0" err="1"/>
              <a:t>покровителька</a:t>
            </a:r>
            <a:r>
              <a:rPr lang="ru-RU" sz="1600" dirty="0"/>
              <a:t> </a:t>
            </a:r>
            <a:r>
              <a:rPr lang="ru-RU" sz="1600" dirty="0" err="1"/>
              <a:t>мисливців</a:t>
            </a:r>
            <a:r>
              <a:rPr lang="ru-RU" sz="1600" dirty="0"/>
              <a:t>, яка </a:t>
            </a:r>
            <a:r>
              <a:rPr lang="ru-RU" sz="1600" dirty="0" err="1"/>
              <a:t>користується</a:t>
            </a:r>
            <a:r>
              <a:rPr lang="ru-RU" sz="1600" dirty="0"/>
              <a:t> </a:t>
            </a:r>
            <a:r>
              <a:rPr lang="ru-RU" sz="1600" dirty="0" err="1"/>
              <a:t>стрілами</a:t>
            </a:r>
            <a:r>
              <a:rPr lang="ru-RU" sz="1600" dirty="0"/>
              <a:t> як </a:t>
            </a:r>
            <a:r>
              <a:rPr lang="ru-RU" sz="1600" dirty="0" err="1"/>
              <a:t>знаряддям</a:t>
            </a:r>
            <a:r>
              <a:rPr lang="ru-RU" sz="1600" dirty="0"/>
              <a:t> </a:t>
            </a:r>
            <a:r>
              <a:rPr lang="ru-RU" sz="1600" dirty="0" err="1"/>
              <a:t>покарання</a:t>
            </a:r>
            <a:r>
              <a:rPr lang="ru-RU" sz="1600" dirty="0"/>
              <a:t>. Вона </a:t>
            </a:r>
            <a:r>
              <a:rPr lang="ru-RU" sz="1600" dirty="0" err="1"/>
              <a:t>стежить</a:t>
            </a:r>
            <a:r>
              <a:rPr lang="ru-RU" sz="1600" dirty="0"/>
              <a:t> за </a:t>
            </a:r>
            <a:r>
              <a:rPr lang="ru-RU" sz="1600" dirty="0" err="1"/>
              <a:t>рівновагою</a:t>
            </a:r>
            <a:r>
              <a:rPr lang="ru-RU" sz="1600" dirty="0"/>
              <a:t> у </a:t>
            </a:r>
            <a:r>
              <a:rPr lang="ru-RU" sz="1600" dirty="0" err="1"/>
              <a:t>рослинному</a:t>
            </a:r>
            <a:r>
              <a:rPr lang="ru-RU" sz="1600" dirty="0"/>
              <a:t> і </a:t>
            </a:r>
            <a:r>
              <a:rPr lang="ru-RU" sz="1600" dirty="0" err="1"/>
              <a:t>тваринному</a:t>
            </a:r>
            <a:r>
              <a:rPr lang="ru-RU" sz="1600" dirty="0"/>
              <a:t> </a:t>
            </a:r>
            <a:r>
              <a:rPr lang="ru-RU" sz="1600" dirty="0" err="1"/>
              <a:t>світі</a:t>
            </a:r>
            <a:r>
              <a:rPr lang="ru-RU" sz="1600" dirty="0"/>
              <a:t>,</a:t>
            </a:r>
          </a:p>
          <a:p>
            <a:pPr algn="just"/>
            <a:r>
              <a:rPr lang="ru-RU" sz="1600" dirty="0" smtClean="0"/>
              <a:t>   Аполлон </a:t>
            </a:r>
            <a:r>
              <a:rPr lang="ru-RU" sz="1600" dirty="0"/>
              <a:t>- брат </a:t>
            </a:r>
            <a:r>
              <a:rPr lang="ru-RU" sz="1600" dirty="0" err="1"/>
              <a:t>Артеміди</a:t>
            </a:r>
            <a:r>
              <a:rPr lang="ru-RU" sz="1600" dirty="0"/>
              <a:t> - </a:t>
            </a:r>
            <a:r>
              <a:rPr lang="ru-RU" sz="1600" dirty="0" err="1"/>
              <a:t>олімпійський</a:t>
            </a:r>
            <a:r>
              <a:rPr lang="ru-RU" sz="1600" dirty="0"/>
              <a:t> бог. В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характері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як доброго так і поганого, Аполлон брав участь у </a:t>
            </a:r>
            <a:r>
              <a:rPr lang="ru-RU" sz="1600" dirty="0" err="1"/>
              <a:t>війнах</a:t>
            </a:r>
            <a:r>
              <a:rPr lang="ru-RU" sz="1600" dirty="0"/>
              <a:t>, </a:t>
            </a:r>
            <a:r>
              <a:rPr lang="ru-RU" sz="1600" dirty="0" err="1"/>
              <a:t>боровся</a:t>
            </a:r>
            <a:r>
              <a:rPr lang="ru-RU" sz="1600" dirty="0"/>
              <a:t> з Гераклом і </a:t>
            </a:r>
            <a:r>
              <a:rPr lang="ru-RU" sz="1600" dirty="0" err="1"/>
              <a:t>жахливим</a:t>
            </a:r>
            <a:r>
              <a:rPr lang="ru-RU" sz="1600" dirty="0"/>
              <a:t> драконом. </a:t>
            </a:r>
            <a:r>
              <a:rPr lang="ru-RU" sz="1600" dirty="0" err="1"/>
              <a:t>Цей</a:t>
            </a:r>
            <a:r>
              <a:rPr lang="ru-RU" sz="1600" dirty="0"/>
              <a:t> бог часто </a:t>
            </a:r>
            <a:r>
              <a:rPr lang="ru-RU" sz="1600" dirty="0" err="1"/>
              <a:t>гнівався</a:t>
            </a:r>
            <a:r>
              <a:rPr lang="ru-RU" sz="1600" dirty="0"/>
              <a:t> на тих,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перевершував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в </a:t>
            </a:r>
            <a:r>
              <a:rPr lang="ru-RU" sz="1600" dirty="0" err="1"/>
              <a:t>майстерності</a:t>
            </a:r>
            <a:r>
              <a:rPr lang="ru-RU" sz="1600" dirty="0"/>
              <a:t> й </a:t>
            </a:r>
            <a:r>
              <a:rPr lang="ru-RU" sz="1600" dirty="0" err="1"/>
              <a:t>мистецтві</a:t>
            </a:r>
            <a:r>
              <a:rPr lang="ru-RU" sz="1600" dirty="0"/>
              <a:t>. </a:t>
            </a:r>
            <a:r>
              <a:rPr lang="ru-RU" sz="1600" dirty="0" err="1"/>
              <a:t>Пізніше</a:t>
            </a:r>
            <a:r>
              <a:rPr lang="ru-RU" sz="1600" dirty="0"/>
              <a:t> Аполлон </a:t>
            </a:r>
            <a:r>
              <a:rPr lang="ru-RU" sz="1600" dirty="0" err="1"/>
              <a:t>перетворив</a:t>
            </a:r>
            <a:r>
              <a:rPr lang="ru-RU" sz="1600" dirty="0"/>
              <a:t> </a:t>
            </a:r>
            <a:r>
              <a:rPr lang="ru-RU" sz="1600" dirty="0" err="1"/>
              <a:t>свій</a:t>
            </a:r>
            <a:r>
              <a:rPr lang="ru-RU" sz="1600" dirty="0"/>
              <a:t> лук на </a:t>
            </a:r>
            <a:r>
              <a:rPr lang="ru-RU" sz="1600" dirty="0" err="1"/>
              <a:t>ліру</a:t>
            </a:r>
            <a:r>
              <a:rPr lang="ru-RU" sz="1600" dirty="0"/>
              <a:t> і став заступником </a:t>
            </a:r>
            <a:r>
              <a:rPr lang="ru-RU" sz="1600" dirty="0" err="1"/>
              <a:t>мистецтв</a:t>
            </a:r>
            <a:r>
              <a:rPr lang="ru-RU" sz="1600" dirty="0"/>
              <a:t>.</a:t>
            </a:r>
          </a:p>
        </p:txBody>
      </p:sp>
      <p:sp>
        <p:nvSpPr>
          <p:cNvPr id="5" name="AutoShape 2" descr="data:image/jpeg;base64,/9j/4AAQSkZJRgABAQAAAQABAAD/2wCEAAkGBxQSEhUUEhQVFRUXGBcYGRcXFBcaGBocFxgXGBgcGRwYHCggGBwlHBgXIjEiJSkrLi4uHB8zODMsNygtLisBCgoKDg0OGxAQGywkHyQvLC0sLCwsLCwsLCwsLCwtLCwsLCwsLC8sLCwsNCwsLCwsLCwsLCwsLCwsLCwsLCwsLP/AABEIASYAqwMBIgACEQEDEQH/xAAcAAABBQEBAQAAAAAAAAAAAAAFAAEEBgcCAwj/xABDEAACAQIEAwUGAwYEBQQDAAABAhEAAwQSITEFQVEGImFxkRMygaGxwSNS0QcUQmJy8IKSouEkM0Oy8RVjs8IWU6P/xAAZAQACAwEAAAAAAAAAAAAAAAAAAwECBAX/xAA0EQACAgEDAQYEBQMFAQAAAAAAAQIRAxIhMQQTQVFhwfAycYGxBSIzkaEjQ+EkQnLC0RT/2gAMAwEAAhEDEQA/ANrNIUqQqoCp6anoJFXFd1xQA5rkbV0aYUAMo0pAU5p1oAcU1PXJuDNlnWJjwmKAOwaVcmnFACpq7iuSKAOWFOoilVX7aYe6QhtPdlg6Bbd0pDZcyPuJ1WDrpmHjUN0SlZagaUVXuw3FXxGET2zBr1sm1dII1ZNM2mgzCD5zViqSDnIKXsx0roClUgNSpUqgganFNT0Eiriu64oARpxTGnFADVxir4toWOw3jkOZ+G9d1Q/2tcSu2bKAf8tzEjQ5xJUZp8mH9Jqs20ti+OOqVMnXu16m8yiFCqwUk6vEz4Lqu0Hzrp+N91WLsO+ZMwSFnQdfppWH4niVxYZHZneQd5iBuOY1PPTapR4vea4QXzLq+UEQTlhwSNep3rHLDlk71Gu8S2SNownapfb5GWQYDOusHlsNR71Wmy+ZQeoB9a+brXF71t3loCwc4dpA3jlOknaa2r9nOOe9hQxM2wYtmDJGh3J1AmPOelOxa4vTLfzE5Ywa1RLbXJrqmNaDOcUC7YYQtY9oujWT7TzUDvj01+FHjUXidovadRuR1gGNSCRtIET486h8ExdMyPshxE8PxRzMfYOwVgdsrGQ082QsJ55STW0Csi4zw62UtG+Is3bhtmN0BXKrE8ioctOs5IPWtV4faZLVtXOZ1RQzciQACdep1quOeuKkWyx0yok0qVKmFDmlSpVBA1PTU5oJGNc10aYUAKlSpUANWeftrxmXDWrR0W47EkbygGX/ALj6VodUH9sPBbuJsYf2eYhLpzQYC51yq7c8oJgnkCTyqHwWjyZd2a4L+9XlYjuwMzrKzGkAExJj6mtQw/YLAqNLJ2gkuxnz1qm8Cwl/D24RWZpJcKVkE8pYH6b1pXDsXfFhjdQG4qhlGnenQZo0mfKs8m2+djY4aUttzLu33Zazh8ptdxGMHMxYA6a948wCIrRv2S4nNgMonLbuuizuRC3B/wDIfhWf9s8Zib6gXrTCXVAIWCWbKoUDWSdpJ5VqfYPgJwWCt2Wj2mr3I1776sJ5gaLPQU3HdbiMySZY5pE01KmiBUzCuopVAFWs8As4qy9nEJnUXGIGZlIzB0kFSCDlY1ZbNvKoWSYAEkyTAjU8zUDhZh7g/pP1olSOl/SX1+4zNvNj0801KtAsalSpVACNKlSFADGmpzTCgBUqVKgBqc1zccLqxCjxIA+dRxxG1H/MSP6hUpMCqJhBhsZdRfdZVdQejTp8GBqamMZ7zJl0KAA5lEGZEg66wdpoP2i4j7TGI9g51RMrRzhiWA6xp867uPhLh9oyj2u8FNZHXu68qxSVSaOlGpRTfgWDBYZbt1WdVJsyw02cyoYeMZvWj0VWuznGEN25YaBclWmfeDLoPAiG08DVlNaccairMOZ3N+R0KQpgaVMFnVNSpUADsF/zX8R9GIohQ3Dj8f8AwP8A/JRKkYPh+rL5ORU9NSinixUjSNKoJEKanpUANQrEcQZbzJplFtWACsTLMw1jYd2P0orVf4rbc4nuswHsQdIMFbhkwRv3l6zHhqnPJxhaGY0m9wbxTtPcsycpI0/6NyY66vVexXbzFZZUKuhAm2wMwNRmOsa+gqR2nxd4HuM2ra90QAO98iD6mqbj2Jv3gZ7pAWeWgJ+c1TpYvK7b2+Y3K4wVVuEuLC5exDWzcbYHV8vuoCxnqSR4VLwnB8KAq27bXHKgtmuXMuv5hME+G3jXScJF/GXcwDBY3G0qJ+gq24PAAkrAzrop/MvJT1jkfhWvM576WKw6LWoF4TCezykLtpoABHkNKL/u0xoJJr3RgNNo0M/7165wx7ik5fDadpO1c5Jtm+U6Kl2kw7reuPEBrZAM6zb76x6N61Hv4253rdu5cXItu8gVyBJAzCAdiTPxNFu0ljVmaCQDzkyRFV63cjEjxsFf9AI+ldTBfZpM5mdrXaD47Y4gBQCjyocFhBK89hBYQZGlScD26ZzlZVDf4+kjZT5VSGvEWbVwT+FeZf8AC0P6TI+NTOEY5rLJ3oQqubyk+hKgCfrSs+F6XKF34Wy2GaupGp8N4oLkCRJ6ZvuBRQ1XeF3nORi8juzpHvHz5yPKOc0Zx938N4OsQPNtB9aR0+Ryg2y+SFSpAi5j1T8ZiIAYEcyWytAA3PhRjAYoXba3BoGE1VOG4n8O5A7xzAEIXaBIMKNY31o52VP/AA6gsWILSSCN2LAQdRAYD4UYXvQ3Pj0oLUop6QrQZBUqU0hQSKmpUxNAHF14qo9oeIi1ezMWEWVAyid3bN9B6jrVnxDVnHbrFMMQqqSCbSmOuW5cjTwP2pWaGqFIZiaUtwbi8ROd5Y+6Tm/nYrtGxH1oZxO3GJuR/F7Nh/iAB+YNE+DKbwdGOt21JPRi7wf80UMvsWOHciCJtMOjI2g/7q1YYKEVFCZTcpNl84Ektim6n6IKtFrDiEcbhRPjpIqsdnLoL4lf5z/2CrJg7p9mjDXugEVWfJMeCabanvQJI1jcxQi3cAFyf5R/lr0u32QzyDBh4g717XbIksBIOu+nnSyxSeOYg5HY82J+Cgx8/pVdF7/iAZ0iJ81ij3ad5RzyyEjx0j4f7iqe2IOYEfm69AT96dj4KTW5MyzhAvN7pj/MFH0r3ukTcnYwigc8q/qRUTBXtbQOyJnPmZI+ZFd4a5muifdQFif5nk/L9KaURdOynEpK2XcypXSDEkggTMcm+VFeLcfXNkXVVZc78gZiB1MxNZ/wa++Z7iMVAQljz3JUf340TW3mW7b/ACpbJ6lmbMfllFZuxrV57je1/NFfL7k/FFks3WtuVm6V0j+JQ8k9NYjwq69l8OyYdM/vPLnT822/8oFVEXraAqYIXEWGdd9GBBn4LWhg1mwK22a+pm60ipUqetBkGFNTxXJNQA81wxrm7dCiWIA6kxUfD4+3cLZGDZYmPHb70Wgoe+1Z72zwx/ekukd0WciH+ZnZn9FCetaFdIrMu3PFFbEi2HUG2ogExrufhqAavBbkMEcCxWXI/wCUlG/pLd0/Bvqa9+0mHNu5cI918t9fAjR468zQbCMFuae5dmeqt0P2qw4y+LuEV21ay0N/S0K3w2PwpwvhhTsReDXbmsyZ9UX9avPAADZE+PpNZt+z1u/HNWKn4pAPqhrRezJ/BSen3NKnyMWx3xTDHKSv9xQxbv4On8ZiPrVguEElG5iarmKIzMUHctg/4mOwHgKoiSpdpbuYXYGiIfKdz9hVOve6o56n10+9XHtFZyYcgnvGQfNiP9/Sqf8AuxuEsBCLAzcvLz/806C2KyJvCkHeLaZuf8qD7kH5V54q8UsmPfuEk+Wn2gVLs4ElSNs0DyB1I/ygetBsfiM9xgPdGg6ab/p8KvwQixcD/wCXbtjdj7S4f5U1A8tF9anYXHZbWLvtrzjymB8dBQ7h/dtE87ndH9I/U13xM5MFiPEIv0o7hX+48uyN58TZxzP7zvbfylLwHpCitm4ViPaWbT/mto3qoNYx+y0SuLU/xLaPo7LP+qtR7C3s/D8Mf/by/wCUlftWKO2Sa+X2Nk3cIv5+hYaemFPTBQxrg12ajs1BIA7WcOvXsnstRtEagncmSAVgCflVEXEYu3bdcNfLeyd2vXPw7a92YBe4rEIAp91eu01p+JunWKxP9o+EFjEC4SfZG4jXFH5XaT56g+tLcad+JWT4L2nHHt4YXbnde4AQDJygju5ubHbSBqQKoXEP3cmSqXWJJfOC9wkmWZnDKqbHugGPlRX9pNwlFAeII0HPNJDA9O7HxoNw/BWXtojEqwAgj3dQQZPx+dXlNY1SOp0XQPqPzSewPuOEICyqPrbJIME/wmNJGoI/SjmExsh0O11Np5jRv1od2r4fh7Nq2lq57RmBkhSArLtvvpQXA405VfXrr4aH4TTcc9SM3WdL2Mkk/Qu/YbiYsX2z7MoOmpLIykfLPvWhcL43bUBMtwMo1UqswI1ENBGtYzhMdku27wEgMAw5EHkfgSPjWtcPwwvKptscywUJ94A8iD7ymia7zMtwpxnGg5SS1qDBJEggidCs6+dQ7nE7KrkUsYGbRfnrGtSMUn4ZS8pAIjSSPCPEHl0NDbOGGzwIABO5Ma6CqJWS2lyAuLWHxTJh7KlVJ9o7H+EQYLnxnQf+ak8R4Wq2ltWgcgPebygsx6sdB8aMYe97ZilkZUnvN1jcsedQbvFVuuQn/IsmB/7tzl8Bv6Voiq2M0m5O+4EdoLwsWTEZjoNP4m/QfSqJw60XfLrEa68p+poj2o4ob13KNQpIEc2/iP0HwrywLC1n55dXbq591R4CokXWyC2JxH4iqsQg28FG3rXj2hvk4BtdXup8hmM0Iw1xvZXLh3ZggM/ExXt2jf8A4fDJzZy/wAI/Si9gS3DH7Mm/EuifetTH9Ny2a0L9l7/8FkP/AE715f8AWW/+1Zr+ze5GJ87V0ehU/QVpP7OlCpiVmcuKufMKaxf35LyXqaX+mvmy40qQNPTRZzUTEOBXrcOlCMVe8akD1uXKxr9pmOz3soH4cZSeo2keGYx41ZT2h/fLrKjEWEMCNDcKzq38kxC89zvFVTtzig7+zVMzllALNuZEbcpNIlO5KKM8sly0oH38eb2Fw7Oe8iIjE/1OgJ9FqG3tkQvkbIrQXG08tfT1FEeJcKawblpiDmsqQdgSGBJ/zZvKRQHDcSuZe8JVdIkjb6inzidHpuoeNabDacHu3xZuvAtswGjAOV1lgPy760JxF0Wr1ywQDbV+6ZJIDAHUjXnr41NwfErt5br5oW2kCBr4AHkP9q9ex3Chcu53BMHQ9X1knr1qccJIjqs6y7hnhPASygm2VXTdixMdAIjzq48PxmIRRbs2nhfdkgAeTNrQrD8RYMWVotiVQRqxG58qsGE42EAzXVHX3Zp9GDUybYs4i7HtbiJ8WYj0Fd8T4IRa7l9QSdSwyiOcU/8A+ZYVR3yp8oY+gqPf49w68Dlt2WY/nQL9RVU5Jk6VywfxLEqtv91wzRbA/GvfmP5R1Hlv5b1viuLFm0Et6EghdtJ95vM/3tUziGOUAsYC8lH0A5k0EOHN0l33PL8o5L9fjTWqWxC8WQ8LgCQSOQjMRsPAdampwp3TJaTuKZLHYnxJ6a0R4bhoMShA1h2MH4Dc0XBaQXIdv+naQdydpPWPGqUDmVbjHDDaS1ZXUgFjr1ND+KuHvKgOlm2E0/Nu3x2+dE+0/EhYJRWD4l/efcWx4eNAOGJDZdzqZ8SKgtG6CfYB4xi+KXh6ITp6Vp3Yu9lu41eQxM/5kU1lXY0xjbU/nuL/AJrVxfqRWlcDeMRizHvXLR9cPbP3rE1/qX/x/wCxp/tfX0L/AGrkiuxQ7htyaI01iyPe2rPu33GcltsNaBN+6hEjQW1YEZmbkYmANdJ0rRLm1Y5jMSWxuId40vuAJERbhFjodI9aVmyOEbQzFjU5UwBhOHnDxZkhgpmBr/KfLQ143+DOXDCWcMDoBvMjfeBPpV54neUoLhWDprABA5+PdOhHiDR3heEstlcA7AEGIP3HKkR6yGnU47lH0clK0ygdryL9oXbRDZJzj+IIxUhljdZGvSs+unKrzoBrr5xPjWp9suHDCsL9ofgs0OvNc+h/wkn++Wb8fQI4QDQFgOYILBl89DTulzPIqY7NjUacQng7CrYW2NMw18SQG19flRrhwy2RlMG5KIYghAZuN4E7CguDt+0eJ96ZP5VA73lpHyo9hsQGzXT3LYARBroq/c/eugjIwVxu+S4RJGX4coCimw/B7xGZI67kdNJ61ZuyPZo4pjduH3jMeHIVfDwhbYiBAHIfaqt7hdIyJQ9oTctCNZJJB9RpXhfx6x3bYHm5P2q38ew/snLJDKTBQ/pQEW7Lfwsh6CCPppVrZN2BDcu3GlZhRpGgBPn8aKYbHXrY0yMOcifPYivcYBD7rtpOmT71NwWCUkASfMVG4OiNY7SZYzYdW/pcr+v1pYvttltMtmz7J20z5pPU67zvRTE9lGZGdBquuvTnVO4imZDp3lmRzj+5NRZCjEjYdPaEsx1G56miHDTmvnwA0qPwu33XHP8AQTXr2eEXZPM6maklkrg6+zxSk8rw+ZrTuHpBZ/zZD/ltqv8A9azF1y4pj/Oh8tQa1vhdvuqI/h+hIrHk26iL8Ux63xP5oO8HPSik0H4KILDyoxTGKR53Nqw3jmGyveJBJS9dV9Nw1wtPXYg+NbXiLh5VnvbbhXs7v7xAKXYW7I0DQQGMdRoT+tZuoT02u419JJa9L7ys4rH57IYzI72k68jPWVCn/D40U7PcUYKuusRJ1npp1iKrmCPsbptv7hEITEwSYGvMHWeoFNalM9sHUMGAXnBzdNAVM1icU1Rqap7mlccVL1pkYDLcUjbqIPlrBrEcWCYDwGTuMBHvIT06zPy5VpOE4ibttInQgjy5/Q1Ue2GByYhrij8O5FxZI55sw66MfnR0M9OXS/fv0F54p49gfhjltmN7nd+G59TU7ijT7LD2/M/afjHpUPBQbgn3UFFOx1sXsUbz7Bifgu3zrunMNn7J8G/d8Oin3oE+FFcZbUiDFA8Px0AAA158U4joIO43pbi2yLVAnj3BVckpMjlG/lNVIYaDHyq58P40jsVf3hv4jwr3xOBDd5ArKfKfUUxSrZlCqYXCtGigD4VZuCcGXdzM1ESyAdQB5mitnGCQiak79BRK2CDVzBBV7tZl2w7OK2e5bGV/4hGhB3jpWm4dyNSaAdoFymeTaeHhS48l35GNcBksw+HyrvgQh9evWvfD2vZ4u8msC5oPDl9a8OHLF34/QkUxMkncWGXEFo0IB84/v+9q07C8TVGso27q5B1jutBHSYM+U+NZt2h0f+pNqvVm/NuymQMXJ7zBCFhlMjMJzd/Qg+tc/rJOM4SXn9jTgjqhJPyLhgpVx/NRehdsQRRQGnp2hNEO8NaG8WwQv2yjQQdwdjRTErUEvFSQZX2k4A+HhXl0/gua5lOwUny08fkQmIuEPbZjEyhOusCFkzAO49K2bFWkvKyMJBVhB9PvWc9peBm17VVUtbzBVeZ9m+6hp1IMgTy0rn5oqE67v/TrYcqzY9MufEgcC4kqsUg7gBo5kiQIMzqT8KI9rMOPYGdwHAGmhEbRykVXRiPZsZS4zG4CMgBynQEN0BDT/hPxtAwCmwUS0AuYCLeRVtiHzswYjumTIUE0qWPTKOTzv51z3mKL0ye/j/Oxmdy6VUqp1bf+/WrPgScLYAEZnFAEwcYjLrAbnvA1HyijXFcQWa3A0iB9f0ruRdqzNJU6DtjiDZRqdvrUrhuPNxDbLd5ZienKgt94QeH+1cYO9kdbnKdflTGUomYnElWF0bg5WAqxYbGN7MPbbfoaA8UthGzfwXND4GoWAvvZJRTEbfHWaqFWiz4KxdvOWYkfGrNw4IjezTvMfebpVNwuIv3CF9poeS6etW7BhcPbMaufUn9KiRWiRxHHw+Rf4Rr51F7RMTZk8iDQbA4jNfaTtE+J3NGOJMGtMGIUNoJ9daiqI7zOeJWIx7HkyIT6R9qG4RAMQ4j+Nx89KK4t2/fSCNlXXqOR8KhYxAMSdNfaNMf34ipGokdowPwm5kFR9q0PgeF0yne3lA//AJz9Kz7jKZhYj/8AYo9SK0zh1zv3G/NB/wBYX5Vy/wAQlUor5mvpfhl9PuHf4viaJgUHwDy7A8ifqaL1rMx4NcqNi7M6ivE4mSZHOpC3oqQBr4crmYnZTVa7Q3wP3tGJ7xBiNIyqOn5gunmdgatt+/mDCOR+1VXtVeKnEQQB3dMsz+HvPgM482HSsHVbz+i9TX0+y9+Rnd9/Z3NJXScwgqTJ0AGsgabdKs3CPxZQZmhS4idDILDT+UNv0FV3i1tS2aUAmQwY7EKO+CBlMmABNFcC6TcDkm05DK1pyDo0qVYa8h9NaicE0m/3EznTshcc4cUum4VIOXKQevI/GflQfEv+Io6Ecvh9qt3FLKkW7dsEIqIgDEliE92T1HU71TuILlvEdGA28prf0k9WOvDYRdhXEGVMAep+tcYVpBGm2n9+npXreHdI5wag8OMMPn8a2MgOcKxqshs3eR5/KvQYQDU68g3P40Lx4Cd6NZ9an8OxM90tH986Ctd5YOG3rdoRb7znwpuI4z2Kyxm4wIA/LPOvTD20sKblxgWPMRt4dKAXsU2KvdxYnQeXMmq94chTs/ZJlidTqSeXiaN3rguWmAGg0Hj1P1oQbURh7M6xnbmaO4pRbthByFQVZmhc/vRme6oX0M/eu+OiL5P84Pqqn60oH7y56ltfiP0rrjgm5c8BaYeMACaBpJxzLlt6ZvxUlfJhzPhV/wCGEzDKV0XSQf8AqMQZ194AN4TFZxecFJ6NbPow8a06yqrdAQKEOSANhodNdtZEda5X4kt4s19K9mgrwod9vM/WjdCeEEEmOTN9TRaK2GYr9y6BPWuLGP5RMVExkliBqdYAr34PgTbJLxrsP1qzqiESlvBlY7QNfUUC49iwbWLWX7xygawe6IHjJOw5A1YrigSREweUdKqnaW6Ft4qQdbtvKwOxATUfAP6Vz8/6m3l6mrF8L9+BnuJtKTDLntuqmGUieZlXAI1B3HKaI8Ese1uogQAZcgUCAo1ynoNSD5ComKuEjPJMmJJ6KNTz2K+tevDskm1fz5SVabbFGDJ3h3gR/Z9C72fAmUXpsI4i6RJiLilWygggqZ59SI6iY1NVvtLZy3EcEkXIYf6SPkaueLWyyoqLlAtgKqqdFUmAI1OmnpVV7U4c2x7Mgr7J3UTO06b+AFM6PIlJxRRR5aOmGmu0/H+9agWyQxA5aeOhorhhNpjyEHpv/wCKGXkhwY96D9jXWZQMuouW5g9PLoaD2LpRiPGjXA7wJyts2lE73Zj2r934k0Mi0uQCt25fZUWTOkD71Z8Lg/3a3kTvX30J/L4CjGB4VYwS5mYAgSWb7UFbjHtHYYcbzNxhy8OlUu+COQrwq2tiQTmeMznkvhPWucdimuSEEk+gFQMHYa73LQnWS3U9T4VYMXbt4ewyLBeO8ef+wqOCDP3Rf3nIuoUDXrJMmvDjq/isvNrMfHvR9K9eGtmxDn+ZQR8J+9c8c7uIQ6e715BiD9TUsv3gxsUfYaRsv1BrYLOX2q5dVJXXx/D+5rHUsxZcAgkSBpppWt8KM+xidre4APur0/ormfiK+Fmrp+8P8MwItuSp0NFqi4dBM1LrUhDAdzDjPNRrlzva6fSpuMuBQTtQr96RhBijkCYzSD5H7Cqp2uZRbvAQSb0LM5pyrMciBt8aM2LzEsJ0Cnz3FUzta345WZPt2MAR3VRD/fn4Vhzr+rXkvU043/Tb99xB7QPLHLdQ2I7tkp3lbKiaNOolZ11knlFRsWoJf8K4gtLbGdjpcg5cy6bEKrT4nnUTEuHGUgT3jM6nmDPgQfWvTD49rxtWbrShZTyEjrry0irJ1HdenH3EPdFswBiGfVSjDQwYMqDMaag6jbfpVQ7SoqW8tu7cuZnBLXWzEd0LEwNI51ZLl9kR/aW1tZSEtslzP7UEuZAOoMRvznTSq12mthCVB5gydRqAZEDbUUYdUMmm9rXBNLuRaexltblvKyN3lEgXUkxBUhQCRseRoTxbgzBXKjW006mGKwZ7sxOx0+9d9m+EAm1iIHekb67BeWoII+VXq7wguDcbvdwyH7wYFR8ZEjWeVaFGcHcf29vf+Ac09mZhgnIInwIn7VaMLx97aaET5STQRsGUZgyqsFgJnITAgzqbew18DrVitcHW2Gc2XKqk5gBcBPe5ptsPIt0FP/8Apj8MtmQ8Vq47gS57bFMXuyR9J6UYwfBWgZ/w7Y9T+lTr/EEtKcsAqoPutznTUabb85HWhGPxVy8xgk2wN2lROsn+blHnU9vDuZXssneqJOM4/li1hhA2nmTtXvxa0y21srL3CQ90wTG2lTOzXBgB7RvaZt0YBQpjYhTM+dSMMmQkm1eLAGbkMvKDqwIckdSKzvq13L+S/ZR8Sj9n7atiMkgM7O2rEQVlVExGuWY6V79t8OLV6zBBlXmGDbx0Gm5ofwvFshFz2mSCyGUD22lzBZSDl3iQDsKbiWLbEutu4Rnt5lJCIozeGQaiRM+lMXaPJvx78vUhqNA24couCdCsitN7PMe4CScosQT0KXd/76VnL4I3bcj30kEc4GlXvse823Osqtka9RmU/wDdWb8QvSmP6be/oaLhG1NS5oNwTEe0lhRmtKM5Xe0SbHkKpfELlu2ZaTO0VoHH7GZfKs14ypYxHWmQKhjs24uM+QkyhEE+K6+tV3tQYxtydQrHbfvKo08DpRHsa3s7rsxgC02nInPbPrQniuMR8bcJCgPngkT0A0/TxrF1EbyX5L1NGN1B+/Ar/EQAyAe4yhtticwI8pU1Os4LMSFBcizmOQZyGGVzIiQNSI8qbD27xX/jbiN3Qiqo0GrEkHqZ5DQCurPD29mDauFDORymrEOpghusIQJ01FVelOm/ryiu7GwPexAt3ZhQ3M9ANPCPQTXWMu3Lzt7bDJYC2lEgypZRk0gmVyhdd/lUPjWJz32e22qLuNGOWAZjnv6GoycQd9GbT/CAOc6feamPHH+Cr/Ky/cI4phrNs7tBIREM6Fg250EQKvXAsZbxFnPbByzBUxK6QQYJHukfCKz3AcORbaNoga3zGobKIZeYby6ConEmuWXUWvaWVugkgXPeVdO8skTLDfxq8czlPSaZ9OlDUWHiHDQGdGjMNAY3nbf3gRyqNbwDhWy5bbAgBreZST0GpjxywNa8+H8UVyMxCNlyyAYAHMa6E668qsVgrmA1JGyxHxJOy8/uadKEXyjJqa4K1i8BiGHevXWnrcn6164XhYAzEFsozd45hzgRA6HmatdyzOgiYnwHj4AV4rg5Rm/PsP5YKp6jM3xqjhFFtTIfC8JNx7jjMVtqczayc8nfbQRG0US45h1axcyAAgH11+9TMNhgEc/yhfQf70r1vu3BI6eluR8z86mlwRZjy5V4fbYzmuHO2k6KSQAD7zd4HXQd3nNDkYi9n2DfoPnVu4hwf2eIBdAbR0RUZScjfyOd5J23oZh+GhS1h9YYqjQQZB7pg6693Txq2CSbbfPv/BafC8Dya2VdbiDRjqORI3B6g1a+zV9SLqqCJCtB3XKyyCPoelBMBgMp9niZRJPfMgabFCPeI0MD9aN8CsOl6C2dGRgrMuVtCsBh5A0vrMkJYmv2LYYtTTLV2RssqtPXSrHVc7K8RV2uW1DHJIZolcwMEZoAnwExrJmrHNMjLUrFNU6OL9rMINVTiXZySSKt9MyzVk6KmZYnh5tZjHI+uh18NKoXaSyc6k6STt8/rW94rhqvuKzD9pvBxZaw66AsRttMAn5gfGiUlTLR5KIiSPaEzDw3+LvaDkNG/wAtH+GrdR1/GVMLnRxbVJLEK3dOvukkktry6VBsWyrtZGHlS9tvasR7qo85ejS2WPOo1hSlx1ticjNBnTQyJJ90dfLxrNJyh4br373THpJ+/AbH4lUuOUste9r7UKJ0E7AzqNyddopuIYAqRlEM6zHTk33rnjJfD37gEQLjgQ2YAZjAE+ESORmi/ZY+2DO+pTLBJ8TP97bVMVwkikqsu2BwouH3x+HOhkCWJJ9F+tTrPDbeZnuANmCqgM6KCSSPEk/6R1qJYvxBQ1Cx1y6bmYnw06famrErsvPPKSpj9oOBBFFy3sTqB6g11wxr7oAmsCJjWB1npRvs1iM5KsJAM6+NFPZovdWFLToPE1ZzpUxSVlb/APULo7rAQsb7HziJryvdpbqmGUNJk8vhIG32o+9lZIfWh+NwtlkMCCPWo1R70GkDcE4tisTZZ8621LNmJ92cx7qDdogc/wBKWP4rfUMGbLLNnKWsyDYe95ADfSCKH9lbzM92wjKLlt2ABWRkzEiDIyzIOg50UwvBi73TioPs3yi3mlCzLnzHQSraRpuTO1Y256mbVCFIG31OJtWyRLoSobTvW27yzGsqZExsae7hmyqLiiVJyuRJiNFMakDXfr4Va+CW11VIyiSOXy6ajTqTU1vZsGVwB4+OlalJSSsySTjJ0VGybjt32zONFkAKnggGi+e/lUng2B9leOkSrZvEhSRPXnRN+GQMwI8Rz35GurA1J6BvmpH3quaMeykl4P7EQb1p+Yc4Pe75QbCfU/8AmjdC+EWxGcbtqaJ1bG7hF+S+xWfxMeaea4DV1NXKjmqr+0fg74nBMtvVkYXAOuWSQKtE081DJTo+dLzYoW5KuFgkmBpBKnU7EGRG+lDsJeW5buW7kgOdMrQZBnceMf2a+jeI8Lt3rdy2ygC4pUxHWfvQaz2MsiRcC3FgAAqJUjL3lMaHujx3pfZpbx2L6kYo2GDLksqWJupLFiZZ2mSTqWPWrlwfs+1myQw77QSOkxI/vpV74Z2Nw1kh8gZ1uNdDEn3jKhiNiwUxtvtFHDhgeQ5dKvFNbvkiT32M4wqMg2P61Pey50KxJ61cTw1N4ggQPtXtbwKg/GeW2lX1FCq8PwToDl50Ww/CzMvJNG1tACAK9BUE2BcZw+R4igd7CnOMw03PiByq7VHvYZTyqNgtmeHh1pcSb9ubbwsiO4Yka9OXoKI3w15ixKSsLoOQ7wMzrzjzNWu5w1GMkbHlXp+4JGw+VVcE3YxZZJUVLD4pUnIINRJLAsesT48quX/pVuIjT716nhluIyjef0q6SQttvkqFrB3LmXLNWF+Hi3h7k+9lJnxoxbtgCAKbE21dSrCVIgg1Wa1Ra8SYupJgvs2+awp0O49DRavDA4NLK5UBjcksWY7DUnUwAB5CpANRji4xSfcTOSlJtHBpTSpVcoIH6U1KlUEjg0xNKlQAhTRSpUAIdP71ryxGIKuqhQc+gOcjvQzQQFOkLvrvtSpUAemEv57aOBGZQ0eYr0NKlUkIU0iaVKgkYCnpqVACAp6VKggRpNSpUAPNKlS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encrypted-tbn2.gstatic.com/images?q=tbn:ANd9GcQFRS-DFR2j3jQgJkJTozMlIZcKEN4XpDqdt0qUa7GDeS2X7g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hQWFRQXGBoYFxcXFxwUGBYXGBgaGBoaFxkcHCggGBwlHBwaITEiJSkrLy4uHB8zODMsNygtLiwBCgoKDg0OGhAQGywkHyQ0NCwsLywsLCwsLCw0LCwsLCwsLCwsLCwsLCwsLCwsLCwsLCwsLCwsLCwsLCwsLCwsLP/AABEIAS8ApwMBIgACEQEDEQH/xAAcAAABBQEBAQAAAAAAAAAAAAAAAQIEBQYDBwj/xABDEAACAQIEAwUGAwYEBAcBAAABAhEAAwQSITEFQVEGImFxgRMykaGx0UJSwQcUI2Jy8IKSsuEkM6LCFVODo7PS8Rb/xAAZAQADAQEBAAAAAAAAAAAAAAAAAQMCBAX/xAAqEQACAgICAQQBAgcAAAAAAAAAAQIRAyESMUETIlFhMgTwQnGBobHR4f/aAAwDAQACEQMRAD8A9dNIaDTTXEXEFKKRaUUwFinGmZoozdKAFY0AaUgFOoGIa44++bdq48SURmjrlBNdxtUXiyzYujrbcf8ASaEJkpWBAI2IkHqDrSmqrszis+HUc0lD6bfKB6VbcqbVOhJ2rEoBopKQxaIpAaKAFopKKAFpIomiaAGlBS0s0UCodXMrT6KQxkUCliloAaKFp8Ui0AIopTSxQaBhNQ+LvlsXT0tsfgDU1aZetBlKsJUggjkQRBHwpoTMr2VvZMRet8mzFfNHZP8ASs+orW1k+E4ApjSGM+zNyCd2z27cE/5rhPjNawVvJ2Yh0NJpJp9NisGwWilopAJRS0UBYUlLRFMBJopaKACKWkoFIYhNIDSmkUUCA06mmnLQATRSClNAwpCaWlNAjJcV4ibXFMNbju31AJ6FVvKNPVZ9K1gNYzt3h3/ecBdtozFbwDZRMLntsSegyht62Nq6pnKQY3rUukJI6TSGilismhKWKJomgQRRRRQMKIoooAIooooAAKSKWKKQhpFFIxoFMYGkFEUM4AJJgDUk6ADnJ5UCFFLVI3azB5sovqx/lVnmfylVIb0qwtcTtMJzgTtnBtk+WYCaHrsCYRSUClNAzJ/tG4c93Dg2my3AwE5sgyFWnN4Awdp09Kk8LcIS1pgbcCUEkAx3sjdCdQPpXTttZnClydLRFw6ZhlWQxK/igEtHhVNwTjGdEMP3wSpcjvgMVMQIWCCI5adaUm6K4knrybdDIBHPUeVOAqs4NeJBU8tR5H7H6irOKE7JyjxdAaSnRSGmZEopaKYBRRRQAlFLRQAE0hoIoisgNilNIxoNMYhavHu23aBsViGRHP7uhAUA91ss5nYaZjO0zAA2k16/cuAAltABJPQDUn4V884hlUsqHMCxM+7Kz3dPL4EmqY1sxJlnh+ONaX+CuTkzRnuE8tTtpHlyjQU/D9pMY0Ibr3eqkG4MvjoTpXHgXCWunO4m2Pmem06c969E4DicMpFtCiMfw5fZk+QjX50ScVqrKxhKS5N18C/s17QG8j4dgc1oZg2pUox93X3SCYA6bbVtSazHZ3hifvd/FW7gKsq28qmVzCCWPwEf4q0xrDafRhqnshcetZ8NfXXvWbo01OtthoOZrI9gcOmJ4bkO9u5cCEaFSwW4CPPPqOdboHrWD/Zn/Cv43D8kcMP8LPaPyW3TX4tCtppouOzt3u22k6mDPjp9q09ZbBLCEDTUx8a01l8yg9RNTiXzLdnSkkUk0hNaIik0ZqbNE0ALmpZptFADpoptLQB0pl4kKcoBaDAOxMaA06aSkBSYrFX7JRmHtEP/ADTABtqCJK5QJ0kwehjaDbqwIBGoOxGs0mKs51ZZiRE9DyPoYNZXCcfXD5UcHK7QAATkP4lHWOnUN1px7ob+Re3HaW5hTbS2qzcB7zzlABAIEEa6/MV5fwn2WobvDZgd8wJgr1UjSNwddtvSu1uDOPwythiHa0xPs5jMSuXQmIYCYmOfOsPg+B4i1cD4i01sAEDMVGZo2ABJaNyfDfWrwqqZi2pJo1nBVQKFygJEQOhqRh+G4bDtnQQSdy0bRzJjp/c1CS4LcZtF5NyjkCal4nF9wG3eCAav7p0G+hBJ8q5nb/qd7W7NF2YwaWrGW3MF3aSc0947HpoIq2muWDy5FyEFMoykbEETPrv61w4pxO3Yttcc6LyBEknYDxP6GtpNujjk1tko8qwvBf4fHcSuwuWiw8TNt/1b4GtBd493MyIDorGW0yt+JYHeA57GspjMeV4vh7rqFBBtMVJIIy3ApiNJzKNz7tVWOSTbJepFukaHAvKt5/rV1wi5KR0JHx1+9ZnAYiHboSfrWg4K2twcu7+tcseztyL2lpSTTpomqnMNop1E0ANop00TQA2kp9FAAabTqQHWsgIUrzztPaCPiEfVM63AI1VbgDZ0gSGFwPHWY3ivRSay3aPgwv4gFhKexytqQQQ7FSI8zTujUVemY3gXHTbuKbClzJFwEwLkkBtT3VMgEEQJP4pk6XtPfFwBlRpC5dYBE6sN/BdulQeK8FUAGzlRlGUQNGX8rD8Q89fGonDONsCbdxe+umXc+UnfTYn9KcZNvRVwilvx5RJt2s9oqdx9K427PsEZhoScpIE9wxmkbEQTpV1gnthAAOUzPXXf1rn7HOMsZjz5AL4nlU26lroum3H3Iqv3kKy2rbsUtgxqY777dBCE+tSLF9RfzoBBt2yvkVn45i3rNVNi4Wa9dzZVLbx+CWbbxBA+FQbWJKWlubHM6sCfdliV/wC6qyipe5fvycuJ8ZcZdV/wtbuKIuFeTJdWPNmI+cVTY/ENm9pr3Hsmd4ClR8N66LcNwZ5BKHvHpm2PodfSufaFJsuwMe0Og5gqNQR/VFejdwPOceOT9/Jp2xLEwgzHbTzrU9nrL27bve7swe9pAAOpnYa8668KNpcOl5VCqbS3SeYUoHOvlWNuY25iLatiDK5mZUGgJZiwza6hRCivKrj2erPLzVJaNZw3tTh7102kY5s2VDlaLkKWJUxAUQdTEx5VdV5hwtbn70qYYhbrA96O6q+8c8Ayvd25mBImvTxWyDQE0TSxRGlIRA4vxD2CByrMMwByxIB5671X8N7TLdxDWogH/lsQQWIEsrA89yCNwDzqX2jeMO8gkGA0CYHMnoPGvO8fdKOrqYIIYHoQQQaEOj1gUVWdmsa1/Dpdbdjc+AuOAPQAD0paYiznwpBSiikMQ1RPiJzt1bTyGg+VTuK4nKuVfebQeA5n9PWqC88DwFTky2KFq2QcTiv4ir01NcO0HA2vAXbI/iKOWmZd4+1cUuhsSq6Z23Y65QNgq7ZvEzFag4VFEnU7ktLH0109Kzya2imSa6MnwLiHtRlJKsB3tJY8tBsDyM7GrTE4sOj2bKt3u4zDYTuAd3uHw0HpVZ2l4YLLDFWRmWQbgkmSTv112PnPKtHwnFWmRGt5QrCVGxH5gfGdDSk+muv8GZTtU9lJjbC27ZQwNNeg5b840mPE1lmUtbxImcvs45wATAHpPzrbdqbsWWZYIA1HKsHh7ssygwjgSDt4eUZvnVMLdMxOnTOfDsX7O5cBEq9pdOp0H3+dOxazZJJ/EoH+bUn++VRcXaZbssIKqAAecEgz566ipGMvK6KlsakzG5zHryGwA+Om1enj/A4cj2l9noFrEH/wK2QdRhraH0K2m/WoOCsPdW2qRJA8gANSeg5zXfsnZ/eeE3bCnvK15F8y/trYnp3lE1Udn+JgmxbeQhf+LP5bau4QjxcLI/lFcE42zpi6RvuAcJbDq0uGzkEhRCgjnO5MemlW1QuC4prtlbriPad9V/Kh9wE8yVhj4k9KmxQIKWiikAleddseCtZBca2ifeAjISdAwHugmYI05aaT6KRVH2uusuHcZUa26lGDMUIL91SDrzI5bxtuAYnYUzgbP/qf/K9FJ2EsFMDZBMk5yfW45opvsRfg0GiIqBxvEZLTEbnug9J5/CayxpW6KjEYkO7XJ0Gi/wBI++9Z/H4k3GCKRrpuAPUnQedTMQYtGJ2qo4eYnKGZtc4y7LE8wdPIVi6VnVKSxorcZYexiJkZwwMjXRyCNukx6VdJxxn7rad4qT4aa1UcWv8A8eW0gqNdPcJ1PTVa54BS+a2GUPmzTPdIKgaNt4+VDjzimzEJVtmuJJVrbAFohlPu3UIiR6b1jvaNhmNksVRjmtsfwt1Pp3W9DVxgMRnAtvchkMW7g3K9DP8AfKu3HsLbv28rOhYfiUiZ6xNKGGcZVxdP6MyzQau1ZnMYbjyrkwurDxnQeJmKqPaZcx8D9YH0qzwrM1t7dww9uCD/AOYF936H1y1W4tNBG23w736/I11Y1T4snOVrkhjsWCydWgegqXatzc0Gsqo8yQBXDDgF55IIHnVvwCz/AMThV5tdVj5Az+ldnSOLtms/Zl/DfG4fX+HenaNe9bb526k9rOzSgXcRZkMytnQDulmEF1/KTseRmdNZj9m4t8YxtsaB1Lx4lluT/wC61bi7cVQWYhVGpJMADnJOgrgl2dS0ZPs12kICW77BkIC2720HYJeGytyzaAnQwdTosXxDLfsWRBNz2jHqqIu/+dkHrVDxHszZvhrmFdFdhqFIa08j8QU92eo+FVP7OVWzevWbq5LxhQGOoyklkHLmrCNx5UDPQqjcVI9jdnb2b/6TUqKzXbHi2RRZt63HgtH4VB0nzPyB61kCRf7RWrVlCxNy4VByJ3nPKT+USNz86yuP4m+MuKHUsRrbw1vvANsHvNu0TsBHKRrM7hPBsNmVDnxVwkF8krZQcy50J9dW6DltMLhktjKiKg6KoUfAUx6I3BsGbNi3bY95Qc0aiWYsfPU70VPopCEJqv47Yz2WA3He+G/ympV7EqkZ2Ak6TUDEcRgvLBUKZkfmJAjTkNzJ+NZk9DTpmf4PdBBB15a9KruK+0s30WyFGfvKconOvKSOmnrSLiMr5hAncD9NNv0ipXE8UMtp+jg/AE/pTw05q1dlf1C5Y3JMouKcKuKFuoc6kCVInNbYmGI5EMSGPI61BLW7S2zdEl2EWkOUC0DqSd5Y6SehrpiuMM9ojbuOvkGIJqjtsDCiDoRMaxvp966ssKlr+xy4ZNx2Wt7jV1nubW84Cr7PQIqzCwPDrzrgxIGgJAPeLe8xg79BvUzA4MaGPdNoepDMasLmHE3dNnn0BM/ImuVyjF6R1KLfZAe2lxEQ6XTeyq0BTlgxmIHelo3nSq/HqYyMpV58lkAjn5QByg0YqzkdhrCtpHy1+B9Km4niBu22DCXIcid9AjDXrmBM+J61tNppmaXTK7hNrvAHYSW+FaTsPY9pjgx/ArP5aZR82qozqFBUHM6gN4tJkjwiK1/7ObAtpevOQAWW2CdPdlm+JI/y12zlWK2cSivVdeBnEros8csvMC7bVTyksLlpf+oJWs4/wlMVZNp43DKSAcrqZHodQfAmsh+0dAuJwF/SA8HxCvbuDX0b516Ca430mdCPHMeowuIA9mV17whcwPMBgAfIztrTL3FnuYgOim8fZqFOsysibo3JAgeg13r1niHCrV4g3F7y7MNGHrzHga8n4zw04bGXUTEMkwQ0QSrLmYEqV1BIOmh0oTXk03fRFtC4WzZrmZdR3mkQZ0161bWMQQud1UPBQXbgnUkHMFYZXuATvtIPIVS4fEO18uTqWIJ8ufmd/Wtlb4C2MuIrXmGHCZxbA1Rs2UAiYkyxkg7GstvkkymuF0Z+5iTcYLZ9pc1HfZ7mYsTusMIOwEa16R2d4Xes2wty87c8hIcJ/KHMs0dSfKjhHZfD4dg6KxcDQs0xpBIAAAJ15c6u6bZNiTRRFFZEReJ4Q3EKhsp3ByhoI20I+Yg+NZXilu6WIKBRlCwBG4GaBqIbl6VpeI4gQU/EVJAbQEDXRpifPpWL4zjWQxcksNBOXplGWCdjr4Go5N6QnSKftZiWRlCqFykspBJBBgDc7R+tRLXEvaW8u2vnlOoPpBn0qNxjF+1ymIgKu0fiJ/WomCwxCs+wkgePU+lduOChCLfaMRm5OUV0y4wOCAJbRlA1WCwkjcmIyc59N6r+HYUmWP5f9TBR8jVjfVltopOtwyV5ARM+cx8as8LghbVBzuFD6KCfrFH6jNFpcTeDBKEnyHYSx3CfzXgR5AMBUj2U3Ly/mzj4qTXe5YyCyh5FZ8zm+9OXS9PW4QfhFec3bOvwUOLs5rLNBIZEMwYzo0EE8tNaz123lM7aaePKr/GW2VDb55iPRTAqoxKzlnr9RXXg/Ijm3FjcKe6XPLRfOtfwlnt2kCgsAQ0NEFt206TOu+1ZG7dAGnujuqOZ6nzP61ZXO07aKlqAIEMxYkjwAEGelX/WKUklE5MK7ZZ/tES41hbj6Wzf7gLFm7yMp7saAERvz9a9D4VifaWbVyZz20aesqDPxrxzi3E71201tkgLDmA0rkIJJnwq87PdtzYREe2WRFyjK2sTvBEE+oqKUuJaqZ6ga8Z7b3px97XT2gAPQi2ikeA0rS8U/aQuQjD27i3Ds1wLlUdQFYyfPSsLY77EsZkySdd9ST5ma1GLW2HeiQcK4ti6jqWLhGtGAQWOUMDmk8tI5ztXq/ZDCeytFfaC6ZUZxEHuAwI5DMfjWV4JwZss2bhVWEEKxWJOxjz+dbHgeHFsOinQFfmDUnNN0bppFtRQaBWhCzSURRSEcMZYV11850nTWJIMDrFYLjOELGFZWBkKU0AOnPcEdTyivQ/7FZHtLgg9xnSS4BmdQNNxrIPj5DYVLJS9wpI8/wAYneAI0z6iddPGuiM10QFyg6Io/KD3mPqd/A0+5/zFzDMQzEg84momM4m8QvdnQ8yd9zA9K9CcXSolgkldsskve1xQ1kKsabTOv0rTYwfxCPyooHrFZ3geHi4kc1HxJrVXEk3jH4kX4V52Rq9Hcr1Zxxp75P5Tbpt3mel2ncW0N7wKfUU2JLj+aflUvsolo48awUG5d5KrnXbMwKiPjWUxKwJ8FPwMGtpxMZ7RY7QC39Q20rK4+zAHiPtV8UqZKUdbK3EK9plbr3lYaqQOniOY3HOoqXDmzTrMz47z4VIs4gIxVxmtt7w56aZl6MPmNOddcQjLltlgyGCjbAg8/wCXXQjkQfXq5PyRUUtIW4ztbuP7QSysjL+IqQZ0I1HlVbhzKg6f2BUy8mViJBg7jbQ8qh4DQEdGgfE0o9Dl2iRbshjqdxA56+PTzqQuDKmNpPy0pbSaD5+GlafD4I3rehEiMp22+4nfpU55KNrGS+yyXAQBqNefQjWtVwe2RnzGTKz5wT+orN9nL3s0LMdAPUwQB5yYEfatfw6wVQZozHVo6nl6CB6VCG5WPJpUSjRRRViQUUUUCMjju0JN1kUqVUsuZTGcHYDXUidwOVcX4gS5gscwAJI3BA20iOUdareLW7Nu/lRGAYaoTJDqSIiZyws+oPSo1u4yaFgRpoJJjfTlI8yahK26J8q2V6pmuluiu3xMfrVDj7cNbHgSfjp+vwq1xmNNu4VUA90KZ1qrYlnzNvp6AbAV7ElohjpLfb/2bPhlgA2W8PpV9hbc2Wb812T8ahYPD920V1AU6jX8M71a8PX/AIYTzYH6V4l9nqy8FT2hEG9/g/1CmYO6PaT1APxFM7R3u9fHQL8oNQLGJyKGaYyj5ROu2k0Ri2jSaS2TuJnu5epj0GtU3EDqvjJ9AIFS7vEEd7es5tAARuZGskedQ8aubEEDl3QI6CPrNVjFxJ8kylvuquNJOhIbbxGh1FTLDm9buqUACqbq5RAXJGcAmZlWAid8u1cMQwFzVQwnUbSJI5bUJeuZWtqSEbUopOXWN/gNt4FdD6JkWwJMAbSTTMFlF64G2IYr/VlBEVMwFiA7bRoPr9BUe9Ze3iLTCGLhWCnnLFYI+FPttCfSf2TLlxdMo2AB8WjXTzq77NYhs0cp568tY6f71QNcLEk7kyfPn/fhV5wM5QfzEAeMEyQPEwKhkXtLxezV8B4cLlw3W2WCF5Zzrt4CPWtQKicLwfsrYX8W7f1HU+nKplOMaVEJy5MKKKK0YCiiigDBcRWyWud1wxIyZ5ORhmgrpIUiZXXl0rNYjDlVa6xkhogK3e5+9sPLeK1fbFyl3NHdywee+vnWLu4tm7jNKSDGmo/lnYxy8KUL5WQnSONu0SXZtSQSfMil9jDDyFTksZRcEgkdP70PL0p2Ksag/wAk/BjXrJprXRyuTvYnA+KXcoSRzEwcxk7mDBOnMVpWe6tu4ofRiWUyQVJ3056ydI35c8hwizF23IiQDrznX6EVusckWidoFeXlSvR62H8VyMbf4hcFwsYO8jkZJ367n5VCt5imvujbTSfAV2dhqSM3gKjYQsWYN0PwG1aiLJKMZpIt+CYUOSW3GoNSzw1Q4yyGJ3BPx35RUPgzGYG5qxxyONEZQwgknptSldlLio2xLPC0X3yTqYkHX46muOPw625ylQfgfQDeomIxrlspfXnlAB+PLX9ah2JckDMx1MTuB86wot7bOf114Ot15sx0cg/I6/EfCqHGE50ImRPpsw+dazHYDJZZTAgg6SZkc/EHSsxiUGh3AaPqPtVMbT6NSdxOwuxEaz11/v8A/K33YbhDEi/cBCgSgO7GPe8v9qr/ANn3CFvReuLmRBlQEaEwJJ67j1r0dKTE2x9FFFZEEUlLRQAk0tJFLQBnO11oezYnpHptp4yaxd/h3slDKdzJBzTH9PMCWOvXxr0ritgOhBE15njLd1bgDtoGzKvjPnz1G3xrDTvsnOl2Q8fcyMfZxDaa89jJ8Zp2H4gLgKsAHCtEbHSdPnTcaCWTN7xLEgdZO3hUbCYR3uFUjMGUAn3QTp3jsB/etepBqMFZyKDk9F1irSplKfhYa9YWPrPwqz4njy1mBuRrXHieBCC2vONTtJXQ6Hx+tdHwwW3m+XSvNtUetFaRmLuEuFc6DujQk6CTsPExUTh6+8ecR+laXA2Bcs3LeYLLA6zyHhryFVBwfsgy6z12B8RrW1JdEJxfrHThe9SsbiWUlgSJ086icN3qfi8MWhRzGvlTl9lZK4MpMHbzsSSQOZ5/3P61bYZURlZIEHkeojQztIJ1qNawJC7x0HiN9eVRbmDuAExrMgDr09dT6Vl1J1Zw9FzaPtXuBiSuQtv+IMsekVlsZh8oeZ0J84BB+9X/AAy4wuFSdMjSORggmPhTeIcPi4FI0ZWbz0Kj5zSi+EqOmFPHbNB+zrGt+7hVIOQsACTHeIaQI1Mmd+lbxBz8K81/ZUc3tBsVCsAJHvAqZHSRzr0wCtSVNiiOooBorIxJpZoikigBZopIooAS4KyXH1GZWA7yttBMN+ViORH1rXRrVDxy4NTs6c9RI3ymOfMToeXOsS6My6PL8VdLPqMpDGBtBLfWrLGEIpygBjGu5JJ1k+n0rtxrChmLaZpB6bnUHr/tXVsJJQnnmb0UQPnNVnmU+NEop3stMfifa2sPc5wyt/UImlx4i16VW2WhWSdM+YeYLI30WpnEL38GOdTo7oO4oqsFdIUx1p+LuB1I2I5H++dMsWwEUtprpVd2oXLbDKR70mTE6GPM84qaV5CWV+6zrwod8CrzOM5P8sfT7VkMPxFreVmEzJ1iD1jL4088TuXHQopnopzTJ5nYaA6dNa6ckGx+pHjRrr5AExJ+/wClcbbxMidZ667Vyw76gP8AfXzqQ6DKYkDma47rRI4cKtZ70xAYOiwOWRwfnV5xZkt3QCuvs1I8O85P6GqHs/igtzU6S4B8mGvyFXPH7ma6GHK2sdDMnl51XJo1/DRnuweLNjGXrewJuKR+UIxIbbUAA/Fa9Ss3ZGpE8wOU6xXjmFui3xHSMpIEeFy3DDxMzrXo2CxMLlG7d643PXYLPONZOg1NUlLa/kTTo0i7UtMtjQU+goFJSxSRQAetFJlopgONZXjN1yzAgFgYkaB095ZHUSR6mtUTWL7WZg4YTBEQDEwSf1qOToTK97YlZ3AbluBtr13NdrOHzPoNFtqD5sfrqTVMmIcGDsNzvv3ZIA1rW9nbWZCx5suo8FA/Un4VOKoUVsw2L4n7M219mW7mYtvp0AA9Z8tK5YvtCjaKrEAST0Hjpp/uKOOko1vLoyu6gzGneH6T61TYW0UuZ4kIZHg590ePI6GuzEouIlOS6JuD4kz5847o90xHmPHl8aZxQe0VVzQJkzrpBGnxqFh7hhiSSGYtrzJ5+dObECPDmafCpWjLlfZEzHKSDAB05wP75Cp/CWb2yAbIGOmxYjfzj6eNPwnCQVXOr5nHdEZTHe3EcyNNNfUVa4HBpblgpzAlTJkKCdDHUjn6U8mRU0aUGlZaogYSZA05dN6mYnEBLZkawT66x84qv9sApOaIMgDx0PpH0FPxeIRiqk85M841A+MfCuJRtod7IWFt5TbXoBPm07/KrXtJIxCoolTaQDzloP0puKtFblpAJkISY1kEfDQTUjj94A4e6dA9vIT0ZWP/ANx8DVJO2ba9pjeKIbV9HjkGHI9x9flpXqXAbGYlmGkzHXw8pkxz0navOu14DNZidnHX/mS39+Vej9kjOHtt1VT8hW17oxbJRpmhWlpFoplBaKKKACigUUAI1ZntHYmJEgb8q0zVW8QshhWJK0DPP+KRb1jSD99fWuHA+0YtXgS4RT76akHqRyBjp4dak8b4YxYxmis+eEsfeUmDymddNPjsetGJRS2SbaY7jdwNcOR1dUu6MuzDrHL7zTP3IFc2Yy0MFjSSsAkkxGh/uIZZwY0Uac3OYLlAI3JMA6x8Ks7uZEnvKFOgOuUjKe6dgAozR5aSKo5VSiVxQtNsoLmGZYUwCR3Y1BHWfrTLilVGn4dSPGdQPCpJcuukZUYkELHd0ER+ESYpwukAc+XI6eHSrWyPTJWCxIZAo3MTEgkEa7aHUAEGB86sMRhwwJTlzIO3MEDQKZ68vCsspyPKyUO6+oOg9P7itp2YxVtbTEQ1wjedhOw8fPnHKo5IVtHVilzVGbvuEYBpAYEec7EfKfEHrXP/AMSUXCzSRsI8h8POrPtReF57Sj3szR/TlMkgiQZEHoQR0qKOBEkGCOoPLwracauRz5I8ZaJeD47OItu3dtqLbHXcIBE8hsB6Gr7jF+3cwVsMdTdAWORkz9um1VmF4FMAbnQiDz66edTsP2AkibrBJmB7ysBGjGRG3LkKw+DY05VRUcfwv8AOJlChnbdsn/dW/wCwTg4K0RyzL/luMPtUXtDwNRgcSIki0zTuZtjPP/TXD9l12cLcXml0z/itofqDTj+AoqmbgUlCbUVkoLRQKKAAUUUUAIwrjctzUn2bdD8vvR7Nvyn5fetenL4FyRXvhBUHiOCAR25KpaB4Amrz2Lfl+n3ptzCkggrIIggxBB350nik/ArRhcMEu5dSp1WY0nnpz0nyneqLiOIdbww9uWbMipGgYMxMROndEHwVjWnfsbiLRjDFWTZBcbKyLr3cwBzjWZOp5ydan9muyJw7m9ePtb8QCAAlsHcJJkk7Fjy0gazpY5XdFpZYcdMh4PsqFtqm4UKBm/ly6+pEnzpf/wCWPJiNCC25MiAT1jlWvFpvyn4j7002W/KfiPvS9OZC4mKu9kipJQ6RAjQjXMfpTx2aHVkYzqu4kMNiCOfTlWx/d26fMfemnDN0+Y+9PhMLSM5w3stbt6kszEDvu2ZthOXQBZiTAEyatV4XbH4fE+dWAw7dPmPvSmy35fmPvR6cn4C0R0wqTOUTXQIByroLLdPmPvS+xbofl96PTl8D5I4X7AdWQ7MpU+TCDXnX7JbxzYhDuy229bZZG9e8vyr00W26H5fesV2Z7IYnDY65eIT2Le3AAfvZbjq6ysRIyxvW1B0zLkrNjbNOrmNKepqJQVaWm86cTQAUUxWml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QTEhUUEhQWFRQXGBoYFxcXFxwUGBYXGBgaGBoaFxkcHCggGBwlHBwaITEiJSkrLy4uHB8zODMsNygtLiwBCgoKDg0OGhAQGywkHyQ0NCwsLywsLCwsLCw0LCwsLCwsLCwsLCwsLCwsLCwsLCwsLCwsLCwsLCwsLCwsLCwsLP/AABEIAS8ApwMBIgACEQEDEQH/xAAcAAABBQEBAQAAAAAAAAAAAAAAAQIEBQYDBwj/xABDEAACAQIEAwUGAwYEBAcBAAABAhEAAwQSITEFQVEGImFxgRMykaGx0UJSwQcUI2Jy8IKSsuEkM6LCFVODo7PS8Rb/xAAZAQADAQEBAAAAAAAAAAAAAAAAAQMCBAX/xAAqEQACAgICAQQBAgcAAAAAAAAAAQIRAyESMUETIlFhMgTwQnGBobHR4f/aAAwDAQACEQMRAD8A9dNIaDTTXEXEFKKRaUUwFinGmZoozdKAFY0AaUgFOoGIa44++bdq48SURmjrlBNdxtUXiyzYujrbcf8ASaEJkpWBAI2IkHqDrSmqrszis+HUc0lD6bfKB6VbcqbVOhJ2rEoBopKQxaIpAaKAFopKKAFpIomiaAGlBS0s0UCodXMrT6KQxkUCliloAaKFp8Ui0AIopTSxQaBhNQ+LvlsXT0tsfgDU1aZetBlKsJUggjkQRBHwpoTMr2VvZMRet8mzFfNHZP8ASs+orW1k+E4ApjSGM+zNyCd2z27cE/5rhPjNawVvJ2Yh0NJpJp9NisGwWilopAJRS0UBYUlLRFMBJopaKACKWkoFIYhNIDSmkUUCA06mmnLQATRSClNAwpCaWlNAjJcV4ibXFMNbju31AJ6FVvKNPVZ9K1gNYzt3h3/ecBdtozFbwDZRMLntsSegyht62Nq6pnKQY3rUukJI6TSGilismhKWKJomgQRRRRQMKIoooAIooooAAKSKWKKQhpFFIxoFMYGkFEUM4AJJgDUk6ADnJ5UCFFLVI3azB5sovqx/lVnmfylVIb0qwtcTtMJzgTtnBtk+WYCaHrsCYRSUClNAzJ/tG4c93Dg2my3AwE5sgyFWnN4Awdp09Kk8LcIS1pgbcCUEkAx3sjdCdQPpXTttZnClydLRFw6ZhlWQxK/igEtHhVNwTjGdEMP3wSpcjvgMVMQIWCCI5adaUm6K4knrybdDIBHPUeVOAqs4NeJBU8tR5H7H6irOKE7JyjxdAaSnRSGmZEopaKYBRRRQAlFLRQAE0hoIoisgNilNIxoNMYhavHu23aBsViGRHP7uhAUA91ss5nYaZjO0zAA2k16/cuAAltABJPQDUn4V884hlUsqHMCxM+7Kz3dPL4EmqY1sxJlnh+ONaX+CuTkzRnuE8tTtpHlyjQU/D9pMY0Ibr3eqkG4MvjoTpXHgXCWunO4m2Pmem06c969E4DicMpFtCiMfw5fZk+QjX50ScVqrKxhKS5N18C/s17QG8j4dgc1oZg2pUox93X3SCYA6bbVtSazHZ3hifvd/FW7gKsq28qmVzCCWPwEf4q0xrDafRhqnshcetZ8NfXXvWbo01OtthoOZrI9gcOmJ4bkO9u5cCEaFSwW4CPPPqOdboHrWD/Zn/Cv43D8kcMP8LPaPyW3TX4tCtppouOzt3u22k6mDPjp9q09ZbBLCEDTUx8a01l8yg9RNTiXzLdnSkkUk0hNaIik0ZqbNE0ALmpZptFADpoptLQB0pl4kKcoBaDAOxMaA06aSkBSYrFX7JRmHtEP/ADTABtqCJK5QJ0kwehjaDbqwIBGoOxGs0mKs51ZZiRE9DyPoYNZXCcfXD5UcHK7QAATkP4lHWOnUN1px7ob+Re3HaW5hTbS2qzcB7zzlABAIEEa6/MV5fwn2WobvDZgd8wJgr1UjSNwddtvSu1uDOPwythiHa0xPs5jMSuXQmIYCYmOfOsPg+B4i1cD4i01sAEDMVGZo2ABJaNyfDfWrwqqZi2pJo1nBVQKFygJEQOhqRh+G4bDtnQQSdy0bRzJjp/c1CS4LcZtF5NyjkCal4nF9wG3eCAav7p0G+hBJ8q5nb/qd7W7NF2YwaWrGW3MF3aSc0947HpoIq2muWDy5FyEFMoykbEETPrv61w4pxO3Yttcc6LyBEknYDxP6GtpNujjk1tko8qwvBf4fHcSuwuWiw8TNt/1b4GtBd493MyIDorGW0yt+JYHeA57GspjMeV4vh7rqFBBtMVJIIy3ApiNJzKNz7tVWOSTbJepFukaHAvKt5/rV1wi5KR0JHx1+9ZnAYiHboSfrWg4K2twcu7+tcseztyL2lpSTTpomqnMNop1E0ANop00TQA2kp9FAAabTqQHWsgIUrzztPaCPiEfVM63AI1VbgDZ0gSGFwPHWY3ivRSay3aPgwv4gFhKexytqQQQ7FSI8zTujUVemY3gXHTbuKbClzJFwEwLkkBtT3VMgEEQJP4pk6XtPfFwBlRpC5dYBE6sN/BdulQeK8FUAGzlRlGUQNGX8rD8Q89fGonDONsCbdxe+umXc+UnfTYn9KcZNvRVwilvx5RJt2s9oqdx9K427PsEZhoScpIE9wxmkbEQTpV1gnthAAOUzPXXf1rn7HOMsZjz5AL4nlU26lroum3H3Iqv3kKy2rbsUtgxqY777dBCE+tSLF9RfzoBBt2yvkVn45i3rNVNi4Wa9dzZVLbx+CWbbxBA+FQbWJKWlubHM6sCfdliV/wC6qyipe5fvycuJ8ZcZdV/wtbuKIuFeTJdWPNmI+cVTY/ENm9pr3Hsmd4ClR8N66LcNwZ5BKHvHpm2PodfSufaFJsuwMe0Og5gqNQR/VFejdwPOceOT9/Jp2xLEwgzHbTzrU9nrL27bve7swe9pAAOpnYa8668KNpcOl5VCqbS3SeYUoHOvlWNuY25iLatiDK5mZUGgJZiwza6hRCivKrj2erPLzVJaNZw3tTh7102kY5s2VDlaLkKWJUxAUQdTEx5VdV5hwtbn70qYYhbrA96O6q+8c8Ayvd25mBImvTxWyDQE0TSxRGlIRA4vxD2CByrMMwByxIB5671X8N7TLdxDWogH/lsQQWIEsrA89yCNwDzqX2jeMO8gkGA0CYHMnoPGvO8fdKOrqYIIYHoQQQaEOj1gUVWdmsa1/Dpdbdjc+AuOAPQAD0paYiznwpBSiikMQ1RPiJzt1bTyGg+VTuK4nKuVfebQeA5n9PWqC88DwFTky2KFq2QcTiv4ir01NcO0HA2vAXbI/iKOWmZd4+1cUuhsSq6Z23Y65QNgq7ZvEzFag4VFEnU7ktLH0109Kzya2imSa6MnwLiHtRlJKsB3tJY8tBsDyM7GrTE4sOj2bKt3u4zDYTuAd3uHw0HpVZ2l4YLLDFWRmWQbgkmSTv112PnPKtHwnFWmRGt5QrCVGxH5gfGdDSk+muv8GZTtU9lJjbC27ZQwNNeg5b840mPE1lmUtbxImcvs45wATAHpPzrbdqbsWWZYIA1HKsHh7ssygwjgSDt4eUZvnVMLdMxOnTOfDsX7O5cBEq9pdOp0H3+dOxazZJJ/EoH+bUn++VRcXaZbssIKqAAecEgz566ipGMvK6KlsakzG5zHryGwA+Om1enj/A4cj2l9noFrEH/wK2QdRhraH0K2m/WoOCsPdW2qRJA8gANSeg5zXfsnZ/eeE3bCnvK15F8y/trYnp3lE1Udn+JgmxbeQhf+LP5bau4QjxcLI/lFcE42zpi6RvuAcJbDq0uGzkEhRCgjnO5MemlW1QuC4prtlbriPad9V/Kh9wE8yVhj4k9KmxQIKWiikAleddseCtZBca2ifeAjISdAwHugmYI05aaT6KRVH2uusuHcZUa26lGDMUIL91SDrzI5bxtuAYnYUzgbP/qf/K9FJ2EsFMDZBMk5yfW45opvsRfg0GiIqBxvEZLTEbnug9J5/CayxpW6KjEYkO7XJ0Gi/wBI++9Z/H4k3GCKRrpuAPUnQedTMQYtGJ2qo4eYnKGZtc4y7LE8wdPIVi6VnVKSxorcZYexiJkZwwMjXRyCNukx6VdJxxn7rad4qT4aa1UcWv8A8eW0gqNdPcJ1PTVa54BS+a2GUPmzTPdIKgaNt4+VDjzimzEJVtmuJJVrbAFohlPu3UIiR6b1jvaNhmNksVRjmtsfwt1Pp3W9DVxgMRnAtvchkMW7g3K9DP8AfKu3HsLbv28rOhYfiUiZ6xNKGGcZVxdP6MyzQau1ZnMYbjyrkwurDxnQeJmKqPaZcx8D9YH0qzwrM1t7dww9uCD/AOYF936H1y1W4tNBG23w736/I11Y1T4snOVrkhjsWCydWgegqXatzc0Gsqo8yQBXDDgF55IIHnVvwCz/AMThV5tdVj5Az+ldnSOLtms/Zl/DfG4fX+HenaNe9bb526k9rOzSgXcRZkMytnQDulmEF1/KTseRmdNZj9m4t8YxtsaB1Lx4lluT/wC61bi7cVQWYhVGpJMADnJOgrgl2dS0ZPs12kICW77BkIC2720HYJeGytyzaAnQwdTosXxDLfsWRBNz2jHqqIu/+dkHrVDxHszZvhrmFdFdhqFIa08j8QU92eo+FVP7OVWzevWbq5LxhQGOoyklkHLmrCNx5UDPQqjcVI9jdnb2b/6TUqKzXbHi2RRZt63HgtH4VB0nzPyB61kCRf7RWrVlCxNy4VByJ3nPKT+USNz86yuP4m+MuKHUsRrbw1vvANsHvNu0TsBHKRrM7hPBsNmVDnxVwkF8krZQcy50J9dW6DltMLhktjKiKg6KoUfAUx6I3BsGbNi3bY95Qc0aiWYsfPU70VPopCEJqv47Yz2WA3He+G/ympV7EqkZ2Ak6TUDEcRgvLBUKZkfmJAjTkNzJ+NZk9DTpmf4PdBBB15a9KruK+0s30WyFGfvKconOvKSOmnrSLiMr5hAncD9NNv0ipXE8UMtp+jg/AE/pTw05q1dlf1C5Y3JMouKcKuKFuoc6kCVInNbYmGI5EMSGPI61BLW7S2zdEl2EWkOUC0DqSd5Y6SehrpiuMM9ojbuOvkGIJqjtsDCiDoRMaxvp966ssKlr+xy4ZNx2Wt7jV1nubW84Cr7PQIqzCwPDrzrgxIGgJAPeLe8xg79BvUzA4MaGPdNoepDMasLmHE3dNnn0BM/ImuVyjF6R1KLfZAe2lxEQ6XTeyq0BTlgxmIHelo3nSq/HqYyMpV58lkAjn5QByg0YqzkdhrCtpHy1+B9Km4niBu22DCXIcid9AjDXrmBM+J61tNppmaXTK7hNrvAHYSW+FaTsPY9pjgx/ArP5aZR82qozqFBUHM6gN4tJkjwiK1/7ObAtpevOQAWW2CdPdlm+JI/y12zlWK2cSivVdeBnEros8csvMC7bVTyksLlpf+oJWs4/wlMVZNp43DKSAcrqZHodQfAmsh+0dAuJwF/SA8HxCvbuDX0b516Ca430mdCPHMeowuIA9mV17whcwPMBgAfIztrTL3FnuYgOim8fZqFOsysibo3JAgeg13r1niHCrV4g3F7y7MNGHrzHga8n4zw04bGXUTEMkwQ0QSrLmYEqV1BIOmh0oTXk03fRFtC4WzZrmZdR3mkQZ0161bWMQQud1UPBQXbgnUkHMFYZXuATvtIPIVS4fEO18uTqWIJ8ufmd/Wtlb4C2MuIrXmGHCZxbA1Rs2UAiYkyxkg7GstvkkymuF0Z+5iTcYLZ9pc1HfZ7mYsTusMIOwEa16R2d4Xes2wty87c8hIcJ/KHMs0dSfKjhHZfD4dg6KxcDQs0xpBIAAAJ15c6u6bZNiTRRFFZEReJ4Q3EKhsp3ByhoI20I+Yg+NZXilu6WIKBRlCwBG4GaBqIbl6VpeI4gQU/EVJAbQEDXRpifPpWL4zjWQxcksNBOXplGWCdjr4Go5N6QnSKftZiWRlCqFykspBJBBgDc7R+tRLXEvaW8u2vnlOoPpBn0qNxjF+1ymIgKu0fiJ/WomCwxCs+wkgePU+lduOChCLfaMRm5OUV0y4wOCAJbRlA1WCwkjcmIyc59N6r+HYUmWP5f9TBR8jVjfVltopOtwyV5ARM+cx8as8LghbVBzuFD6KCfrFH6jNFpcTeDBKEnyHYSx3CfzXgR5AMBUj2U3Ly/mzj4qTXe5YyCyh5FZ8zm+9OXS9PW4QfhFec3bOvwUOLs5rLNBIZEMwYzo0EE8tNaz123lM7aaePKr/GW2VDb55iPRTAqoxKzlnr9RXXg/Ijm3FjcKe6XPLRfOtfwlnt2kCgsAQ0NEFt206TOu+1ZG7dAGnujuqOZ6nzP61ZXO07aKlqAIEMxYkjwAEGelX/WKUklE5MK7ZZ/tES41hbj6Wzf7gLFm7yMp7saAERvz9a9D4VifaWbVyZz20aesqDPxrxzi3E71201tkgLDmA0rkIJJnwq87PdtzYREe2WRFyjK2sTvBEE+oqKUuJaqZ6ga8Z7b3px97XT2gAPQi2ikeA0rS8U/aQuQjD27i3Ds1wLlUdQFYyfPSsLY77EsZkySdd9ST5ma1GLW2HeiQcK4ti6jqWLhGtGAQWOUMDmk8tI5ztXq/ZDCeytFfaC6ZUZxEHuAwI5DMfjWV4JwZss2bhVWEEKxWJOxjz+dbHgeHFsOinQFfmDUnNN0bppFtRQaBWhCzSURRSEcMZYV11850nTWJIMDrFYLjOELGFZWBkKU0AOnPcEdTyivQ/7FZHtLgg9xnSS4BmdQNNxrIPj5DYVLJS9wpI8/wAYneAI0z6iddPGuiM10QFyg6Io/KD3mPqd/A0+5/zFzDMQzEg84momM4m8QvdnQ8yd9zA9K9CcXSolgkldsskve1xQ1kKsabTOv0rTYwfxCPyooHrFZ3geHi4kc1HxJrVXEk3jH4kX4V52Rq9Hcr1Zxxp75P5Tbpt3mel2ncW0N7wKfUU2JLj+aflUvsolo48awUG5d5KrnXbMwKiPjWUxKwJ8FPwMGtpxMZ7RY7QC39Q20rK4+zAHiPtV8UqZKUdbK3EK9plbr3lYaqQOniOY3HOoqXDmzTrMz47z4VIs4gIxVxmtt7w56aZl6MPmNOddcQjLltlgyGCjbAg8/wCXXQjkQfXq5PyRUUtIW4ztbuP7QSysjL+IqQZ0I1HlVbhzKg6f2BUy8mViJBg7jbQ8qh4DQEdGgfE0o9Dl2iRbshjqdxA56+PTzqQuDKmNpPy0pbSaD5+GlafD4I3rehEiMp22+4nfpU55KNrGS+yyXAQBqNefQjWtVwe2RnzGTKz5wT+orN9nL3s0LMdAPUwQB5yYEfatfw6wVQZozHVo6nl6CB6VCG5WPJpUSjRRRViQUUUUCMjju0JN1kUqVUsuZTGcHYDXUidwOVcX4gS5gscwAJI3BA20iOUdareLW7Nu/lRGAYaoTJDqSIiZyws+oPSo1u4yaFgRpoJJjfTlI8yahK26J8q2V6pmuluiu3xMfrVDj7cNbHgSfjp+vwq1xmNNu4VUA90KZ1qrYlnzNvp6AbAV7ElohjpLfb/2bPhlgA2W8PpV9hbc2Wb812T8ahYPD920V1AU6jX8M71a8PX/AIYTzYH6V4l9nqy8FT2hEG9/g/1CmYO6PaT1APxFM7R3u9fHQL8oNQLGJyKGaYyj5ROu2k0Ri2jSaS2TuJnu5epj0GtU3EDqvjJ9AIFS7vEEd7es5tAARuZGskedQ8aubEEDl3QI6CPrNVjFxJ8kylvuquNJOhIbbxGh1FTLDm9buqUACqbq5RAXJGcAmZlWAid8u1cMQwFzVQwnUbSJI5bUJeuZWtqSEbUopOXWN/gNt4FdD6JkWwJMAbSTTMFlF64G2IYr/VlBEVMwFiA7bRoPr9BUe9Ze3iLTCGLhWCnnLFYI+FPttCfSf2TLlxdMo2AB8WjXTzq77NYhs0cp568tY6f71QNcLEk7kyfPn/fhV5wM5QfzEAeMEyQPEwKhkXtLxezV8B4cLlw3W2WCF5Zzrt4CPWtQKicLwfsrYX8W7f1HU+nKplOMaVEJy5MKKKK0YCiiigDBcRWyWud1wxIyZ5ORhmgrpIUiZXXl0rNYjDlVa6xkhogK3e5+9sPLeK1fbFyl3NHdywee+vnWLu4tm7jNKSDGmo/lnYxy8KUL5WQnSONu0SXZtSQSfMil9jDDyFTksZRcEgkdP70PL0p2Ksag/wAk/BjXrJprXRyuTvYnA+KXcoSRzEwcxk7mDBOnMVpWe6tu4ofRiWUyQVJ3056ydI35c8hwizF23IiQDrznX6EVusckWidoFeXlSvR62H8VyMbf4hcFwsYO8jkZJ367n5VCt5imvujbTSfAV2dhqSM3gKjYQsWYN0PwG1aiLJKMZpIt+CYUOSW3GoNSzw1Q4yyGJ3BPx35RUPgzGYG5qxxyONEZQwgknptSldlLio2xLPC0X3yTqYkHX46muOPw625ylQfgfQDeomIxrlspfXnlAB+PLX9ah2JckDMx1MTuB86wot7bOf114Ot15sx0cg/I6/EfCqHGE50ImRPpsw+dazHYDJZZTAgg6SZkc/EHSsxiUGh3AaPqPtVMbT6NSdxOwuxEaz11/v8A/K33YbhDEi/cBCgSgO7GPe8v9qr/ANn3CFvReuLmRBlQEaEwJJ67j1r0dKTE2x9FFFZEEUlLRQAk0tJFLQBnO11oezYnpHptp4yaxd/h3slDKdzJBzTH9PMCWOvXxr0ritgOhBE15njLd1bgDtoGzKvjPnz1G3xrDTvsnOl2Q8fcyMfZxDaa89jJ8Zp2H4gLgKsAHCtEbHSdPnTcaCWTN7xLEgdZO3hUbCYR3uFUjMGUAn3QTp3jsB/etepBqMFZyKDk9F1irSplKfhYa9YWPrPwqz4njy1mBuRrXHieBCC2vONTtJXQ6Hx+tdHwwW3m+XSvNtUetFaRmLuEuFc6DujQk6CTsPExUTh6+8ecR+laXA2Bcs3LeYLLA6zyHhryFVBwfsgy6z12B8RrW1JdEJxfrHThe9SsbiWUlgSJ086icN3qfi8MWhRzGvlTl9lZK4MpMHbzsSSQOZ5/3P61bYZURlZIEHkeojQztIJ1qNawJC7x0HiN9eVRbmDuAExrMgDr09dT6Vl1J1Zw9FzaPtXuBiSuQtv+IMsekVlsZh8oeZ0J84BB+9X/AAy4wuFSdMjSORggmPhTeIcPi4FI0ZWbz0Kj5zSi+EqOmFPHbNB+zrGt+7hVIOQsACTHeIaQI1Mmd+lbxBz8K81/ZUc3tBsVCsAJHvAqZHSRzr0wCtSVNiiOooBorIxJpZoikigBZopIooAS4KyXH1GZWA7yttBMN+ViORH1rXRrVDxy4NTs6c9RI3ymOfMToeXOsS6My6PL8VdLPqMpDGBtBLfWrLGEIpygBjGu5JJ1k+n0rtxrChmLaZpB6bnUHr/tXVsJJQnnmb0UQPnNVnmU+NEop3stMfifa2sPc5wyt/UImlx4i16VW2WhWSdM+YeYLI30WpnEL38GOdTo7oO4oqsFdIUx1p+LuB1I2I5H++dMsWwEUtprpVd2oXLbDKR70mTE6GPM84qaV5CWV+6zrwod8CrzOM5P8sfT7VkMPxFreVmEzJ1iD1jL4088TuXHQopnopzTJ5nYaA6dNa6ckGx+pHjRrr5AExJ+/wClcbbxMidZ667Vyw76gP8AfXzqQ6DKYkDma47rRI4cKtZ70xAYOiwOWRwfnV5xZkt3QCuvs1I8O85P6GqHs/igtzU6S4B8mGvyFXPH7ma6GHK2sdDMnl51XJo1/DRnuweLNjGXrewJuKR+UIxIbbUAA/Fa9Ss3ZGpE8wOU6xXjmFui3xHSMpIEeFy3DDxMzrXo2CxMLlG7d643PXYLPONZOg1NUlLa/kTTo0i7UtMtjQU+goFJSxSRQAetFJlopgONZXjN1yzAgFgYkaB095ZHUSR6mtUTWL7WZg4YTBEQDEwSf1qOToTK97YlZ3AbluBtr13NdrOHzPoNFtqD5sfrqTVMmIcGDsNzvv3ZIA1rW9nbWZCx5suo8FA/Un4VOKoUVsw2L4n7M219mW7mYtvp0AA9Z8tK5YvtCjaKrEAST0Hjpp/uKOOko1vLoyu6gzGneH6T61TYW0UuZ4kIZHg590ePI6GuzEouIlOS6JuD4kz5847o90xHmPHl8aZxQe0VVzQJkzrpBGnxqFh7hhiSSGYtrzJ5+dObECPDmafCpWjLlfZEzHKSDAB05wP75Cp/CWb2yAbIGOmxYjfzj6eNPwnCQVXOr5nHdEZTHe3EcyNNNfUVa4HBpblgpzAlTJkKCdDHUjn6U8mRU0aUGlZaogYSZA05dN6mYnEBLZkawT66x84qv9sApOaIMgDx0PpH0FPxeIRiqk85M841A+MfCuJRtod7IWFt5TbXoBPm07/KrXtJIxCoolTaQDzloP0puKtFblpAJkISY1kEfDQTUjj94A4e6dA9vIT0ZWP/ANx8DVJO2ba9pjeKIbV9HjkGHI9x9flpXqXAbGYlmGkzHXw8pkxz0navOu14DNZidnHX/mS39+Vej9kjOHtt1VT8hW17oxbJRpmhWlpFoplBaKKKACigUUAI1ZntHYmJEgb8q0zVW8QshhWJK0DPP+KRb1jSD99fWuHA+0YtXgS4RT76akHqRyBjp4dak8b4YxYxmis+eEsfeUmDymddNPjsetGJRS2SbaY7jdwNcOR1dUu6MuzDrHL7zTP3IFc2Yy0MFjSSsAkkxGh/uIZZwY0Uac3OYLlAI3JMA6x8Ks7uZEnvKFOgOuUjKe6dgAozR5aSKo5VSiVxQtNsoLmGZYUwCR3Y1BHWfrTLilVGn4dSPGdQPCpJcuukZUYkELHd0ER+ESYpwukAc+XI6eHSrWyPTJWCxIZAo3MTEgkEa7aHUAEGB86sMRhwwJTlzIO3MEDQKZ68vCsspyPKyUO6+oOg9P7itp2YxVtbTEQ1wjedhOw8fPnHKo5IVtHVilzVGbvuEYBpAYEec7EfKfEHrXP/AMSUXCzSRsI8h8POrPtReF57Sj3szR/TlMkgiQZEHoQR0qKOBEkGCOoPLwracauRz5I8ZaJeD47OItu3dtqLbHXcIBE8hsB6Gr7jF+3cwVsMdTdAWORkz9um1VmF4FMAbnQiDz66edTsP2AkibrBJmB7ysBGjGRG3LkKw+DY05VRUcfwv8AOJlChnbdsn/dW/wCwTg4K0RyzL/luMPtUXtDwNRgcSIki0zTuZtjPP/TXD9l12cLcXml0z/itofqDTj+AoqmbgUlCbUVkoLRQKKAAUUUUAIwrjctzUn2bdD8vvR7Nvyn5fetenL4FyRXvhBUHiOCAR25KpaB4Amrz2Lfl+n3ptzCkggrIIggxBB350nik/ArRhcMEu5dSp1WY0nnpz0nyneqLiOIdbww9uWbMipGgYMxMROndEHwVjWnfsbiLRjDFWTZBcbKyLr3cwBzjWZOp5ydan9muyJw7m9ePtb8QCAAlsHcJJkk7Fjy0gazpY5XdFpZYcdMh4PsqFtqm4UKBm/ly6+pEnzpf/wCWPJiNCC25MiAT1jlWvFpvyn4j7002W/KfiPvS9OZC4mKu9kipJQ6RAjQjXMfpTx2aHVkYzqu4kMNiCOfTlWx/d26fMfemnDN0+Y+9PhMLSM5w3stbt6kszEDvu2ZthOXQBZiTAEyatV4XbH4fE+dWAw7dPmPvSmy35fmPvR6cn4C0R0wqTOUTXQIByroLLdPmPvS+xbofl96PTl8D5I4X7AdWQ7MpU+TCDXnX7JbxzYhDuy229bZZG9e8vyr00W26H5fesV2Z7IYnDY65eIT2Le3AAfvZbjq6ysRIyxvW1B0zLkrNjbNOrmNKepqJQVaWm86cTQAUUxWmlo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myfhology.info/gods/greece-gods/appo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70199"/>
            <a:ext cx="1782688" cy="278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s312819.vk.me/v312819559/1dbe/JbWc6SZksj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38" y="513272"/>
            <a:ext cx="1491179" cy="25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/>
              <a:t>великих </a:t>
            </a:r>
            <a:r>
              <a:rPr lang="ru-RU" sz="1600" dirty="0" err="1"/>
              <a:t>богів</a:t>
            </a:r>
            <a:r>
              <a:rPr lang="ru-RU" sz="1600" dirty="0"/>
              <a:t> </a:t>
            </a:r>
            <a:r>
              <a:rPr lang="ru-RU" sz="1600" dirty="0" err="1"/>
              <a:t>існувало</a:t>
            </a:r>
            <a:r>
              <a:rPr lang="ru-RU" sz="1600" dirty="0"/>
              <a:t> </a:t>
            </a:r>
            <a:r>
              <a:rPr lang="ru-RU" sz="1600" dirty="0" err="1"/>
              <a:t>безліч</a:t>
            </a:r>
            <a:r>
              <a:rPr lang="ru-RU" sz="1600" dirty="0"/>
              <a:t> </a:t>
            </a:r>
            <a:r>
              <a:rPr lang="ru-RU" sz="1600" dirty="0" err="1"/>
              <a:t>духів</a:t>
            </a:r>
            <a:r>
              <a:rPr lang="ru-RU" sz="1600" dirty="0"/>
              <a:t> і </a:t>
            </a:r>
            <a:r>
              <a:rPr lang="ru-RU" sz="1600" dirty="0" err="1"/>
              <a:t>демонів</a:t>
            </a:r>
            <a:r>
              <a:rPr lang="ru-RU" sz="1600" dirty="0"/>
              <a:t> (</a:t>
            </a:r>
            <a:r>
              <a:rPr lang="ru-RU" sz="1600" dirty="0" err="1"/>
              <a:t>химери</a:t>
            </a:r>
            <a:r>
              <a:rPr lang="ru-RU" sz="1600" dirty="0"/>
              <a:t>, </a:t>
            </a:r>
            <a:r>
              <a:rPr lang="ru-RU" sz="1600" dirty="0" err="1"/>
              <a:t>кентаври</a:t>
            </a:r>
            <a:r>
              <a:rPr lang="ru-RU" sz="1600" dirty="0"/>
              <a:t>, </a:t>
            </a:r>
            <a:r>
              <a:rPr lang="ru-RU" sz="1600" dirty="0" err="1"/>
              <a:t>німфи</a:t>
            </a:r>
            <a:r>
              <a:rPr lang="ru-RU" sz="1600" dirty="0"/>
              <a:t>), </a:t>
            </a:r>
            <a:r>
              <a:rPr lang="ru-RU" sz="1600" dirty="0" err="1"/>
              <a:t>які</a:t>
            </a:r>
            <a:r>
              <a:rPr lang="ru-RU" sz="1600" dirty="0"/>
              <a:t> не </a:t>
            </a:r>
            <a:r>
              <a:rPr lang="ru-RU" sz="1600" dirty="0" err="1"/>
              <a:t>мали</a:t>
            </a:r>
            <a:r>
              <a:rPr lang="ru-RU" sz="1600" dirty="0"/>
              <a:t> </a:t>
            </a:r>
            <a:r>
              <a:rPr lang="ru-RU" sz="1600" dirty="0" err="1"/>
              <a:t>такої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, як </a:t>
            </a:r>
            <a:r>
              <a:rPr lang="ru-RU" sz="1600" dirty="0" err="1"/>
              <a:t>вищі</a:t>
            </a:r>
            <a:r>
              <a:rPr lang="ru-RU" sz="1600" dirty="0"/>
              <a:t> боги, але все-таки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могутніми</a:t>
            </a:r>
            <a:r>
              <a:rPr lang="ru-RU" sz="1600" dirty="0"/>
              <a:t>.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істоти</a:t>
            </a:r>
            <a:r>
              <a:rPr lang="ru-RU" sz="1600" dirty="0"/>
              <a:t> могли бути як </a:t>
            </a:r>
            <a:r>
              <a:rPr lang="ru-RU" sz="1600" dirty="0" err="1"/>
              <a:t>злими</a:t>
            </a:r>
            <a:r>
              <a:rPr lang="ru-RU" sz="1600" dirty="0"/>
              <a:t>, так і </a:t>
            </a:r>
            <a:r>
              <a:rPr lang="ru-RU" sz="1600" dirty="0" err="1"/>
              <a:t>добримо</a:t>
            </a:r>
            <a:r>
              <a:rPr lang="ru-RU" sz="1600" dirty="0"/>
              <a:t>, </a:t>
            </a:r>
            <a:r>
              <a:rPr lang="ru-RU" sz="1600" dirty="0" err="1"/>
              <a:t>веселими</a:t>
            </a:r>
            <a:r>
              <a:rPr lang="ru-RU" sz="1600" dirty="0"/>
              <a:t> та </a:t>
            </a:r>
            <a:r>
              <a:rPr lang="ru-RU" sz="1600" dirty="0" err="1"/>
              <a:t>лукавими</a:t>
            </a:r>
            <a:r>
              <a:rPr lang="ru-RU" sz="1600" dirty="0"/>
              <a:t>, </a:t>
            </a:r>
            <a:r>
              <a:rPr lang="ru-RU" sz="1600" dirty="0" err="1"/>
              <a:t>мудрими</a:t>
            </a:r>
            <a:r>
              <a:rPr lang="ru-RU" sz="1600" dirty="0"/>
              <a:t>, </a:t>
            </a:r>
            <a:r>
              <a:rPr lang="ru-RU" sz="1600" dirty="0" err="1"/>
              <a:t>жорстокими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Існували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й </a:t>
            </a:r>
            <a:r>
              <a:rPr lang="ru-RU" sz="1600" dirty="0" err="1"/>
              <a:t>місцеві</a:t>
            </a:r>
            <a:r>
              <a:rPr lang="ru-RU" sz="1600" dirty="0"/>
              <a:t> боги, </a:t>
            </a:r>
            <a:r>
              <a:rPr lang="ru-RU" sz="1600" dirty="0" err="1"/>
              <a:t>яких</a:t>
            </a:r>
            <a:r>
              <a:rPr lang="ru-RU" sz="1600" dirty="0"/>
              <a:t> особливо </a:t>
            </a:r>
            <a:r>
              <a:rPr lang="ru-RU" sz="1600" dirty="0" err="1"/>
              <a:t>шанували</a:t>
            </a:r>
            <a:r>
              <a:rPr lang="ru-RU" sz="1600" dirty="0"/>
              <a:t> в </a:t>
            </a:r>
            <a:r>
              <a:rPr lang="ru-RU" sz="1600" dirty="0" err="1"/>
              <a:t>певних</a:t>
            </a:r>
            <a:r>
              <a:rPr lang="ru-RU" sz="1600" dirty="0"/>
              <a:t> </a:t>
            </a:r>
            <a:r>
              <a:rPr lang="ru-RU" sz="1600" dirty="0" err="1"/>
              <a:t>місцевостях</a:t>
            </a:r>
            <a:r>
              <a:rPr lang="ru-RU" sz="1600" dirty="0"/>
              <a:t> і </a:t>
            </a:r>
            <a:r>
              <a:rPr lang="ru-RU" sz="1600" dirty="0" err="1"/>
              <a:t>містах</a:t>
            </a:r>
            <a:r>
              <a:rPr lang="ru-RU" sz="1600" dirty="0"/>
              <a:t>.</a:t>
            </a:r>
          </a:p>
        </p:txBody>
      </p:sp>
      <p:pic>
        <p:nvPicPr>
          <p:cNvPr id="12290" name="Picture 2" descr="http://cs10381.vk.me/u79850041/-1/x_384ce3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7026"/>
            <a:ext cx="2984054" cy="22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tat17.privet.ru/lr/0924a966e8fa1447ff0d16d7de8c6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08254"/>
            <a:ext cx="2741712" cy="2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yfhology.info/monsters/lam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76" y="3218350"/>
            <a:ext cx="15620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budesh.net/sites/default/files/u56/2010/10/waterhouse09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06" y="3627026"/>
            <a:ext cx="3580865" cy="22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Геракл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51125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smtClean="0"/>
              <a:t>Батьками </a:t>
            </a:r>
            <a:r>
              <a:rPr lang="ru-RU" sz="1600" dirty="0"/>
              <a:t>Геракла </a:t>
            </a:r>
            <a:r>
              <a:rPr lang="ru-RU" sz="1600" dirty="0" err="1"/>
              <a:t>були</a:t>
            </a:r>
            <a:r>
              <a:rPr lang="ru-RU" sz="1600" dirty="0"/>
              <a:t> смертна </a:t>
            </a:r>
            <a:r>
              <a:rPr lang="ru-RU" sz="1600" dirty="0" err="1"/>
              <a:t>жінка</a:t>
            </a:r>
            <a:r>
              <a:rPr lang="ru-RU" sz="1600" dirty="0"/>
              <a:t> </a:t>
            </a:r>
            <a:r>
              <a:rPr lang="ru-RU" sz="1600" dirty="0" err="1"/>
              <a:t>Алкмена</a:t>
            </a:r>
            <a:r>
              <a:rPr lang="ru-RU" sz="1600" dirty="0"/>
              <a:t> і </a:t>
            </a:r>
            <a:r>
              <a:rPr lang="ru-RU" sz="1600" dirty="0" err="1"/>
              <a:t>могутній</a:t>
            </a:r>
            <a:r>
              <a:rPr lang="ru-RU" sz="1600" dirty="0"/>
              <a:t> </a:t>
            </a:r>
            <a:r>
              <a:rPr lang="ru-RU" sz="1600" dirty="0" err="1"/>
              <a:t>давньогрецький</a:t>
            </a:r>
            <a:r>
              <a:rPr lang="ru-RU" sz="1600" dirty="0"/>
              <a:t> бог Зевс. </a:t>
            </a:r>
            <a:r>
              <a:rPr lang="ru-RU" sz="1600" dirty="0" err="1"/>
              <a:t>Згідно</a:t>
            </a:r>
            <a:r>
              <a:rPr lang="ru-RU" sz="1600" dirty="0"/>
              <a:t> </a:t>
            </a:r>
            <a:r>
              <a:rPr lang="ru-RU" sz="1600" dirty="0" err="1"/>
              <a:t>давньогрецької</a:t>
            </a:r>
            <a:r>
              <a:rPr lang="ru-RU" sz="1600" dirty="0"/>
              <a:t> </a:t>
            </a:r>
            <a:r>
              <a:rPr lang="ru-RU" sz="1600" dirty="0" err="1"/>
              <a:t>міфології</a:t>
            </a:r>
            <a:r>
              <a:rPr lang="ru-RU" sz="1600" dirty="0"/>
              <a:t> Геракл за </a:t>
            </a:r>
            <a:r>
              <a:rPr lang="ru-RU" sz="1600" dirty="0" err="1"/>
              <a:t>своє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зробив</a:t>
            </a:r>
            <a:r>
              <a:rPr lang="ru-RU" sz="1600" dirty="0"/>
              <a:t> </a:t>
            </a:r>
            <a:r>
              <a:rPr lang="ru-RU" sz="1600" dirty="0" err="1"/>
              <a:t>дванадцять</a:t>
            </a:r>
            <a:r>
              <a:rPr lang="ru-RU" sz="1600" dirty="0"/>
              <a:t> </a:t>
            </a:r>
            <a:r>
              <a:rPr lang="ru-RU" sz="1600" dirty="0" err="1"/>
              <a:t>знаменитих</a:t>
            </a:r>
            <a:r>
              <a:rPr lang="ru-RU" sz="1600" dirty="0"/>
              <a:t> </a:t>
            </a:r>
            <a:r>
              <a:rPr lang="ru-RU" sz="1600" dirty="0" err="1"/>
              <a:t>подвигів</a:t>
            </a:r>
            <a:r>
              <a:rPr lang="ru-RU" sz="1600" dirty="0"/>
              <a:t>, за </a:t>
            </a:r>
            <a:r>
              <a:rPr lang="ru-RU" sz="1600" dirty="0" err="1"/>
              <a:t>які</a:t>
            </a:r>
            <a:r>
              <a:rPr lang="ru-RU" sz="1600" dirty="0"/>
              <a:t> богиня </a:t>
            </a:r>
            <a:r>
              <a:rPr lang="ru-RU" sz="1600" dirty="0" err="1"/>
              <a:t>Афіна</a:t>
            </a:r>
            <a:r>
              <a:rPr lang="ru-RU" sz="1600" dirty="0"/>
              <a:t> </a:t>
            </a:r>
            <a:r>
              <a:rPr lang="ru-RU" sz="1600" dirty="0" err="1"/>
              <a:t>піднесла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на </a:t>
            </a:r>
            <a:r>
              <a:rPr lang="ru-RU" sz="1600" dirty="0" err="1"/>
              <a:t>Олімп</a:t>
            </a:r>
            <a:r>
              <a:rPr lang="ru-RU" sz="1600" dirty="0"/>
              <a:t>, де Зевс </a:t>
            </a:r>
            <a:r>
              <a:rPr lang="ru-RU" sz="1600" dirty="0" err="1"/>
              <a:t>дарував</a:t>
            </a:r>
            <a:r>
              <a:rPr lang="ru-RU" sz="1600" dirty="0"/>
              <a:t> герою </a:t>
            </a:r>
            <a:r>
              <a:rPr lang="ru-RU" sz="1600" dirty="0" err="1"/>
              <a:t>безсмертя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/>
              <a:t>відомі</a:t>
            </a:r>
            <a:r>
              <a:rPr lang="ru-RU" sz="1600" dirty="0"/>
              <a:t> подвиги Геракла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умертвіння</a:t>
            </a:r>
            <a:r>
              <a:rPr lang="ru-RU" sz="1600" dirty="0"/>
              <a:t> девятиглавое </a:t>
            </a:r>
            <a:r>
              <a:rPr lang="ru-RU" sz="1600" dirty="0" err="1"/>
              <a:t>гідри</a:t>
            </a:r>
            <a:r>
              <a:rPr lang="ru-RU" sz="1600" dirty="0"/>
              <a:t>, </a:t>
            </a:r>
            <a:r>
              <a:rPr lang="ru-RU" sz="1600" dirty="0" err="1"/>
              <a:t>перемога</a:t>
            </a:r>
            <a:r>
              <a:rPr lang="ru-RU" sz="1600" dirty="0"/>
              <a:t> над перш </a:t>
            </a:r>
            <a:r>
              <a:rPr lang="ru-RU" sz="1600" dirty="0" err="1"/>
              <a:t>невразливим</a:t>
            </a:r>
            <a:r>
              <a:rPr lang="ru-RU" sz="1600" dirty="0"/>
              <a:t> </a:t>
            </a:r>
            <a:r>
              <a:rPr lang="ru-RU" sz="1600" dirty="0" err="1"/>
              <a:t>немейським</a:t>
            </a:r>
            <a:r>
              <a:rPr lang="ru-RU" sz="1600" dirty="0"/>
              <a:t> левом, </a:t>
            </a:r>
            <a:r>
              <a:rPr lang="ru-RU" sz="1600" dirty="0" err="1"/>
              <a:t>приборкання</a:t>
            </a:r>
            <a:r>
              <a:rPr lang="ru-RU" sz="1600" dirty="0"/>
              <a:t> стража царства </a:t>
            </a:r>
            <a:r>
              <a:rPr lang="ru-RU" sz="1600" dirty="0" err="1"/>
              <a:t>мертвих</a:t>
            </a:r>
            <a:r>
              <a:rPr lang="ru-RU" sz="1600" dirty="0"/>
              <a:t> пса Цербера,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десятиліттями</a:t>
            </a:r>
            <a:r>
              <a:rPr lang="ru-RU" sz="1600" dirty="0"/>
              <a:t> до того </a:t>
            </a:r>
            <a:r>
              <a:rPr lang="ru-RU" sz="1600" dirty="0" err="1"/>
              <a:t>нечищених</a:t>
            </a:r>
            <a:r>
              <a:rPr lang="ru-RU" sz="1600" dirty="0"/>
              <a:t> </a:t>
            </a:r>
            <a:r>
              <a:rPr lang="ru-RU" sz="1600" dirty="0" err="1"/>
              <a:t>авгієвих</a:t>
            </a:r>
            <a:r>
              <a:rPr lang="ru-RU" sz="1600" dirty="0"/>
              <a:t> </a:t>
            </a:r>
            <a:r>
              <a:rPr lang="ru-RU" sz="1600" dirty="0" err="1"/>
              <a:t>стаєнь</a:t>
            </a:r>
            <a:r>
              <a:rPr lang="ru-RU" sz="1600" dirty="0"/>
              <a:t>, </a:t>
            </a:r>
            <a:r>
              <a:rPr lang="ru-RU" sz="1600" dirty="0" err="1"/>
              <a:t>спорудження</a:t>
            </a:r>
            <a:r>
              <a:rPr lang="ru-RU" sz="1600" dirty="0"/>
              <a:t> </a:t>
            </a:r>
            <a:r>
              <a:rPr lang="ru-RU" sz="1600" dirty="0" err="1"/>
              <a:t>кам'яних</a:t>
            </a:r>
            <a:r>
              <a:rPr lang="ru-RU" sz="1600" dirty="0"/>
              <a:t> </a:t>
            </a:r>
            <a:r>
              <a:rPr lang="ru-RU" sz="1600" dirty="0" err="1"/>
              <a:t>стовпів</a:t>
            </a:r>
            <a:r>
              <a:rPr lang="ru-RU" sz="1600" dirty="0"/>
              <a:t> на берегах </a:t>
            </a:r>
            <a:r>
              <a:rPr lang="ru-RU" sz="1600" dirty="0" err="1"/>
              <a:t>Гібралтарської</a:t>
            </a:r>
            <a:r>
              <a:rPr lang="ru-RU" sz="1600" dirty="0"/>
              <a:t> протоки,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розділяє</a:t>
            </a:r>
            <a:r>
              <a:rPr lang="ru-RU" sz="1600" dirty="0"/>
              <a:t> Африку та </a:t>
            </a:r>
            <a:r>
              <a:rPr lang="ru-RU" sz="1600" dirty="0" err="1"/>
              <a:t>Європу</a:t>
            </a:r>
            <a:r>
              <a:rPr lang="ru-RU" sz="1600" dirty="0"/>
              <a:t>. У </a:t>
            </a:r>
            <a:r>
              <a:rPr lang="ru-RU" sz="1600" dirty="0" err="1"/>
              <a:t>давнину</a:t>
            </a:r>
            <a:r>
              <a:rPr lang="ru-RU" sz="1600" dirty="0"/>
              <a:t> протоку так і </a:t>
            </a:r>
            <a:r>
              <a:rPr lang="ru-RU" sz="1600" dirty="0" err="1"/>
              <a:t>називався</a:t>
            </a:r>
            <a:r>
              <a:rPr lang="ru-RU" sz="1600" dirty="0"/>
              <a:t> - </a:t>
            </a:r>
            <a:r>
              <a:rPr lang="ru-RU" sz="1600" dirty="0" err="1"/>
              <a:t>Геркулесові</a:t>
            </a:r>
            <a:r>
              <a:rPr lang="ru-RU" sz="1600" dirty="0"/>
              <a:t> </a:t>
            </a:r>
            <a:r>
              <a:rPr lang="ru-RU" sz="1600" dirty="0" err="1"/>
              <a:t>Стовпи</a:t>
            </a:r>
            <a:r>
              <a:rPr lang="ru-RU" sz="1600" dirty="0"/>
              <a:t> (Геркулес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римське</a:t>
            </a:r>
            <a:r>
              <a:rPr lang="ru-RU" sz="1600" dirty="0"/>
              <a:t> </a:t>
            </a:r>
            <a:r>
              <a:rPr lang="ru-RU" sz="1600" dirty="0" err="1"/>
              <a:t>ім'я</a:t>
            </a:r>
            <a:r>
              <a:rPr lang="ru-RU" sz="1600" dirty="0"/>
              <a:t> Геракла).</a:t>
            </a:r>
          </a:p>
        </p:txBody>
      </p:sp>
      <p:pic>
        <p:nvPicPr>
          <p:cNvPr id="5122" name="Picture 2" descr="https://encrypted-tbn2.gstatic.com/images?q=tbn:ANd9GcTZI_z1o-HL9LRGmifEMWAsaSqN3MwNqsHKZ9HYFeFVfVaHzK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870636" cy="40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33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1028</Words>
  <Application>Microsoft Office PowerPoint</Application>
  <PresentationFormat>Экран (4:3)</PresentationFormat>
  <Paragraphs>44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Міфи і легенди давньої Греції</vt:lpstr>
      <vt:lpstr>     </vt:lpstr>
      <vt:lpstr>Давня Греція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Геракл</vt:lpstr>
      <vt:lpstr>Одіссей </vt:lpstr>
      <vt:lpstr>Тесей</vt:lpstr>
      <vt:lpstr>Ахілл</vt:lpstr>
      <vt:lpstr>Висновок: Як відомо, древні греки були язичниками, тобто вірили в декількох богів. Останніх було безліч. Однак основних і найбільш шанованих було всього дванадцять. Вони входили в грецький пантеон і жили на священній горі Олімп.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Міфи і легенди давньої Греції</dc:title>
  <dc:creator>User</dc:creator>
  <cp:lastModifiedBy>User</cp:lastModifiedBy>
  <cp:revision>9</cp:revision>
  <dcterms:created xsi:type="dcterms:W3CDTF">2014-04-24T11:56:15Z</dcterms:created>
  <dcterms:modified xsi:type="dcterms:W3CDTF">2014-05-12T13:47:58Z</dcterms:modified>
</cp:coreProperties>
</file>