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2" d="100"/>
          <a:sy n="42" d="100"/>
        </p:scale>
        <p:origin x="-12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F4ED7A-2FDA-45F3-843E-6E18D3F9699B}" type="datetimeFigureOut">
              <a:rPr lang="ru-RU" smtClean="0"/>
              <a:t>29.01.2013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572B59-EA60-4E85-A2BF-26BA9A12D9E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F4ED7A-2FDA-45F3-843E-6E18D3F9699B}" type="datetimeFigureOut">
              <a:rPr lang="ru-RU" smtClean="0"/>
              <a:t>29.01.2013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572B59-EA60-4E85-A2BF-26BA9A12D9E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F4ED7A-2FDA-45F3-843E-6E18D3F9699B}" type="datetimeFigureOut">
              <a:rPr lang="ru-RU" smtClean="0"/>
              <a:t>29.01.2013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572B59-EA60-4E85-A2BF-26BA9A12D9E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F4ED7A-2FDA-45F3-843E-6E18D3F9699B}" type="datetimeFigureOut">
              <a:rPr lang="ru-RU" smtClean="0"/>
              <a:t>29.01.2013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572B59-EA60-4E85-A2BF-26BA9A12D9E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F4ED7A-2FDA-45F3-843E-6E18D3F9699B}" type="datetimeFigureOut">
              <a:rPr lang="ru-RU" smtClean="0"/>
              <a:t>29.01.2013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572B59-EA60-4E85-A2BF-26BA9A12D9E2}"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F4ED7A-2FDA-45F3-843E-6E18D3F9699B}" type="datetimeFigureOut">
              <a:rPr lang="ru-RU" smtClean="0"/>
              <a:t>29.01.2013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572B59-EA60-4E85-A2BF-26BA9A12D9E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F4ED7A-2FDA-45F3-843E-6E18D3F9699B}" type="datetimeFigureOut">
              <a:rPr lang="ru-RU" smtClean="0"/>
              <a:t>29.01.2013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2572B59-EA60-4E85-A2BF-26BA9A12D9E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F4ED7A-2FDA-45F3-843E-6E18D3F9699B}" type="datetimeFigureOut">
              <a:rPr lang="ru-RU" smtClean="0"/>
              <a:t>29.01.2013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2572B59-EA60-4E85-A2BF-26BA9A12D9E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F4ED7A-2FDA-45F3-843E-6E18D3F9699B}" type="datetimeFigureOut">
              <a:rPr lang="ru-RU" smtClean="0"/>
              <a:t>29.01.2013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2572B59-EA60-4E85-A2BF-26BA9A12D9E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2F4ED7A-2FDA-45F3-843E-6E18D3F9699B}" type="datetimeFigureOut">
              <a:rPr lang="ru-RU" smtClean="0"/>
              <a:t>29.01.2013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572B59-EA60-4E85-A2BF-26BA9A12D9E2}"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2F4ED7A-2FDA-45F3-843E-6E18D3F9699B}" type="datetimeFigureOut">
              <a:rPr lang="ru-RU" smtClean="0"/>
              <a:t>29.01.2013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572B59-EA60-4E85-A2BF-26BA9A12D9E2}"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4ED7A-2FDA-45F3-843E-6E18D3F9699B}" type="datetimeFigureOut">
              <a:rPr lang="ru-RU" smtClean="0"/>
              <a:t>29.01.2013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572B59-EA60-4E85-A2BF-26BA9A12D9E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4000"/>
            <a:lum/>
          </a:blip>
          <a:srcRect/>
          <a:stretch>
            <a:fillRect t="-50000" b="-5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11500" dirty="0" smtClean="0">
                <a:effectLst>
                  <a:reflection blurRad="6350" stA="55000" endA="300" endPos="45500" dir="5400000" sy="-100000" algn="bl" rotWithShape="0"/>
                </a:effectLst>
                <a:latin typeface="Gabriola" pitchFamily="82" charset="0"/>
              </a:rPr>
              <a:t>«</a:t>
            </a:r>
            <a:r>
              <a:rPr lang="en-US" sz="11500" dirty="0" smtClean="0">
                <a:effectLst>
                  <a:reflection blurRad="6350" stA="55000" endA="300" endPos="45500" dir="5400000" sy="-100000" algn="bl" rotWithShape="0"/>
                </a:effectLst>
                <a:latin typeface="Gabriola" pitchFamily="82" charset="0"/>
              </a:rPr>
              <a:t>Tsunami</a:t>
            </a:r>
            <a:r>
              <a:rPr lang="ru-RU" sz="11500" dirty="0" smtClean="0">
                <a:effectLst>
                  <a:reflection blurRad="6350" stA="55000" endA="300" endPos="45500" dir="5400000" sy="-100000" algn="bl" rotWithShape="0"/>
                </a:effectLst>
                <a:latin typeface="Gabriola" pitchFamily="82" charset="0"/>
              </a:rPr>
              <a:t>»</a:t>
            </a:r>
            <a:endParaRPr lang="ru-RU" sz="11500" dirty="0">
              <a:effectLst>
                <a:reflection blurRad="6350" stA="55000" endA="300" endPos="45500" dir="5400000" sy="-100000" algn="bl" rotWithShape="0"/>
              </a:effectLst>
              <a:latin typeface="Gabriola" pitchFamily="82" charset="0"/>
            </a:endParaRPr>
          </a:p>
        </p:txBody>
      </p:sp>
      <p:sp>
        <p:nvSpPr>
          <p:cNvPr id="3" name="Подзаголовок 2"/>
          <p:cNvSpPr>
            <a:spLocks noGrp="1"/>
          </p:cNvSpPr>
          <p:nvPr>
            <p:ph type="subTitle" idx="1"/>
          </p:nvPr>
        </p:nvSpPr>
        <p:spPr>
          <a:xfrm>
            <a:off x="5157782" y="5286388"/>
            <a:ext cx="3986218" cy="1181120"/>
          </a:xfrm>
        </p:spPr>
        <p:txBody>
          <a:bodyPr>
            <a:noAutofit/>
          </a:bodyPr>
          <a:lstStyle/>
          <a:p>
            <a:r>
              <a:rPr lang="en-US" sz="4400" dirty="0" err="1" smtClean="0">
                <a:solidFill>
                  <a:schemeClr val="accent5">
                    <a:lumMod val="50000"/>
                  </a:schemeClr>
                </a:solidFill>
                <a:latin typeface="Gabriola" pitchFamily="82" charset="0"/>
              </a:rPr>
              <a:t>Olena</a:t>
            </a:r>
            <a:r>
              <a:rPr lang="en-US" sz="4400" dirty="0" smtClean="0">
                <a:solidFill>
                  <a:schemeClr val="accent5">
                    <a:lumMod val="50000"/>
                  </a:schemeClr>
                </a:solidFill>
                <a:latin typeface="Gabriola" pitchFamily="82" charset="0"/>
              </a:rPr>
              <a:t> </a:t>
            </a:r>
            <a:r>
              <a:rPr lang="en-US" sz="4400" dirty="0" err="1" smtClean="0">
                <a:solidFill>
                  <a:schemeClr val="accent5">
                    <a:lumMod val="50000"/>
                  </a:schemeClr>
                </a:solidFill>
                <a:latin typeface="Gabriola" pitchFamily="82" charset="0"/>
              </a:rPr>
              <a:t>Chornobaeva</a:t>
            </a:r>
            <a:r>
              <a:rPr lang="en-US" sz="4400" dirty="0" smtClean="0">
                <a:solidFill>
                  <a:schemeClr val="accent5">
                    <a:lumMod val="50000"/>
                  </a:schemeClr>
                </a:solidFill>
                <a:latin typeface="Gabriola" pitchFamily="82" charset="0"/>
              </a:rPr>
              <a:t/>
            </a:r>
            <a:br>
              <a:rPr lang="en-US" sz="4400" dirty="0" smtClean="0">
                <a:solidFill>
                  <a:schemeClr val="accent5">
                    <a:lumMod val="50000"/>
                  </a:schemeClr>
                </a:solidFill>
                <a:latin typeface="Gabriola" pitchFamily="82" charset="0"/>
              </a:rPr>
            </a:br>
            <a:r>
              <a:rPr lang="en-US" sz="4400" dirty="0" smtClean="0">
                <a:solidFill>
                  <a:schemeClr val="accent5">
                    <a:lumMod val="50000"/>
                  </a:schemeClr>
                </a:solidFill>
                <a:latin typeface="Gabriola" pitchFamily="82" charset="0"/>
              </a:rPr>
              <a:t>Form 11</a:t>
            </a:r>
            <a:endParaRPr lang="ru-RU" sz="4400" dirty="0">
              <a:solidFill>
                <a:schemeClr val="accent5">
                  <a:lumMod val="50000"/>
                </a:schemeClr>
              </a:solidFill>
              <a:latin typeface="Gabriola"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1000"/>
            <a:lum/>
          </a:blip>
          <a:srcRect/>
          <a:stretch>
            <a:fillRect t="-45000" b="-45000"/>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en-US" sz="6000" dirty="0" smtClean="0">
                <a:latin typeface="Gabriola" pitchFamily="82" charset="0"/>
              </a:rPr>
              <a:t>Huge reverse faults at the edges of fast ice and reef education crowding and flow.</a:t>
            </a:r>
            <a:endParaRPr lang="ru-RU" sz="6000" dirty="0">
              <a:latin typeface="Gabriola"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1000"/>
            <a:lum/>
          </a:blip>
          <a:srcRect/>
          <a:stretch>
            <a:fillRect l="-11000" r="-1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857232"/>
            <a:ext cx="8229600" cy="4714908"/>
          </a:xfrm>
        </p:spPr>
        <p:txBody>
          <a:bodyPr>
            <a:normAutofit/>
          </a:bodyPr>
          <a:lstStyle/>
          <a:p>
            <a:r>
              <a:rPr lang="en-US" sz="5400" dirty="0" smtClean="0">
                <a:solidFill>
                  <a:schemeClr val="tx1">
                    <a:lumMod val="95000"/>
                    <a:lumOff val="5000"/>
                  </a:schemeClr>
                </a:solidFill>
                <a:latin typeface="Gabriola" pitchFamily="82" charset="0"/>
              </a:rPr>
              <a:t>Tsunami - long waves generated by the powerful influence of the whole mass of water in the ocean or other body of water.</a:t>
            </a:r>
            <a:endParaRPr lang="ru-RU" sz="5400" dirty="0">
              <a:solidFill>
                <a:schemeClr val="tx1">
                  <a:lumMod val="95000"/>
                  <a:lumOff val="5000"/>
                </a:schemeClr>
              </a:solidFill>
              <a:latin typeface="Gabriola" pitchFamily="8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l="-13000" r="-13000"/>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857232"/>
            <a:ext cx="8229600" cy="4525963"/>
          </a:xfrm>
        </p:spPr>
        <p:txBody>
          <a:bodyPr>
            <a:noAutofit/>
          </a:bodyPr>
          <a:lstStyle/>
          <a:p>
            <a:pPr>
              <a:buNone/>
            </a:pPr>
            <a:r>
              <a:rPr lang="en-US" sz="6000" dirty="0" smtClean="0">
                <a:latin typeface="Gabriola" pitchFamily="82" charset="0"/>
              </a:rPr>
              <a:t>    The reason most tsunamis are underwater earthquakes, during which there is an abrupt shift (raising or lowering) of the area of the seabed.</a:t>
            </a:r>
            <a:endParaRPr lang="ru-RU" sz="6000" dirty="0">
              <a:latin typeface="Gabriola" pitchFamily="8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3000"/>
            <a:lum/>
          </a:blip>
          <a:srcRect/>
          <a:stretch>
            <a:fillRect l="-33000" r="-33000"/>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1000108"/>
            <a:ext cx="8229600" cy="4525963"/>
          </a:xfrm>
        </p:spPr>
        <p:txBody>
          <a:bodyPr>
            <a:noAutofit/>
          </a:bodyPr>
          <a:lstStyle/>
          <a:p>
            <a:pPr>
              <a:buNone/>
            </a:pPr>
            <a:r>
              <a:rPr lang="en-US" sz="6000" dirty="0" smtClean="0">
                <a:latin typeface="Gabriola" pitchFamily="82" charset="0"/>
              </a:rPr>
              <a:t>  The tsunami generated by an earthquake of any force, but large forces reach those that arise due to strong earthquakes.</a:t>
            </a:r>
            <a:endParaRPr lang="ru-RU" sz="6000" dirty="0">
              <a:latin typeface="Gabriola" pitchFamily="8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2000"/>
            <a:lum/>
          </a:blip>
          <a:srcRect/>
          <a:stretch>
            <a:fillRect l="-10000" r="-10000"/>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1214422"/>
            <a:ext cx="8229600" cy="4525963"/>
          </a:xfrm>
        </p:spPr>
        <p:txBody>
          <a:bodyPr>
            <a:normAutofit fontScale="92500"/>
          </a:bodyPr>
          <a:lstStyle/>
          <a:p>
            <a:pPr>
              <a:buNone/>
            </a:pPr>
            <a:r>
              <a:rPr lang="en-US" sz="4000" dirty="0" smtClean="0"/>
              <a:t>    </a:t>
            </a:r>
            <a:r>
              <a:rPr lang="en-US" sz="5400" dirty="0" smtClean="0">
                <a:latin typeface="Gabriola" pitchFamily="82" charset="0"/>
              </a:rPr>
              <a:t>Earthquakes, volcanic eruptions and other underwater explosions, glaciers, meteorites and other damage above or below the water - all this has the potential to cause a tsunami.</a:t>
            </a:r>
            <a:endParaRPr lang="ru-RU" sz="4000" dirty="0">
              <a:latin typeface="Gabriola" pitchFamily="8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5000"/>
            <a:lum/>
          </a:blip>
          <a:srcRect/>
          <a:stretch>
            <a:fillRect t="-2000" b="-2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500306"/>
            <a:ext cx="8229600" cy="1143000"/>
          </a:xfrm>
        </p:spPr>
        <p:txBody>
          <a:bodyPr>
            <a:noAutofit/>
          </a:bodyPr>
          <a:lstStyle/>
          <a:p>
            <a:r>
              <a:rPr lang="en-US" sz="7200" dirty="0" smtClean="0">
                <a:effectLst>
                  <a:reflection blurRad="6350" stA="55000" endA="300" endPos="45500" dir="5400000" sy="-100000" algn="bl" rotWithShape="0"/>
                </a:effectLst>
                <a:latin typeface="Gabriola" pitchFamily="82" charset="0"/>
              </a:rPr>
              <a:t>Symptoms of tsunami</a:t>
            </a:r>
            <a:endParaRPr lang="ru-RU" sz="7200" dirty="0">
              <a:effectLst>
                <a:reflection blurRad="6350" stA="55000" endA="300" endPos="45500" dir="5400000" sy="-100000" algn="bl" rotWithShape="0"/>
              </a:effectLst>
              <a:latin typeface="Gabriola" pitchFamily="8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7000"/>
            <a:lum/>
          </a:blip>
          <a:srcRect/>
          <a:stretch>
            <a:fillRect l="-40000" r="-40000"/>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285728"/>
            <a:ext cx="8358246" cy="6072230"/>
          </a:xfrm>
        </p:spPr>
        <p:txBody>
          <a:bodyPr>
            <a:noAutofit/>
          </a:bodyPr>
          <a:lstStyle/>
          <a:p>
            <a:r>
              <a:rPr lang="en-US" sz="4400" dirty="0" smtClean="0">
                <a:latin typeface="Gabriola" pitchFamily="82" charset="0"/>
              </a:rPr>
              <a:t>Sudden rapid withdrawal of water from the coast for a considerable distance and drying bed. The farther the sea receded, the above can be a tsunami wave. People on the beach and do not know about the danger may remain out of curiosity or to collect fish and seashells. In this case, as soon as possible to leave the coast and away from it at the maximum distance.</a:t>
            </a:r>
            <a:endParaRPr lang="ru-RU" sz="4400" dirty="0">
              <a:latin typeface="Gabriola" pitchFamily="82"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l="-21000" r="-21000"/>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8229600" cy="4525963"/>
          </a:xfrm>
        </p:spPr>
        <p:txBody>
          <a:bodyPr>
            <a:noAutofit/>
          </a:bodyPr>
          <a:lstStyle/>
          <a:p>
            <a:r>
              <a:rPr lang="en-US" sz="6000" dirty="0" smtClean="0">
                <a:latin typeface="Gabriola" pitchFamily="82" charset="0"/>
              </a:rPr>
              <a:t>Earthquake. The epicenter was located, as a rule, in the ocean. On the bank of the earthquake is usually much weaker, and it is often not at all.</a:t>
            </a:r>
            <a:endParaRPr lang="ru-RU" sz="6000" dirty="0">
              <a:latin typeface="Gabriola" pitchFamily="82"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en-US" sz="6000" dirty="0" smtClean="0">
                <a:latin typeface="Gabriola" pitchFamily="82" charset="0"/>
              </a:rPr>
              <a:t>Unusual drift ice and other floating objects, cracking in the fast ice.</a:t>
            </a:r>
            <a:endParaRPr lang="ru-RU" sz="6000" dirty="0">
              <a:latin typeface="Gabriola" pitchFamily="82"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253</Words>
  <Application>Microsoft Office PowerPoint</Application>
  <PresentationFormat>Экран (4:3)</PresentationFormat>
  <Paragraphs>11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«Tsunami»</vt:lpstr>
      <vt:lpstr>Tsunami - long waves generated by the powerful influence of the whole mass of water in the ocean or other body of water.</vt:lpstr>
      <vt:lpstr>Слайд 3</vt:lpstr>
      <vt:lpstr>Слайд 4</vt:lpstr>
      <vt:lpstr>Слайд 5</vt:lpstr>
      <vt:lpstr>Symptoms of tsunami</vt:lpstr>
      <vt:lpstr>Слайд 7</vt:lpstr>
      <vt:lpstr>Слайд 8</vt:lpstr>
      <vt:lpstr>Слайд 9</vt:lpstr>
      <vt:lpstr>Слайд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Tsunami»</dc:title>
  <dc:creator>admin</dc:creator>
  <cp:lastModifiedBy>admin</cp:lastModifiedBy>
  <cp:revision>5</cp:revision>
  <dcterms:created xsi:type="dcterms:W3CDTF">2013-01-29T15:05:14Z</dcterms:created>
  <dcterms:modified xsi:type="dcterms:W3CDTF">2013-01-29T15:53:18Z</dcterms:modified>
</cp:coreProperties>
</file>