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7A121-F555-4D93-AE20-83B971B6268F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6C9DA-F8B2-4F7E-B44C-70E9B3E5B8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6C9DA-F8B2-4F7E-B44C-70E9B3E5B85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274EC7-A5C2-4BD7-ABD1-F78F342ABAC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D342D7-B2A6-4ABF-9BD3-805BCE8B53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74EC7-A5C2-4BD7-ABD1-F78F342ABAC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342D7-B2A6-4ABF-9BD3-805BCE8B5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274EC7-A5C2-4BD7-ABD1-F78F342ABAC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D342D7-B2A6-4ABF-9BD3-805BCE8B5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74EC7-A5C2-4BD7-ABD1-F78F342ABAC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342D7-B2A6-4ABF-9BD3-805BCE8B5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274EC7-A5C2-4BD7-ABD1-F78F342ABAC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D342D7-B2A6-4ABF-9BD3-805BCE8B53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74EC7-A5C2-4BD7-ABD1-F78F342ABAC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342D7-B2A6-4ABF-9BD3-805BCE8B5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74EC7-A5C2-4BD7-ABD1-F78F342ABAC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342D7-B2A6-4ABF-9BD3-805BCE8B5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74EC7-A5C2-4BD7-ABD1-F78F342ABAC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342D7-B2A6-4ABF-9BD3-805BCE8B5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274EC7-A5C2-4BD7-ABD1-F78F342ABAC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342D7-B2A6-4ABF-9BD3-805BCE8B5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74EC7-A5C2-4BD7-ABD1-F78F342ABAC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342D7-B2A6-4ABF-9BD3-805BCE8B53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274EC7-A5C2-4BD7-ABD1-F78F342ABAC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D342D7-B2A6-4ABF-9BD3-805BCE8B53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2274EC7-A5C2-4BD7-ABD1-F78F342ABAC9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D342D7-B2A6-4ABF-9BD3-805BCE8B53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340768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071678"/>
            <a:ext cx="666721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arrington" pitchFamily="82" charset="0"/>
              </a:rPr>
              <a:t>Dresdener</a:t>
            </a:r>
            <a:endParaRPr lang="uk-UA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arrington" pitchFamily="82" charset="0"/>
            </a:endParaRPr>
          </a:p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arrington" pitchFamily="82" charset="0"/>
              </a:rPr>
              <a:t>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arrington" pitchFamily="82" charset="0"/>
              </a:rPr>
              <a:t>Gemäldegalerie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2" descr="http://img.freeflagicons.com/thumb/waving_flag/germany/germany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290"/>
            <a:ext cx="2666976" cy="2000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agazin-kartin.ru/_mod_files/ce_images/news/cvinger-4-dkg.jpg"/>
          <p:cNvPicPr>
            <a:picLocks noChangeAspect="1" noChangeArrowheads="1"/>
          </p:cNvPicPr>
          <p:nvPr/>
        </p:nvPicPr>
        <p:blipFill>
          <a:blip r:embed="rId2"/>
          <a:srcRect l="13594" t="4476" r="17031" b="1157"/>
          <a:stretch>
            <a:fillRect/>
          </a:stretch>
        </p:blipFill>
        <p:spPr bwMode="auto">
          <a:xfrm>
            <a:off x="8322" y="0"/>
            <a:ext cx="9135678" cy="685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2908" y="214290"/>
            <a:ext cx="835824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Sie gehört zu den bedeutendsten und schönsten Bildersammlungen der Welt.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www.magazin-kartin.ru/_mod_files/ce_images/news/cvinger-1-d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211811" cy="2714644"/>
          </a:xfrm>
          <a:prstGeom prst="rect">
            <a:avLst/>
          </a:prstGeom>
          <a:noFill/>
        </p:spPr>
      </p:pic>
      <p:pic>
        <p:nvPicPr>
          <p:cNvPr id="6" name="Picture 4" descr="http://i.redigo.ru/c600x338/4e984ec98bb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857627"/>
            <a:ext cx="4429156" cy="2787373"/>
          </a:xfrm>
          <a:prstGeom prst="rect">
            <a:avLst/>
          </a:prstGeom>
          <a:noFill/>
        </p:spPr>
      </p:pic>
      <p:pic>
        <p:nvPicPr>
          <p:cNvPr id="7" name="Picture 8" descr="http://img.freeflagicons.com/thumb/waving_flag/germany/germany_6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929198"/>
            <a:ext cx="2357422" cy="1768067"/>
          </a:xfrm>
          <a:prstGeom prst="rect">
            <a:avLst/>
          </a:prstGeom>
          <a:noFill/>
        </p:spPr>
      </p:pic>
      <p:pic>
        <p:nvPicPr>
          <p:cNvPr id="8" name="Picture 10" descr="http://upload.wikimedia.org/wikipedia/commons/thumb/2/21/Standarte_des_Bundespr%C3%A4sidenten.svg/150px-Standarte_des_Bundespr%C3%A4sidenten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0002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850112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Gemäldegalerie befindet sich in einem herrlichen Bauwerk des 18. Jahrhunderts, im </a:t>
            </a:r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Zwinger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www.victor.com.ua/germany/Dresden/Dresden-Zwinger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545" y="2428868"/>
            <a:ext cx="9158545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17693"/>
            <a:ext cx="8786874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Dort </a:t>
            </a:r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gibt es Gemälde der besten Maler Europas: Rubens, Raffael, Tizian, Rem­brandt, Dürer und anderer.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</a:p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Zu </a:t>
            </a:r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den Hauptschätzen der Galerie gehört die “Sixtinische Madonna” von </a:t>
            </a:r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Raffael</a:t>
            </a:r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sozbirroyalresidence.com/wp-content/uploads/2014/06/drezden_kartinnaya_galereya_vny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6286544" cy="272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blog.planetofhotels.com/wp-content/uploads/Galereya-stary%60h-masterov-Drez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3" y="3000372"/>
            <a:ext cx="4360699" cy="3236763"/>
          </a:xfrm>
          <a:prstGeom prst="rect">
            <a:avLst/>
          </a:prstGeom>
          <a:noFill/>
        </p:spPr>
      </p:pic>
      <p:pic>
        <p:nvPicPr>
          <p:cNvPr id="5" name="Picture 2" descr="http://muzei-mira.com/uploads/posts/2013-03/1362524649_chelovek-v-sportivnom-kostyume-v-odnom-iz-zalov-drezdenskoy-galer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7268">
            <a:off x="174937" y="213429"/>
            <a:ext cx="4909358" cy="2683783"/>
          </a:xfrm>
          <a:prstGeom prst="rect">
            <a:avLst/>
          </a:prstGeom>
          <a:noFill/>
        </p:spPr>
      </p:pic>
      <p:pic>
        <p:nvPicPr>
          <p:cNvPr id="6" name="Picture 4" descr="http://all-worlds.ru/images/stories/food/_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7388">
            <a:off x="5901847" y="411968"/>
            <a:ext cx="2653834" cy="3616797"/>
          </a:xfrm>
          <a:prstGeom prst="rect">
            <a:avLst/>
          </a:prstGeom>
          <a:noFill/>
        </p:spPr>
      </p:pic>
      <p:pic>
        <p:nvPicPr>
          <p:cNvPr id="7" name="Picture 6" descr="http://adamses.files.wordpress.com/2009/11/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76136">
            <a:off x="5964585" y="4331560"/>
            <a:ext cx="2795104" cy="2400296"/>
          </a:xfrm>
          <a:prstGeom prst="rect">
            <a:avLst/>
          </a:prstGeom>
          <a:noFill/>
        </p:spPr>
      </p:pic>
      <p:pic>
        <p:nvPicPr>
          <p:cNvPr id="8" name="Picture 8" descr="http://adamses.files.wordpress.com/2009/11/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32471">
            <a:off x="-80489" y="3445530"/>
            <a:ext cx="2400780" cy="3537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8"/>
            <a:ext cx="81439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Die Säle sind immer voll von Menschen aus der ganzen Welt.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venividi.ru/files/img/8590/20.jpg"/>
          <p:cNvPicPr>
            <a:picLocks noChangeAspect="1" noChangeArrowheads="1"/>
          </p:cNvPicPr>
          <p:nvPr/>
        </p:nvPicPr>
        <p:blipFill>
          <a:blip r:embed="rId2"/>
          <a:srcRect b="3386"/>
          <a:stretch>
            <a:fillRect/>
          </a:stretch>
        </p:blipFill>
        <p:spPr bwMode="auto">
          <a:xfrm>
            <a:off x="214282" y="1857364"/>
            <a:ext cx="4227089" cy="2714644"/>
          </a:xfrm>
          <a:prstGeom prst="rect">
            <a:avLst/>
          </a:prstGeom>
          <a:noFill/>
        </p:spPr>
      </p:pic>
      <p:pic>
        <p:nvPicPr>
          <p:cNvPr id="6" name="Picture 4" descr="http://artinvestment.ru/content/download/news_2012/20120529_rapha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4435550" cy="297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2908" y="214290"/>
            <a:ext cx="864399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Sie stehen vor den Bildern und </a:t>
            </a:r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bewundern </a:t>
            </a:r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alle diese Meisterwerke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4346" y="5500702"/>
            <a:ext cx="864399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de-DE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ie</a:t>
            </a:r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Galerie mehr als 500000 Kunstinteressierte aus aller Welt an.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www.gavailer.ru/i/journal/20090628165657.jpg"/>
          <p:cNvPicPr>
            <a:picLocks noChangeAspect="1" noChangeArrowheads="1"/>
          </p:cNvPicPr>
          <p:nvPr/>
        </p:nvPicPr>
        <p:blipFill>
          <a:blip r:embed="rId3"/>
          <a:srcRect l="9642" t="4285" r="4643" b="7143"/>
          <a:stretch>
            <a:fillRect/>
          </a:stretch>
        </p:blipFill>
        <p:spPr bwMode="auto">
          <a:xfrm>
            <a:off x="214282" y="2143116"/>
            <a:ext cx="3643338" cy="2680710"/>
          </a:xfrm>
          <a:prstGeom prst="rect">
            <a:avLst/>
          </a:prstGeom>
          <a:noFill/>
        </p:spPr>
      </p:pic>
      <p:sp>
        <p:nvSpPr>
          <p:cNvPr id="7" name="AutoShape 4" descr="http://pics.top.rbc.ru/top_pics/uniora/74/1177424108_0474.250x20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http://pics.top.rbc.ru/top_pics/uniora/74/1177424108_0474.250x20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3116"/>
            <a:ext cx="3429024" cy="2671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7643866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Adresse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de-DE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Theaterplatz 1</a:t>
            </a:r>
          </a:p>
          <a:p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Dresden</a:t>
            </a:r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de-DE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Öffnungszeiten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de-DE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de-D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 bis So: 10:00 bis 18:00 Uhr montags geschlossen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avtoturistu.ru/uploads/images/e/f/9/d/5443/big/47790cb7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643050"/>
            <a:ext cx="4786346" cy="3190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</TotalTime>
  <Words>82</Words>
  <Application>Microsoft Office PowerPoint</Application>
  <PresentationFormat>Экран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1</cp:revision>
  <dcterms:created xsi:type="dcterms:W3CDTF">2015-02-01T16:52:29Z</dcterms:created>
  <dcterms:modified xsi:type="dcterms:W3CDTF">2015-02-01T16:59:45Z</dcterms:modified>
</cp:coreProperties>
</file>