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83" autoAdjust="0"/>
    <p:restoredTop sz="94718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lang="ru-RU" sz="48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Sans Typewriter" pitchFamily="49" charset="0"/>
                <a:ea typeface="GungsuhChe" pitchFamily="49" charset="-127"/>
                <a:cs typeface="Microsoft Sans Serif" pitchFamily="34" charset="0"/>
              </a:defRPr>
            </a:lvl1pPr>
          </a:lstStyle>
          <a:p>
            <a:r>
              <a:rPr lang="uk-UA" smtClean="0"/>
              <a:t>Зразок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lang="ru-RU" sz="28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 Unicode" pitchFamily="34" charset="0"/>
                <a:ea typeface="Verdana" pitchFamily="34" charset="0"/>
                <a:cs typeface="Lucida Sans Unicod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AEF50F79-F9C9-4034-A6D7-43A1AEB07608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5D673BC-C0E4-44B6-B0FE-6755A94E9A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7D8D4-469F-4A69-93F1-B38E0CEFD8E4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FFF72-583C-4F19-94F6-D1E6CF3C4E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95E0-575C-496E-9C6B-95AD4616F979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A2231-2E2A-40A1-9753-B09EF7C974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142D8-0646-491B-BD5A-B46423CE28B9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DD4C5-D542-4226-8767-4BBDA10D98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A1A01-5ED8-4785-A465-F8641B3E5ECF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732EF-6DB5-492A-B482-54A5BF5312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B0790-CF35-4FC0-8CC2-648F6D4587F6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A3059-FC2B-4F97-BAC5-EF68877350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88359-1C8E-4596-B58E-02E08B615B4E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3FDD9-811B-4823-95F7-93BB49DD02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97B0F-20B9-430F-A8B6-27857C7612AA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D34E8-8754-48CB-93A5-84F1A529C1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147B5-81EE-48A1-ADB3-384F4EDA9B54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2D689-7819-40B7-B026-D585FCDDCF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22A96-13A9-45DF-8973-51EA1BE5B287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6045D-B511-4824-A02A-5A0A81FD68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DDE6D-AF12-439B-904D-D32CD8C33E6F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C48A7-459E-48DB-BB1F-7C99785AA8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81D54-DAA8-44FF-AC43-EADB1837F03B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6DFB-9C94-4A64-BA73-E4B431FB3A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0F0DAA-0970-48C7-B237-3EA681ACF9D5}" type="datetimeFigureOut">
              <a:rPr lang="ru-RU"/>
              <a:pPr>
                <a:defRPr/>
              </a:pPr>
              <a:t>07.02.2015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221349-C7F4-435F-887A-EBFA919887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ru-RU" sz="4800" b="1" kern="1200" dirty="0">
          <a:solidFill>
            <a:srgbClr val="404040"/>
          </a:solidFill>
          <a:latin typeface="Lucida Sans Typewriter" pitchFamily="49" charset="0"/>
          <a:ea typeface="GungsuhChe" pitchFamily="49" charset="-127"/>
          <a:cs typeface="Microsoft Sans Serif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404040"/>
          </a:solidFill>
          <a:latin typeface="Lucida Sans Typewriter" pitchFamily="49" charset="0"/>
          <a:ea typeface="GungsuhChe" pitchFamily="49" charset="-127"/>
          <a:cs typeface="Microsoft Sans Serif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404040"/>
          </a:solidFill>
          <a:latin typeface="Lucida Sans Typewriter" pitchFamily="49" charset="0"/>
          <a:ea typeface="GungsuhChe" pitchFamily="49" charset="-127"/>
          <a:cs typeface="Microsoft Sans Serif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404040"/>
          </a:solidFill>
          <a:latin typeface="Lucida Sans Typewriter" pitchFamily="49" charset="0"/>
          <a:ea typeface="GungsuhChe" pitchFamily="49" charset="-127"/>
          <a:cs typeface="Microsoft Sans Serif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404040"/>
          </a:solidFill>
          <a:latin typeface="Lucida Sans Typewriter" pitchFamily="49" charset="0"/>
          <a:ea typeface="GungsuhChe" pitchFamily="49" charset="-127"/>
          <a:cs typeface="Microsoft Sans Serif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404040"/>
          </a:solidFill>
          <a:latin typeface="Lucida Sans Typewriter" pitchFamily="49" charset="0"/>
          <a:ea typeface="GungsuhChe" pitchFamily="49" charset="-127"/>
          <a:cs typeface="Microsoft Sans Serif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404040"/>
          </a:solidFill>
          <a:latin typeface="Lucida Sans Typewriter" pitchFamily="49" charset="0"/>
          <a:ea typeface="GungsuhChe" pitchFamily="49" charset="-127"/>
          <a:cs typeface="Microsoft Sans Serif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404040"/>
          </a:solidFill>
          <a:latin typeface="Lucida Sans Typewriter" pitchFamily="49" charset="0"/>
          <a:ea typeface="GungsuhChe" pitchFamily="49" charset="-127"/>
          <a:cs typeface="Microsoft Sans Serif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404040"/>
          </a:solidFill>
          <a:latin typeface="Lucida Sans Typewriter" pitchFamily="49" charset="0"/>
          <a:ea typeface="GungsuhChe" pitchFamily="49" charset="-127"/>
          <a:cs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8077200" cy="1470025"/>
          </a:xfrm>
        </p:spPr>
        <p:txBody>
          <a:bodyPr/>
          <a:lstStyle/>
          <a:p>
            <a:pPr eaLnBrk="1" hangingPunct="1"/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Projekt</a:t>
            </a:r>
            <a:r>
              <a:rPr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r>
              <a:rPr lang="de-DE" b="0" dirty="0" smtClean="0">
                <a:solidFill>
                  <a:schemeClr val="bg1"/>
                </a:solidFill>
              </a:rPr>
              <a:t> </a:t>
            </a:r>
            <a:r>
              <a:rPr lang="de-DE" b="0" dirty="0" smtClean="0">
                <a:solidFill>
                  <a:schemeClr val="tx1"/>
                </a:solidFill>
              </a:rPr>
              <a:t>Musik</a:t>
            </a:r>
            <a:r>
              <a:rPr lang="de-DE" sz="7200" b="0" dirty="0" smtClean="0">
                <a:solidFill>
                  <a:srgbClr val="00B0F0"/>
                </a:solidFill>
              </a:rPr>
              <a:t/>
            </a:r>
            <a:br>
              <a:rPr lang="de-DE" sz="7200" b="0" dirty="0" smtClean="0">
                <a:solidFill>
                  <a:srgbClr val="00B0F0"/>
                </a:solidFill>
              </a:rPr>
            </a:br>
            <a:endParaRPr sz="7200" b="0" i="1" u="sng" smtClean="0">
              <a:solidFill>
                <a:schemeClr val="bg1"/>
              </a:solidFill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838200" y="1600200"/>
            <a:ext cx="7924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3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Sans Typewriter" pitchFamily="49" charset="0"/>
                <a:cs typeface="Arial" charset="0"/>
              </a:rPr>
              <a:t>Thema der Präsentation</a:t>
            </a:r>
            <a:r>
              <a:rPr sz="390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Sans Typewriter" pitchFamily="49" charset="0"/>
                <a:cs typeface="Arial" charset="0"/>
              </a:rPr>
              <a:t>:</a:t>
            </a:r>
            <a:r>
              <a:rPr lang="de-DE" sz="3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Sans Typewriter" pitchFamily="49" charset="0"/>
                <a:cs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de-DE" sz="3900" b="0" dirty="0" smtClean="0">
                <a:solidFill>
                  <a:srgbClr val="00B0F0"/>
                </a:solidFill>
                <a:latin typeface="Lucida Sans Typewriter" pitchFamily="49" charset="0"/>
                <a:cs typeface="Arial" charset="0"/>
              </a:rPr>
              <a:t>                          </a:t>
            </a:r>
          </a:p>
          <a:p>
            <a:pPr eaLnBrk="1" hangingPunct="1">
              <a:lnSpc>
                <a:spcPct val="80000"/>
              </a:lnSpc>
            </a:pPr>
            <a:r>
              <a:rPr lang="de-DE" b="0" dirty="0" smtClean="0">
                <a:solidFill>
                  <a:schemeClr val="bg1"/>
                </a:solidFill>
                <a:latin typeface="Lucida Sans Typewriter" pitchFamily="49" charset="0"/>
                <a:cs typeface="Arial" charset="0"/>
              </a:rPr>
              <a:t>  </a:t>
            </a:r>
            <a:r>
              <a:rPr lang="de-DE" sz="3900" dirty="0" smtClean="0">
                <a:solidFill>
                  <a:schemeClr val="tx1"/>
                </a:solidFill>
                <a:latin typeface="Lucida Sans Typewriter" pitchFamily="49" charset="0"/>
                <a:cs typeface="Arial" charset="0"/>
              </a:rPr>
              <a:t>Meine Lieblingsband -</a:t>
            </a:r>
            <a:r>
              <a:rPr lang="de-DE" sz="3900" b="0" dirty="0" smtClean="0">
                <a:solidFill>
                  <a:schemeClr val="tx1"/>
                </a:solidFill>
                <a:latin typeface="Lucida Sans Typewriter" pitchFamily="49" charset="0"/>
                <a:cs typeface="Arial" charset="0"/>
              </a:rPr>
              <a:t>  </a:t>
            </a:r>
            <a:r>
              <a:rPr lang="de-DE" sz="3900" u="sng" dirty="0" smtClean="0">
                <a:solidFill>
                  <a:schemeClr val="tx1"/>
                </a:solidFill>
                <a:latin typeface="Lucida Sans Typewriter" pitchFamily="49" charset="0"/>
                <a:cs typeface="Arial" charset="0"/>
              </a:rPr>
              <a:t>The Doors</a:t>
            </a:r>
          </a:p>
          <a:p>
            <a:pPr eaLnBrk="1" hangingPunct="1">
              <a:lnSpc>
                <a:spcPct val="80000"/>
              </a:lnSpc>
            </a:pPr>
            <a:endParaRPr lang="de-DE" sz="3600" u="sng" dirty="0" smtClean="0">
              <a:solidFill>
                <a:schemeClr val="tx1"/>
              </a:solidFill>
              <a:latin typeface="Lucida Sans Typewriter" pitchFamily="49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3600" i="1" u="sng" dirty="0" smtClean="0">
              <a:solidFill>
                <a:schemeClr val="tx1"/>
              </a:solidFill>
              <a:latin typeface="Lucida Sans Typewriter" pitchFamily="49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2000" b="0" dirty="0" smtClean="0">
                <a:solidFill>
                  <a:schemeClr val="tx1"/>
                </a:solidFill>
                <a:latin typeface="Lucida Sans Typewriter" pitchFamily="49" charset="0"/>
                <a:cs typeface="Arial" charset="0"/>
              </a:rPr>
              <a:t>                                           </a:t>
            </a:r>
            <a:r>
              <a:rPr lang="uk-UA" sz="2000" b="0" dirty="0" smtClean="0">
                <a:solidFill>
                  <a:schemeClr val="tx1"/>
                </a:solidFill>
                <a:latin typeface="Lucida Sans Typewriter" pitchFamily="49" charset="0"/>
                <a:cs typeface="Arial" charset="0"/>
              </a:rPr>
              <a:t>               </a:t>
            </a:r>
            <a:endParaRPr lang="en-US" sz="2000" b="0" dirty="0" smtClean="0">
              <a:solidFill>
                <a:schemeClr val="tx1"/>
              </a:solidFill>
              <a:latin typeface="Lucida Sans Typewriter" pitchFamily="49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2000" smtClean="0">
                <a:solidFill>
                  <a:schemeClr val="tx1"/>
                </a:solidFill>
                <a:latin typeface="Lucida Sans Typewriter" pitchFamily="49" charset="0"/>
                <a:cs typeface="Arial" charset="0"/>
              </a:rPr>
              <a:t>                          </a:t>
            </a:r>
            <a:endParaRPr sz="2400" smtClean="0">
              <a:solidFill>
                <a:schemeClr val="tx1"/>
              </a:solidFill>
              <a:latin typeface="Lucida Sans Typewrit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5" descr="the-doors-cover-3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274638"/>
            <a:ext cx="6096000" cy="62023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5" descr="x_6c7fe123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14348" y="142852"/>
            <a:ext cx="1020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chemeClr val="bg1"/>
                </a:solidFill>
                <a:latin typeface="Lucida Sans Typewriter" pitchFamily="49" charset="0"/>
              </a:rPr>
              <a:t>The Doors in meinem Leben</a:t>
            </a:r>
            <a:endParaRPr lang="uk-UA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Gliederung</a:t>
            </a:r>
            <a:r>
              <a:rPr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z="3300" dirty="0" smtClean="0">
                <a:latin typeface="Times New Roman" pitchFamily="18" charset="0"/>
                <a:cs typeface="Arial" charset="0"/>
              </a:rPr>
              <a:t>Musik in meinem Leben</a:t>
            </a:r>
            <a:endParaRPr lang="uk-UA" sz="33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de-DE" sz="3300" dirty="0" smtClean="0">
                <a:latin typeface="Times New Roman" pitchFamily="18" charset="0"/>
                <a:cs typeface="Arial" charset="0"/>
              </a:rPr>
              <a:t>Gründung und Name der Gruppe</a:t>
            </a:r>
          </a:p>
          <a:p>
            <a:pPr eaLnBrk="1" hangingPunct="1"/>
            <a:r>
              <a:rPr lang="de-DE" sz="3300" dirty="0" smtClean="0">
                <a:latin typeface="Times New Roman" pitchFamily="18" charset="0"/>
                <a:cs typeface="Arial" charset="0"/>
              </a:rPr>
              <a:t>Bandgeschichte</a:t>
            </a:r>
          </a:p>
          <a:p>
            <a:pPr eaLnBrk="1" hangingPunct="1"/>
            <a:r>
              <a:rPr lang="de-DE" sz="3300" dirty="0" smtClean="0">
                <a:latin typeface="Times New Roman" pitchFamily="18" charset="0"/>
                <a:cs typeface="Arial" charset="0"/>
              </a:rPr>
              <a:t>Weg zum Ruhm</a:t>
            </a:r>
          </a:p>
          <a:p>
            <a:pPr eaLnBrk="1" hangingPunct="1"/>
            <a:r>
              <a:rPr lang="de-DE" sz="3300" dirty="0" smtClean="0">
                <a:latin typeface="Times New Roman" pitchFamily="18" charset="0"/>
                <a:cs typeface="Arial" charset="0"/>
              </a:rPr>
              <a:t>Jim Morrison und sein Tod </a:t>
            </a:r>
          </a:p>
          <a:p>
            <a:pPr eaLnBrk="1" hangingPunct="1"/>
            <a:r>
              <a:rPr lang="de-DE" sz="3300" dirty="0" smtClean="0">
                <a:latin typeface="Times New Roman" pitchFamily="18" charset="0"/>
                <a:cs typeface="Arial" charset="0"/>
              </a:rPr>
              <a:t> „The Doors" in  meinem Leben</a:t>
            </a:r>
            <a:endParaRPr lang="ru-RU" sz="3300" dirty="0" smtClean="0">
              <a:latin typeface="Times New Roman" pitchFamily="18" charset="0"/>
              <a:cs typeface="Arial" charset="0"/>
            </a:endParaRPr>
          </a:p>
          <a:p>
            <a:pPr eaLnBrk="1" hangingPunct="1"/>
            <a:endParaRPr lang="de-DE" sz="3300" dirty="0" smtClean="0">
              <a:latin typeface="Times New Roman" pitchFamily="18" charset="0"/>
              <a:cs typeface="Arial" charset="0"/>
            </a:endParaRPr>
          </a:p>
          <a:p>
            <a:pPr eaLnBrk="1" hangingPunct="1"/>
            <a:endParaRPr lang="uk-UA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ru-RU" sz="33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57200" y="-357214"/>
            <a:ext cx="8229600" cy="1857388"/>
          </a:xfrm>
        </p:spPr>
        <p:txBody>
          <a:bodyPr/>
          <a:lstStyle/>
          <a:p>
            <a:pPr eaLnBrk="1" hangingPunct="1"/>
            <a:r>
              <a:rPr lang="de-DE" sz="46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Gründung und Name der Gruppe</a:t>
            </a:r>
            <a:endParaRPr sz="4600" b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6386" name="Picture 5" descr="65674096_morrison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38" y="1357298"/>
            <a:ext cx="7162800" cy="55007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Jim Morrison </a:t>
            </a:r>
            <a:r>
              <a:rPr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Gesang</a:t>
            </a:r>
            <a:r>
              <a:rPr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pic>
        <p:nvPicPr>
          <p:cNvPr id="17410" name="Picture 5" descr="0,,5741960_1,0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981200"/>
            <a:ext cx="5619750" cy="40433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Robbie Krieger </a:t>
            </a:r>
            <a:r>
              <a:rPr sz="4400"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sz="4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Gitarre</a:t>
            </a:r>
            <a:r>
              <a:rPr sz="4400"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pic>
        <p:nvPicPr>
          <p:cNvPr id="18434" name="Picture 5" descr="3_photo-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0" y="1828800"/>
            <a:ext cx="52578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John </a:t>
            </a:r>
            <a:r>
              <a:rPr lang="de-DE" sz="44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Densmore</a:t>
            </a:r>
            <a:r>
              <a:rPr lang="de-DE" sz="4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sz="4400"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sz="4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Schlagzeug</a:t>
            </a:r>
            <a:r>
              <a:rPr sz="4400"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pic>
        <p:nvPicPr>
          <p:cNvPr id="19458" name="Picture 5" descr="densmor1_clip_image00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62200" y="2133600"/>
            <a:ext cx="5410200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Ray </a:t>
            </a:r>
            <a:r>
              <a:rPr lang="de-DE" sz="44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Manzarek</a:t>
            </a:r>
            <a:r>
              <a:rPr lang="de-DE" sz="4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br>
              <a:rPr lang="de-DE" sz="4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sz="4400"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sz="4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Keyboard </a:t>
            </a:r>
            <a:r>
              <a:rPr sz="4400"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de-DE" sz="44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Bass</a:t>
            </a:r>
            <a:r>
              <a:rPr sz="4400" b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pic>
        <p:nvPicPr>
          <p:cNvPr id="20482" name="Picture 5" descr="ray-manzarek_116144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0" y="1981200"/>
            <a:ext cx="5181600" cy="4191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William Blake</a:t>
            </a:r>
            <a:r>
              <a:rPr lang="de-DE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sz="4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</a:t>
            </a:r>
            <a:r>
              <a:rPr lang="de-DE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</a:t>
            </a:r>
            <a:r>
              <a:rPr lang="de-DE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Marriage</a:t>
            </a:r>
            <a:r>
              <a:rPr lang="de-DE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Heaven </a:t>
            </a:r>
            <a:r>
              <a:rPr lang="de-DE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de-DE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Hell</a:t>
            </a:r>
            <a:r>
              <a:rPr sz="4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»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sz="36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de-DE" sz="3600" dirty="0" smtClean="0">
                <a:latin typeface="Arial" charset="0"/>
                <a:cs typeface="Arial" charset="0"/>
              </a:rPr>
              <a:t>Würden die Pforten der Wahrnehmung gereinigt, würde den Menschen alles so erscheinen, wie es wirklich ist</a:t>
            </a:r>
            <a:r>
              <a:rPr lang="ru-RU" sz="3600" dirty="0" smtClean="0">
                <a:latin typeface="Arial" charset="0"/>
                <a:cs typeface="Arial" charset="0"/>
              </a:rPr>
              <a:t>:</a:t>
            </a:r>
            <a:r>
              <a:rPr lang="de-DE" sz="3600" dirty="0" smtClean="0">
                <a:latin typeface="Arial" charset="0"/>
                <a:cs typeface="Arial" charset="0"/>
              </a:rPr>
              <a:t> Unendlich.</a:t>
            </a:r>
            <a:endParaRPr lang="ru-RU" sz="3600" dirty="0" smtClean="0">
              <a:latin typeface="Arial" charset="0"/>
              <a:cs typeface="Arial" charset="0"/>
            </a:endParaRPr>
          </a:p>
          <a:p>
            <a:pPr eaLnBrk="1" hangingPunct="1"/>
            <a:endParaRPr lang="ru-RU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Der skandalsüchtige Weg zum Ruhm</a:t>
            </a:r>
            <a:endParaRPr sz="440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2530" name="Picture 5" descr="x_91b150dd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1676400"/>
            <a:ext cx="6019800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ksolana Stebels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Roksolana Stebelska</Template>
  <TotalTime>10</TotalTime>
  <Words>107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Roksolana Stebelska</vt:lpstr>
      <vt:lpstr>Projekt: Musik </vt:lpstr>
      <vt:lpstr>Gliederung:</vt:lpstr>
      <vt:lpstr>Gründung und Name der Gruppe</vt:lpstr>
      <vt:lpstr>Jim Morrison (Gesang)</vt:lpstr>
      <vt:lpstr>Robbie Krieger (Gitarre)</vt:lpstr>
      <vt:lpstr>John Densmore (Schlagzeug)</vt:lpstr>
      <vt:lpstr>Ray Manzarek  (Keyboard – Bass)</vt:lpstr>
      <vt:lpstr>William Blake « The Marriage of Heaven and Hell»</vt:lpstr>
      <vt:lpstr>Der skandalsüchtige Weg zum Ruhm</vt:lpstr>
      <vt:lpstr>Слайд 10</vt:lpstr>
      <vt:lpstr>Слайд 11</vt:lpstr>
    </vt:vector>
  </TitlesOfParts>
  <Company>school_2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Projekt: Musik </dc:title>
  <dc:subject/>
  <dc:creator>pc15</dc:creator>
  <cp:keywords/>
  <dc:description/>
  <cp:lastModifiedBy>XXX</cp:lastModifiedBy>
  <cp:revision>3</cp:revision>
  <dcterms:created xsi:type="dcterms:W3CDTF">2012-03-23T12:12:46Z</dcterms:created>
  <dcterms:modified xsi:type="dcterms:W3CDTF">2015-02-07T19:36:58Z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TC030003430</vt:lpwstr>
  </property>
</Properties>
</file>