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05.12.2013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05.12.2013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05.12.2013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05.12.2013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05.12.2013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4C71EC6-210F-42DE-9C53-41977AD35B3D}" type="datetimeFigureOut">
              <a:rPr lang="ru-RU" smtClean="0"/>
              <a:t>05.12.2013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9B0651-EE4F-4900-A07F-96A6BFA9D0F0}"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a:t>Advantages and disadvantages of </a:t>
            </a:r>
            <a:r>
              <a:rPr lang="en-US" dirty="0" smtClean="0"/>
              <a:t>IEE in Ukraine</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17120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dirty="0"/>
          </a:p>
        </p:txBody>
      </p:sp>
      <p:sp>
        <p:nvSpPr>
          <p:cNvPr id="2" name="Объект 1"/>
          <p:cNvSpPr>
            <a:spLocks noGrp="1"/>
          </p:cNvSpPr>
          <p:nvPr>
            <p:ph idx="1"/>
          </p:nvPr>
        </p:nvSpPr>
        <p:spPr/>
        <p:txBody>
          <a:bodyPr>
            <a:normAutofit fontScale="70000" lnSpcReduction="20000"/>
          </a:bodyPr>
          <a:lstStyle/>
          <a:p>
            <a:r>
              <a:rPr lang="en-US" smtClean="0"/>
              <a:t>IEE or </a:t>
            </a:r>
            <a:r>
              <a:rPr lang="en-US" dirty="0"/>
              <a:t>entrance exams in universities ?</a:t>
            </a:r>
          </a:p>
          <a:p>
            <a:r>
              <a:rPr lang="en-US" dirty="0"/>
              <a:t>The issue of education - is the thread that is to combine all of society in an effort to do things the best way , because education is a major strategic contribution to the future of the state , the harmonious development of every member of the existing society and improve lives. Therefore not surprising is the fact that higher education issues and methods of admission to universities is almost the most controversial in today's world.</a:t>
            </a:r>
          </a:p>
          <a:p>
            <a:r>
              <a:rPr lang="en-US" dirty="0"/>
              <a:t>Relatively recently , Ukraine has made ​​a significant step and have replaced the old Soviet system of entrance examinations for testing. External assessment after its introduction until today there many avid supporters and enemies . So whether EIT exam better , and if so, what?</a:t>
            </a:r>
            <a:endParaRPr lang="ru-RU" dirty="0"/>
          </a:p>
        </p:txBody>
      </p:sp>
    </p:spTree>
    <p:extLst>
      <p:ext uri="{BB962C8B-B14F-4D97-AF65-F5344CB8AC3E}">
        <p14:creationId xmlns:p14="http://schemas.microsoft.com/office/powerpoint/2010/main" val="401016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2199273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186</TotalTime>
  <Words>141</Words>
  <Application>Microsoft Office PowerPoint</Application>
  <PresentationFormat>Экран (4:3)</PresentationFormat>
  <Paragraphs>4</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Литейная</vt:lpstr>
      <vt:lpstr>Advantages and disadvantages of IEE in Ukraine</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6</cp:revision>
  <dcterms:created xsi:type="dcterms:W3CDTF">2013-12-05T18:38:16Z</dcterms:created>
  <dcterms:modified xsi:type="dcterms:W3CDTF">2013-12-05T21:55:53Z</dcterms:modified>
</cp:coreProperties>
</file>