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7" r:id="rId2"/>
    <p:sldId id="258" r:id="rId3"/>
    <p:sldId id="260" r:id="rId4"/>
    <p:sldId id="272" r:id="rId5"/>
    <p:sldId id="263" r:id="rId6"/>
    <p:sldId id="264" r:id="rId7"/>
    <p:sldId id="265" r:id="rId8"/>
    <p:sldId id="267" r:id="rId9"/>
    <p:sldId id="268" r:id="rId10"/>
    <p:sldId id="266" r:id="rId11"/>
    <p:sldId id="269" r:id="rId12"/>
    <p:sldId id="262" r:id="rId13"/>
    <p:sldId id="277" r:id="rId14"/>
    <p:sldId id="274" r:id="rId15"/>
    <p:sldId id="276" r:id="rId16"/>
    <p:sldId id="278" r:id="rId17"/>
    <p:sldId id="279" r:id="rId18"/>
    <p:sldId id="282" r:id="rId19"/>
    <p:sldId id="280" r:id="rId20"/>
    <p:sldId id="283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07216-5436-40C5-9126-CFD62907F05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5593C-C925-4380-8852-59314F1D2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5593C-C925-4380-8852-59314F1D2DC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5593C-C925-4380-8852-59314F1D2D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314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7308024_1270298526_5688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04504" y="2428868"/>
            <a:ext cx="6880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Literatur in der Ukraine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Тарас-Шевченко-самый-известный-поэт-Украин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85800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000768"/>
            <a:ext cx="4040188" cy="639762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Taras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Schevchenko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Танюша\Мои документы\Мои рисунки\презинтація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1571612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  Stirb nicht unsere Seele,</a:t>
            </a:r>
          </a:p>
          <a:p>
            <a:pPr>
              <a:buNone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  Freiheit stirbt nicht…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/>
          </a:bodyPr>
          <a:lstStyle/>
          <a:p>
            <a:r>
              <a:rPr lang="de-DE" sz="4800" dirty="0" smtClean="0">
                <a:solidFill>
                  <a:srgbClr val="C00000"/>
                </a:solidFill>
                <a:latin typeface="Hobo Std" pitchFamily="50" charset="0"/>
              </a:rPr>
              <a:t>Realismus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0" y="5715016"/>
            <a:ext cx="4040188" cy="820757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Ivan Franko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1785926"/>
            <a:ext cx="4041775" cy="3983047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Glück dauert nie lange. Glück ist alles - Tag, Stunde, eine Minute.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1041-1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>
            <a:normAutofit/>
          </a:bodyPr>
          <a:lstStyle/>
          <a:p>
            <a:r>
              <a:rPr lang="de-DE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Moderne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90" y="3500438"/>
            <a:ext cx="4041775" cy="639762"/>
          </a:xfrm>
        </p:spPr>
        <p:txBody>
          <a:bodyPr>
            <a:no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Nein! Ich lebe! Ich werde ewig leben!</a:t>
            </a:r>
            <a:br>
              <a:rPr lang="de-DE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Ich habe in meinem Herzen, das wird nicht sterben!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5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4876" cy="685800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000768"/>
            <a:ext cx="4040188" cy="639762"/>
          </a:xfrm>
        </p:spPr>
        <p:txBody>
          <a:bodyPr>
            <a:normAutofit/>
          </a:bodyPr>
          <a:lstStyle/>
          <a:p>
            <a:r>
              <a:rPr lang="de-DE" sz="3200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Lesja</a:t>
            </a:r>
            <a:r>
              <a:rPr lang="de-DE" sz="32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Ukrainka</a:t>
            </a:r>
            <a:endParaRPr lang="ru-RU" sz="3200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rain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Büchen von </a:t>
            </a:r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Lesja</a:t>
            </a:r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Ukraika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4927_345272832257045_111466626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/>
          </a:bodyPr>
          <a:lstStyle/>
          <a:p>
            <a:r>
              <a:rPr lang="de-DE" sz="4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Sechziger  Jahre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73228971_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sCAS4BFK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9124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3500438"/>
            <a:ext cx="4041775" cy="639762"/>
          </a:xfrm>
        </p:spPr>
        <p:txBody>
          <a:bodyPr>
            <a:no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Nation wird nicht an einem Herzinfarkt sterben. Zuerst abnehmen sie die Sprache.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929330"/>
            <a:ext cx="4040188" cy="639762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Lina Kostenko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5" descr="8e2ce25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3108" y="0"/>
            <a:ext cx="47149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 Notizen des ukrainischen Verrückten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add01a0945a9be3ec55ba8043173d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6858000"/>
          </a:xfrm>
        </p:spPr>
      </p:pic>
      <p:pic>
        <p:nvPicPr>
          <p:cNvPr id="9" name="Содержимое 8" descr="Li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5" y="0"/>
            <a:ext cx="4357686" cy="6858000"/>
          </a:xfr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  <p:pic>
        <p:nvPicPr>
          <p:cNvPr id="11" name="Рисунок 10" descr="madon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Bücher von Lina Kostenko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2229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858000"/>
          </a:xfrm>
        </p:spPr>
      </p:pic>
      <p:pic>
        <p:nvPicPr>
          <p:cNvPr id="6" name="Содержимое 5" descr="Jaremenko_2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450056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Chronik der vergangenen Jahren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</p:spPr>
      </p:pic>
      <p:pic>
        <p:nvPicPr>
          <p:cNvPr id="6" name="Содержимое 5" descr="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</p:spPr>
      </p:pic>
      <p:pic>
        <p:nvPicPr>
          <p:cNvPr id="1026" name="Picture 2" descr="C:\Documents and Settings\Танюша\Мои документы\016339330_40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Танюша\Мои документы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Танюша\Мои документы\Мои рисунки\презинтація\42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Танюша\Мои документы\Мои рисунки\презинтація\xx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Ukrainische Bücher auf Deutsch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Vielen</a:t>
            </a:r>
            <a:r>
              <a:rPr lang="en-US" sz="5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Dank </a:t>
            </a:r>
            <a:br>
              <a:rPr lang="en-US" sz="5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5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</a:t>
            </a:r>
            <a:r>
              <a:rPr lang="de-DE" sz="5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ü</a:t>
            </a:r>
            <a:r>
              <a:rPr lang="en-US" sz="5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 </a:t>
            </a:r>
            <a:r>
              <a:rPr lang="en-US" sz="53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Ihre</a:t>
            </a:r>
            <a:r>
              <a:rPr lang="en-US" sz="5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53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Aufmerksamkeit</a:t>
            </a:r>
            <a:r>
              <a:rPr lang="en-US" sz="5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!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Die Neue Ukrainische Literatur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kotlyrevsk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643438" cy="6857999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929330"/>
            <a:ext cx="4040188" cy="639762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de-DE" sz="32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Kotljarewski</a:t>
            </a:r>
            <a:endParaRPr lang="ru-RU" sz="32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1785926"/>
            <a:ext cx="4041775" cy="3951288"/>
          </a:xfrm>
        </p:spPr>
        <p:txBody>
          <a:bodyPr/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Sprache - das geistige Leben der Menschen, ihre historische Erinnerung.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2675358_eneyida_1809_sp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erste Band von „</a:t>
            </a:r>
            <a:r>
              <a:rPr lang="de-DE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Eneida</a:t>
            </a:r>
            <a:r>
              <a:rPr lang="de-DE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gtc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4478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 für die „</a:t>
            </a:r>
            <a:r>
              <a:rPr lang="de-DE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Eneida</a:t>
            </a:r>
            <a:r>
              <a:rPr lang="de-DE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5517_242435649207431_12880047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rmAutofit/>
          </a:bodyPr>
          <a:lstStyle/>
          <a:p>
            <a:r>
              <a:rPr lang="de-DE" sz="6000" dirty="0" smtClean="0">
                <a:solidFill>
                  <a:schemeClr val="accent2"/>
                </a:solidFill>
                <a:cs typeface="Raavi" pitchFamily="2"/>
              </a:rPr>
              <a:t>Romantik</a:t>
            </a:r>
            <a:endParaRPr lang="ru-RU" sz="6000" dirty="0">
              <a:solidFill>
                <a:schemeClr val="accent2"/>
              </a:solidFill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Der erste Band von „</a:t>
            </a:r>
            <a:r>
              <a:rPr lang="de-DE" sz="36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Kobzar</a:t>
            </a:r>
            <a:r>
              <a:rPr lang="de-DE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ru-RU" sz="3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1500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132</Words>
  <Application>Microsoft Office PowerPoint</Application>
  <PresentationFormat>Экран (4:3)</PresentationFormat>
  <Paragraphs>29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Chronik der vergangenen Jahren</vt:lpstr>
      <vt:lpstr>Die Neue Ukrainische Literatur</vt:lpstr>
      <vt:lpstr>Слайд 4</vt:lpstr>
      <vt:lpstr>Der erste Band von „Eneida“</vt:lpstr>
      <vt:lpstr>Illustration für die „Eneida“</vt:lpstr>
      <vt:lpstr>Romantik</vt:lpstr>
      <vt:lpstr>Der erste Band von „Kobzar“</vt:lpstr>
      <vt:lpstr>Слайд 9</vt:lpstr>
      <vt:lpstr>Слайд 10</vt:lpstr>
      <vt:lpstr>Realismus</vt:lpstr>
      <vt:lpstr>Слайд 12</vt:lpstr>
      <vt:lpstr>Moderne</vt:lpstr>
      <vt:lpstr>Слайд 14</vt:lpstr>
      <vt:lpstr>Büchen von Lesja Ukraika</vt:lpstr>
      <vt:lpstr>Sechziger  Jahre</vt:lpstr>
      <vt:lpstr>Слайд 17</vt:lpstr>
      <vt:lpstr>Die Notizen des ukrainischen Verrückten</vt:lpstr>
      <vt:lpstr>Bücher von Lina Kostenko</vt:lpstr>
      <vt:lpstr>Ukrainische Bücher auf Deutsch</vt:lpstr>
      <vt:lpstr>Vielen Dank  für Ihre Aufmerksamkeit!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Танюша</cp:lastModifiedBy>
  <cp:revision>41</cp:revision>
  <dcterms:modified xsi:type="dcterms:W3CDTF">2013-09-16T14:55:03Z</dcterms:modified>
</cp:coreProperties>
</file>