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Ungewöhnliche Häuser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069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2448271" cy="30623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9" y="188640"/>
            <a:ext cx="8229600" cy="858424"/>
          </a:xfrm>
        </p:spPr>
        <p:txBody>
          <a:bodyPr>
            <a:normAutofit/>
          </a:bodyPr>
          <a:lstStyle/>
          <a:p>
            <a:r>
              <a:rPr lang="de-DE" dirty="0"/>
              <a:t>Antoni </a:t>
            </a:r>
            <a:r>
              <a:rPr lang="de-DE" dirty="0" smtClean="0"/>
              <a:t>Gaudí (1852</a:t>
            </a:r>
            <a:r>
              <a:rPr lang="en-US" dirty="0" smtClean="0"/>
              <a:t>-</a:t>
            </a:r>
            <a:r>
              <a:rPr lang="de-DE" dirty="0" smtClean="0"/>
              <a:t>1926)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4680520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5984"/>
            <a:ext cx="3816424" cy="28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795843" cy="36003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8424"/>
          </a:xfrm>
        </p:spPr>
        <p:txBody>
          <a:bodyPr/>
          <a:lstStyle/>
          <a:p>
            <a:r>
              <a:rPr lang="de-DE" dirty="0" err="1" smtClean="0"/>
              <a:t>Sagrada</a:t>
            </a:r>
            <a:r>
              <a:rPr lang="de-DE" dirty="0" smtClean="0"/>
              <a:t> Familia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79179"/>
            <a:ext cx="3841988" cy="48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37" y="1256728"/>
            <a:ext cx="5186350" cy="41490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996443" cy="5328592"/>
          </a:xfrm>
        </p:spPr>
      </p:pic>
    </p:spTree>
    <p:extLst>
      <p:ext uri="{BB962C8B-B14F-4D97-AF65-F5344CB8AC3E}">
        <p14:creationId xmlns:p14="http://schemas.microsoft.com/office/powerpoint/2010/main" val="34631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3" y="1412776"/>
            <a:ext cx="3312368" cy="47609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Friedensreich</a:t>
            </a:r>
            <a:r>
              <a:rPr lang="en-US" dirty="0"/>
              <a:t> </a:t>
            </a:r>
            <a:r>
              <a:rPr lang="en-US" dirty="0" err="1" smtClean="0"/>
              <a:t>Hundertwasser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(1928 –2000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1916832"/>
            <a:ext cx="550173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2"/>
            <a:ext cx="3076770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Hundertwassers </a:t>
            </a:r>
            <a:r>
              <a:rPr lang="de-DE" dirty="0" err="1" smtClean="0"/>
              <a:t>Häuse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1" y="1700808"/>
            <a:ext cx="566463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09100"/>
            <a:ext cx="4824536" cy="32110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4572305" cy="3298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2729" y="41490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Habitat 67 (Montreal, Canada)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079" y="266663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Cubic Houses (Rotterdam, Netherlands)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2836904"/>
          </a:xfrm>
        </p:spPr>
        <p:txBody>
          <a:bodyPr>
            <a:normAutofit/>
          </a:bodyPr>
          <a:lstStyle/>
          <a:p>
            <a:r>
              <a:rPr lang="de-DE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Danke für Ihre Aufmerksamkeit!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714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1644</TotalTime>
  <Words>34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Ungewöhnliche Häuser</vt:lpstr>
      <vt:lpstr>Antoni Gaudí (1852-1926)</vt:lpstr>
      <vt:lpstr>Sagrada Familia</vt:lpstr>
      <vt:lpstr>Презентация PowerPoint</vt:lpstr>
      <vt:lpstr>Friedensreich Hundertwasser  (1928 –2000)</vt:lpstr>
      <vt:lpstr>Hundertwassers Häuse</vt:lpstr>
      <vt:lpstr>Презентация PowerPoint</vt:lpstr>
      <vt:lpstr>Danke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Ungewöhnliche Häuse</dc:title>
  <dc:creator>Анна Торяник</dc:creator>
  <cp:lastModifiedBy>1</cp:lastModifiedBy>
  <cp:revision>6</cp:revision>
  <dcterms:created xsi:type="dcterms:W3CDTF">2014-03-31T12:47:29Z</dcterms:created>
  <dcterms:modified xsi:type="dcterms:W3CDTF">2014-04-01T16:23:09Z</dcterms:modified>
</cp:coreProperties>
</file>