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5ED74F-F6B2-4D4C-8C91-84FD26C2E45C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5F40A4-50E1-4D27-BA8F-9DAB0C2ED93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Mein </a:t>
            </a:r>
            <a:r>
              <a:rPr lang="en-US" dirty="0" err="1" smtClean="0"/>
              <a:t>Traumberuf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Berufswelt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58016" y="535782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Viktorija</a:t>
            </a:r>
            <a:r>
              <a:rPr lang="en-US" dirty="0" smtClean="0"/>
              <a:t> </a:t>
            </a:r>
            <a:r>
              <a:rPr lang="en-US" dirty="0" err="1" smtClean="0"/>
              <a:t>Tkatsch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00562" y="621508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оп.jpg"/>
          <p:cNvPicPr>
            <a:picLocks noGrp="1" noChangeAspect="1"/>
          </p:cNvPicPr>
          <p:nvPr>
            <p:ph idx="1"/>
          </p:nvPr>
        </p:nvPicPr>
        <p:blipFill>
          <a:blip r:embed="rId2"/>
          <a:srcRect r="3904"/>
          <a:stretch>
            <a:fillRect/>
          </a:stretch>
        </p:blipFill>
        <p:spPr>
          <a:xfrm>
            <a:off x="571472" y="1785926"/>
            <a:ext cx="3429024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Die richtige Berufswahl ist f</a:t>
            </a:r>
            <a:r>
              <a:rPr lang="de-DE" dirty="0" err="1" smtClean="0"/>
              <a:t>ür</a:t>
            </a:r>
            <a:r>
              <a:rPr lang="de-DE" dirty="0" smtClean="0"/>
              <a:t> das ganze Leben wichtig.</a:t>
            </a:r>
            <a:endParaRPr lang="ru-RU" dirty="0"/>
          </a:p>
        </p:txBody>
      </p:sp>
      <p:pic>
        <p:nvPicPr>
          <p:cNvPr id="5" name="Рисунок 4" descr="1364301177_pomilki-pri-vibori-profesiyi.jpg"/>
          <p:cNvPicPr>
            <a:picLocks noChangeAspect="1"/>
          </p:cNvPicPr>
          <p:nvPr/>
        </p:nvPicPr>
        <p:blipFill>
          <a:blip r:embed="rId3"/>
          <a:srcRect l="13825" t="15280" r="14746" b="10138"/>
          <a:stretch>
            <a:fillRect/>
          </a:stretch>
        </p:blipFill>
        <p:spPr>
          <a:xfrm>
            <a:off x="5429256" y="1785926"/>
            <a:ext cx="2714644" cy="2834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00034" y="5000636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Es ist keine leichte Sache, einen richtigen Beruf zu wählen.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-71462"/>
            <a:ext cx="8901146" cy="113346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Dabei muss man viele Faktoren analysieren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85720" y="1428736"/>
            <a:ext cx="214314" cy="21431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1357298"/>
            <a:ext cx="535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Berufschansen</a:t>
            </a:r>
            <a:r>
              <a:rPr lang="de-DE" sz="2000" dirty="0"/>
              <a:t> </a:t>
            </a:r>
            <a:r>
              <a:rPr lang="de-DE" sz="2000" dirty="0" smtClean="0"/>
              <a:t>und Berufsaussichten</a:t>
            </a:r>
            <a:endParaRPr lang="ru-RU" sz="2000" dirty="0"/>
          </a:p>
        </p:txBody>
      </p:sp>
      <p:sp>
        <p:nvSpPr>
          <p:cNvPr id="7" name="Овал 6"/>
          <p:cNvSpPr/>
          <p:nvPr/>
        </p:nvSpPr>
        <p:spPr>
          <a:xfrm>
            <a:off x="285720" y="2428868"/>
            <a:ext cx="214314" cy="21431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85720" y="3357562"/>
            <a:ext cx="214314" cy="21431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42910" y="2285992"/>
            <a:ext cx="7072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Veränderungen in der Wirtschaft und in der Gesellschaft 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42910" y="3214686"/>
            <a:ext cx="742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Dauer und Vergütung der Ausbildung, Ausbildungsstellenmarkt</a:t>
            </a:r>
            <a:endParaRPr lang="ru-RU" sz="2000" dirty="0"/>
          </a:p>
        </p:txBody>
      </p:sp>
      <p:sp>
        <p:nvSpPr>
          <p:cNvPr id="11" name="Овал 10"/>
          <p:cNvSpPr/>
          <p:nvPr/>
        </p:nvSpPr>
        <p:spPr>
          <a:xfrm>
            <a:off x="285720" y="4286256"/>
            <a:ext cx="214314" cy="21431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85720" y="5286388"/>
            <a:ext cx="214314" cy="21431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42910" y="4143380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Wünsche, Träume, Interesse und Hobbys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42910" y="5143512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Familientradition, Vorbilder, Tipps der Freunde und der Verwandten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71480"/>
            <a:ext cx="8715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 smtClean="0"/>
              <a:t>Was ist besser </a:t>
            </a:r>
            <a:r>
              <a:rPr lang="ru-RU" sz="6600" dirty="0" smtClean="0"/>
              <a:t>:</a:t>
            </a:r>
            <a:r>
              <a:rPr lang="de-DE" sz="6600" dirty="0" smtClean="0"/>
              <a:t> viel Geld zu erben oder einen Beruf zu erwerben</a:t>
            </a:r>
            <a:r>
              <a:rPr lang="ru-RU" sz="6600" dirty="0"/>
              <a:t>?</a:t>
            </a:r>
            <a:r>
              <a:rPr lang="de-DE" sz="6600" dirty="0" smtClean="0"/>
              <a:t> 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429256" y="2714620"/>
            <a:ext cx="271464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2714620"/>
            <a:ext cx="221457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928926" y="357166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Berufe</a:t>
            </a:r>
            <a:endParaRPr lang="ru-R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2857496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belibte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9256" y="285749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unbelibte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996042">
            <a:off x="2071670" y="1500174"/>
            <a:ext cx="71438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9916578">
            <a:off x="5462808" y="1542170"/>
            <a:ext cx="71438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428596" y="785794"/>
            <a:ext cx="8143932" cy="4786346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00100" y="1571612"/>
            <a:ext cx="7143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„Der Mensch lebt nicht vom Brot allein“</a:t>
            </a:r>
            <a:endParaRPr lang="ru-RU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Deutsch macht wirklich meinem Herzen Luft.</a:t>
            </a:r>
            <a:endParaRPr lang="ru-RU" dirty="0"/>
          </a:p>
        </p:txBody>
      </p:sp>
      <p:pic>
        <p:nvPicPr>
          <p:cNvPr id="6" name="Рисунок 5" descr="3uMQ1ICDYsU.jpg"/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1714500" y="1435100"/>
            <a:ext cx="5715000" cy="398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скачанные файлы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991918"/>
            <a:ext cx="8286808" cy="3653060"/>
          </a:xfrm>
          <a:prstGeom prst="rect">
            <a:avLst/>
          </a:prstGeom>
        </p:spPr>
      </p:pic>
      <p:pic>
        <p:nvPicPr>
          <p:cNvPr id="8" name="Рисунок 7" descr="Dolmetscher.jpg"/>
          <p:cNvPicPr>
            <a:picLocks noChangeAspect="1"/>
          </p:cNvPicPr>
          <p:nvPr/>
        </p:nvPicPr>
        <p:blipFill>
          <a:blip r:embed="rId3"/>
          <a:srcRect l="-2222" b="11111"/>
          <a:stretch>
            <a:fillRect/>
          </a:stretch>
        </p:blipFill>
        <p:spPr>
          <a:xfrm>
            <a:off x="428596" y="142852"/>
            <a:ext cx="3286148" cy="2857520"/>
          </a:xfrm>
          <a:prstGeom prst="rect">
            <a:avLst/>
          </a:prstGeom>
        </p:spPr>
      </p:pic>
      <p:pic>
        <p:nvPicPr>
          <p:cNvPr id="9" name="Рисунок 8" descr="скачанные файлы.jpg"/>
          <p:cNvPicPr>
            <a:picLocks noChangeAspect="1"/>
          </p:cNvPicPr>
          <p:nvPr/>
        </p:nvPicPr>
        <p:blipFill>
          <a:blip r:embed="rId4"/>
          <a:srcRect l="2431" r="2748" b="2367"/>
          <a:stretch>
            <a:fillRect/>
          </a:stretch>
        </p:blipFill>
        <p:spPr>
          <a:xfrm>
            <a:off x="3714744" y="142852"/>
            <a:ext cx="5065604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Alles hängt von uns selbst ab!</a:t>
            </a:r>
            <a:endParaRPr lang="ru-RU" dirty="0"/>
          </a:p>
        </p:txBody>
      </p:sp>
      <p:pic>
        <p:nvPicPr>
          <p:cNvPr id="5" name="Рисунок 4" descr="218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09750"/>
            <a:ext cx="6096000" cy="3238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47</TotalTime>
  <Words>111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Berufswelt</vt:lpstr>
      <vt:lpstr>Die richtige Berufswahl ist für das ganze Leben wichtig.</vt:lpstr>
      <vt:lpstr>Dabei muss man viele Faktoren analysieren :</vt:lpstr>
      <vt:lpstr>Слайд 4</vt:lpstr>
      <vt:lpstr>Слайд 5</vt:lpstr>
      <vt:lpstr>Слайд 6</vt:lpstr>
      <vt:lpstr>Deutsch macht wirklich meinem Herzen Luft.</vt:lpstr>
      <vt:lpstr>Слайд 8</vt:lpstr>
      <vt:lpstr>Alles hängt von uns selbst ab!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Berufswelt</dc:title>
  <dc:creator>сергий</dc:creator>
  <cp:lastModifiedBy>сергий</cp:lastModifiedBy>
  <cp:revision>5</cp:revision>
  <dcterms:created xsi:type="dcterms:W3CDTF">2015-03-18T16:37:59Z</dcterms:created>
  <dcterms:modified xsi:type="dcterms:W3CDTF">2015-03-18T17:25:48Z</dcterms:modified>
</cp:coreProperties>
</file>