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4" r:id="rId7"/>
    <p:sldId id="265" r:id="rId8"/>
    <p:sldId id="266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0"/>
            <a:ext cx="7772400" cy="1470025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de-DE" b="1" dirty="0" err="1" smtClean="0">
                <a:ln w="17780" cmpd="sng">
                  <a:solidFill>
                    <a:schemeClr val="bg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Valentinestag</a:t>
            </a:r>
            <a:endParaRPr lang="ru-RU" b="1" dirty="0">
              <a:ln w="17780" cmpd="sng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solidFill>
                <a:srgbClr val="FF0066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68" y="5981700"/>
            <a:ext cx="6400800" cy="1752600"/>
          </a:xfrm>
        </p:spPr>
        <p:txBody>
          <a:bodyPr/>
          <a:lstStyle/>
          <a:p>
            <a:r>
              <a:rPr lang="de-DE" dirty="0" err="1" smtClean="0">
                <a:ln>
                  <a:solidFill>
                    <a:schemeClr val="bg1">
                      <a:lumMod val="95000"/>
                    </a:schemeClr>
                  </a:solidFill>
                </a:ln>
              </a:rPr>
              <a:t>Jeserskaja</a:t>
            </a:r>
            <a:r>
              <a:rPr lang="de-DE" dirty="0" smtClean="0">
                <a:ln>
                  <a:solidFill>
                    <a:schemeClr val="bg1">
                      <a:lumMod val="95000"/>
                    </a:schemeClr>
                  </a:solidFill>
                </a:ln>
              </a:rPr>
              <a:t> </a:t>
            </a:r>
            <a:r>
              <a:rPr lang="de-DE" dirty="0" err="1" smtClean="0">
                <a:ln>
                  <a:solidFill>
                    <a:schemeClr val="bg1">
                      <a:lumMod val="95000"/>
                    </a:schemeClr>
                  </a:solidFill>
                </a:ln>
              </a:rPr>
              <a:t>Walja</a:t>
            </a:r>
            <a:r>
              <a:rPr lang="de-DE" dirty="0" smtClean="0">
                <a:ln>
                  <a:solidFill>
                    <a:schemeClr val="bg1">
                      <a:lumMod val="95000"/>
                    </a:schemeClr>
                  </a:solidFill>
                </a:ln>
              </a:rPr>
              <a:t> 7(11) - A</a:t>
            </a:r>
            <a:endParaRPr lang="ru-RU" dirty="0">
              <a:ln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1714500" y="1285875"/>
            <a:ext cx="5357830" cy="4018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Wer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ich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eigentlich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bin?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528641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de-DE" dirty="0" smtClean="0">
                <a:solidFill>
                  <a:schemeClr val="bg1"/>
                </a:solidFill>
              </a:rPr>
              <a:t>	</a:t>
            </a:r>
            <a:r>
              <a:rPr lang="de-DE" sz="3800" dirty="0" smtClean="0">
                <a:solidFill>
                  <a:schemeClr val="bg1"/>
                </a:solidFill>
              </a:rPr>
              <a:t>	</a:t>
            </a:r>
            <a:r>
              <a:rPr lang="de-DE" sz="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Gestatten</a:t>
            </a:r>
            <a:r>
              <a:rPr lang="de-DE" sz="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St. Valentin, Heiliger. </a:t>
            </a:r>
          </a:p>
          <a:p>
            <a:pPr>
              <a:buNone/>
            </a:pPr>
            <a:r>
              <a:rPr lang="de-DE" sz="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</a:p>
          <a:p>
            <a:pPr>
              <a:buNone/>
            </a:pPr>
            <a:r>
              <a:rPr lang="de-DE" sz="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	So </a:t>
            </a:r>
            <a:r>
              <a:rPr lang="de-DE" sz="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richtig sicher ist bei mir nur, </a:t>
            </a:r>
            <a:r>
              <a:rPr lang="de-DE" sz="3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daß</a:t>
            </a:r>
            <a:r>
              <a:rPr lang="de-DE" sz="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ich im 2. Jahrhundert nach Christus im damaligen römischen Reich lebte. Dafür werden </a:t>
            </a:r>
            <a:r>
              <a:rPr lang="de-DE" sz="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um </a:t>
            </a:r>
            <a:r>
              <a:rPr lang="de-DE" sz="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 mehr Legenden über mich erzählt. Vermutlich war ich Bischof </a:t>
            </a:r>
            <a:r>
              <a:rPr lang="de-DE" sz="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von </a:t>
            </a:r>
            <a:r>
              <a:rPr lang="de-DE" sz="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Terni, einer Stadt in Mittelitalien, die damals </a:t>
            </a:r>
            <a:r>
              <a:rPr lang="de-DE" sz="3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Interamna</a:t>
            </a:r>
            <a:r>
              <a:rPr lang="de-DE" sz="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hieß. </a:t>
            </a:r>
          </a:p>
          <a:p>
            <a:pPr>
              <a:buNone/>
            </a:pPr>
            <a:r>
              <a:rPr lang="de-DE" sz="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</a:p>
          <a:p>
            <a:pPr>
              <a:buNone/>
            </a:pPr>
            <a:r>
              <a:rPr lang="de-DE" sz="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de-DE" sz="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Ich </a:t>
            </a:r>
            <a:r>
              <a:rPr lang="de-DE" sz="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soll immer heimlich Liebespaare getraut haben. </a:t>
            </a:r>
          </a:p>
          <a:p>
            <a:pPr>
              <a:buNone/>
            </a:pPr>
            <a:r>
              <a:rPr lang="de-DE" sz="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Denn damals durften viele Menschen nicht so heiraten, </a:t>
            </a:r>
          </a:p>
          <a:p>
            <a:pPr>
              <a:buNone/>
            </a:pPr>
            <a:r>
              <a:rPr lang="de-DE" sz="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wie sie wollten - sei es </a:t>
            </a:r>
            <a:r>
              <a:rPr lang="de-DE" sz="3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daß</a:t>
            </a:r>
            <a:r>
              <a:rPr lang="de-DE" sz="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sie Sklaven oder Soldaten waren, </a:t>
            </a:r>
            <a:r>
              <a:rPr lang="de-DE" sz="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de-DE" sz="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oder </a:t>
            </a:r>
            <a:r>
              <a:rPr lang="de-DE" sz="3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daß</a:t>
            </a:r>
            <a:r>
              <a:rPr lang="de-DE" sz="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deren Eltern mit deren Wahl nicht einverstanden waren.</a:t>
            </a:r>
            <a:endParaRPr lang="ru-RU" sz="3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501122" cy="635798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de-D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</a:t>
            </a:r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angesehen und beliebt soll ich gewesen sein, </a:t>
            </a:r>
            <a:r>
              <a:rPr lang="de-DE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daß</a:t>
            </a:r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mich </a:t>
            </a:r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eines </a:t>
            </a:r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Tages sogar der römische Kaiser kommen ließ um </a:t>
            </a:r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 mir </a:t>
            </a:r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 diskutieren. Was ich ihm zu sagen hatte, schien ihm </a:t>
            </a:r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nicht  </a:t>
            </a:r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gerade gefallen zu haben, denn im </a:t>
            </a:r>
            <a:r>
              <a:rPr lang="de-DE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Anschluß</a:t>
            </a:r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 die </a:t>
            </a:r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Diskussion ließ </a:t>
            </a:r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mich von seinem Scharfrichter einen Kopf kürzer machen. </a:t>
            </a:r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ganze Sache war natürlich ziemlich ärgerlich für mich. </a:t>
            </a:r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 </a:t>
            </a:r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hätte wohl besser auf meine Mutter gehört, die einst sagte: "</a:t>
            </a:r>
            <a:r>
              <a:rPr lang="de-DE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Valli,sage</a:t>
            </a:r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nicht immer was du denkst, aber wisse immer was du sagst</a:t>
            </a:r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!„ </a:t>
            </a:r>
            <a:endParaRPr lang="de-DE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de-DE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Das </a:t>
            </a:r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 es dann, zumindest was mein irdisches Leben anging</a:t>
            </a:r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Vor </a:t>
            </a:r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meinem Tod, so sagt man, konnte ich durch ein </a:t>
            </a:r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Wunder die </a:t>
            </a:r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blinde Tochter meines Gefängniswärters wieder sehend machen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4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35798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Meine hauptsächliche Aufgabe </a:t>
            </a:r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 jedoch Liebespaare zusammen zu bringen.</a:t>
            </a:r>
          </a:p>
          <a:p>
            <a:pPr>
              <a:buNone/>
            </a:pPr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Dazu </a:t>
            </a:r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 ich eigentlich eher zufällig gekommen. Mein Todestag, </a:t>
            </a:r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der </a:t>
            </a:r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 Februar, fiel mit einem beliebten römischen </a:t>
            </a:r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Fest zusammen</a:t>
            </a:r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das </a:t>
            </a:r>
            <a:r>
              <a:rPr lang="de-DE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Lupercalia</a:t>
            </a:r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hieß. Bei dem durften die ledigen Jungs Lose ziehen, auf dem die Namen der noch ledigen </a:t>
            </a:r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Mädels draufstanden</a:t>
            </a:r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Die so zusammengelosten Pärchen </a:t>
            </a:r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zogen dann </a:t>
            </a:r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zusammen um die Häuser und bei so machen hat es gefunkt</a:t>
            </a:r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Und </a:t>
            </a:r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dieser Brauch wird, etwas abgewandelt, zu meinen </a:t>
            </a:r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Ehren heute </a:t>
            </a:r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noch gepflegt.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357982"/>
          </a:xfrm>
        </p:spPr>
        <p:txBody>
          <a:bodyPr/>
          <a:lstStyle/>
          <a:p>
            <a:pPr>
              <a:buNone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1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35798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So </a:t>
            </a:r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populär wie vor 2000 Jahren diese </a:t>
            </a:r>
            <a:r>
              <a:rPr lang="de-DE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Lupercalia</a:t>
            </a:r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Rom war</a:t>
            </a:r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so </a:t>
            </a:r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populär wurde der Valentinstag insbesondere in England </a:t>
            </a:r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 </a:t>
            </a:r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Amerika. Dort werden bis heute noch </a:t>
            </a:r>
            <a:r>
              <a:rPr lang="de-DE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manchmalsolche</a:t>
            </a:r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Lose </a:t>
            </a:r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gezogen</a:t>
            </a:r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Meistens macht man es nicht mehr so umständlich und schaltet den Verlosungszufall aus, in dem man seinem </a:t>
            </a:r>
            <a:r>
              <a:rPr lang="de-DE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otentiellen</a:t>
            </a:r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Liebling selbst schreibt - oft anonym. Da die Mittel- </a:t>
            </a:r>
            <a:r>
              <a:rPr lang="de-DE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europäer</a:t>
            </a:r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sowieso alles nachmachen, was aus Amerika kommt, wurde der Valentinstag </a:t>
            </a:r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 letzten Jahren auch hier gefeiert. Auch hier schickt man hauptsächlich seinen/seiner Angebeteten ein paar nette Zeilen </a:t>
            </a:r>
          </a:p>
          <a:p>
            <a:pPr>
              <a:buNone/>
            </a:pPr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oder ein Geschenk. </a:t>
            </a:r>
          </a:p>
          <a:p>
            <a:pPr>
              <a:buNone/>
            </a:pPr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Aber </a:t>
            </a:r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gerade heute, in unseren kontaktarmen Zeiten, wäre doch so eine Liebeslotterie wie im alten Rom nicht schlecht, oder?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357982"/>
          </a:xfrm>
        </p:spPr>
        <p:txBody>
          <a:bodyPr/>
          <a:lstStyle/>
          <a:p>
            <a:pPr>
              <a:buNone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12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Valentinestag</vt:lpstr>
      <vt:lpstr>Wer ich eigentlich bin?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Valentinestag</dc:title>
  <cp:lastModifiedBy>Andrew</cp:lastModifiedBy>
  <cp:revision>7</cp:revision>
  <dcterms:modified xsi:type="dcterms:W3CDTF">2014-02-20T21:36:59Z</dcterms:modified>
</cp:coreProperties>
</file>