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6D2D11-AE2B-412F-A045-8481EA55A8F0}" type="datetimeFigureOut">
              <a:rPr lang="ru-RU" smtClean="0"/>
              <a:pPr/>
              <a:t>29.04.2013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4E253F-7B02-4CE6-8F99-2A7C49EA26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&#1070;&#1083;&#1103;\Documents\LoviVideo\Park%20Plaza%20Sherlock%20Holmes%20London%20%20Hotel%20Video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70;&#1083;&#1103;\Desktop\2013.04.29%2015.58.13%207aae3dddd622eb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121624" cy="432048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n-US" sz="6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  <a:t>Welcome to </a:t>
            </a:r>
            <a:r>
              <a:rPr lang="ru-RU" sz="6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  <a:t/>
            </a:r>
            <a:br>
              <a:rPr lang="ru-RU" sz="6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</a:br>
            <a:r>
              <a:rPr lang="en-US" sz="60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lgerian" pitchFamily="82" charset="0"/>
              </a:rPr>
              <a:t>Park Plaza Sherlock Holmes</a:t>
            </a:r>
            <a:endParaRPr lang="ru-RU" sz="60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001676" cy="3012312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en-US" sz="88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Will be glad to see you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ark Plaza Sherlock Holmes London  Hotel Vide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5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013.04.29 15.58.13 7aae3dddd622eb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39000" cy="5341208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rebuchet MS" pitchFamily="34" charset="0"/>
              </a:rPr>
              <a:t>Luxurious Accommodation</a:t>
            </a:r>
            <a:r>
              <a:rPr lang="en-US" sz="1800" dirty="0" smtClean="0">
                <a:latin typeface="Trebuchet MS" pitchFamily="34" charset="0"/>
              </a:rPr>
              <a:t/>
            </a:r>
            <a:br>
              <a:rPr lang="en-US" sz="1800" dirty="0" smtClean="0">
                <a:latin typeface="Trebuchet MS" pitchFamily="34" charset="0"/>
              </a:rPr>
            </a:br>
            <a:r>
              <a:rPr lang="ru-RU" sz="1800" dirty="0" smtClean="0">
                <a:latin typeface="Trebuchet MS" pitchFamily="34" charset="0"/>
              </a:rPr>
              <a:t/>
            </a:r>
            <a:br>
              <a:rPr lang="ru-RU" sz="1800" dirty="0" smtClean="0">
                <a:latin typeface="Trebuchet MS" pitchFamily="34" charset="0"/>
              </a:rPr>
            </a:br>
            <a:r>
              <a:rPr lang="en-US" sz="1800" b="0" dirty="0" smtClean="0">
                <a:latin typeface="Trebuchet MS" pitchFamily="34" charset="0"/>
              </a:rPr>
              <a:t>The Park Plaza Sherlock Holmes London comprises two 18th century houses over five floors accommodating 119 beautifully re-designed bedrooms, all air-conditioned and including Superior Rooms, Executive Rooms, Executive Studio Suites and Loft Suites. Stylishly designed guest bathrooms offer a unique touch with frosted glass sliding doors to </a:t>
            </a:r>
            <a:r>
              <a:rPr lang="en-US" sz="1800" b="0" dirty="0" err="1" smtClean="0">
                <a:latin typeface="Trebuchet MS" pitchFamily="34" charset="0"/>
              </a:rPr>
              <a:t>maximise</a:t>
            </a:r>
            <a:r>
              <a:rPr lang="en-US" sz="1800" b="0" dirty="0" smtClean="0">
                <a:latin typeface="Trebuchet MS" pitchFamily="34" charset="0"/>
              </a:rPr>
              <a:t> bathroom space.</a:t>
            </a:r>
            <a:br>
              <a:rPr lang="en-US" sz="1800" b="0" dirty="0" smtClean="0">
                <a:latin typeface="Trebuchet MS" pitchFamily="34" charset="0"/>
              </a:rPr>
            </a:br>
            <a:r>
              <a:rPr lang="en-US" sz="1800" b="0" dirty="0" smtClean="0">
                <a:latin typeface="Trebuchet MS" pitchFamily="34" charset="0"/>
              </a:rPr>
              <a:t>Each room is equipped with Wireless high-speed Internet access (at a charge), modem data ports, international power sockets, telephone with 2 lines, a work desk, cable TV, movies on demand, mini-bar, quality hair dryer and laptop safe.</a:t>
            </a:r>
            <a:r>
              <a:rPr lang="en-US" sz="1600" b="0" dirty="0" smtClean="0"/>
              <a:t/>
            </a:r>
            <a:br>
              <a:rPr lang="en-US" sz="1600" b="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овый коллаж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8064" y="476672"/>
            <a:ext cx="3816424" cy="638132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Blackadder ITC" pitchFamily="82" charset="0"/>
              </a:rPr>
              <a:t>Sherlock's Bar &amp; Grill</a:t>
            </a:r>
          </a:p>
          <a:p>
            <a:endParaRPr lang="en-US" dirty="0" smtClean="0">
              <a:latin typeface="Blackadder ITC" pitchFamily="82" charset="0"/>
            </a:endParaRPr>
          </a:p>
          <a:p>
            <a:pPr algn="ctr"/>
            <a:endParaRPr lang="en-US" sz="1800" dirty="0" smtClean="0">
              <a:latin typeface="Blackadder ITC" pitchFamily="82" charset="0"/>
            </a:endParaRPr>
          </a:p>
          <a:p>
            <a:pPr algn="ctr"/>
            <a:r>
              <a:rPr lang="en-US" sz="2000" dirty="0" smtClean="0">
                <a:latin typeface="Pristina" pitchFamily="66" charset="0"/>
              </a:rPr>
              <a:t>The trendy Sherlock's bar offers a wide selection of cocktails, wines, beers, Champagnes and coffees along a bar menu of Mediterranean Tapas, pizzas from the mesquite wood oven and a variety of salads, sandwiches and other light meals in a stylish and lively atmosphere available to enjoy by the fireplace in the winter or alfresco on bustling Baker Street during the summer months - perfectly London.</a:t>
            </a:r>
          </a:p>
          <a:p>
            <a:pPr algn="ctr"/>
            <a:endParaRPr lang="en-US" sz="2000" dirty="0" smtClean="0">
              <a:latin typeface="Pristina" pitchFamily="66" charset="0"/>
            </a:endParaRPr>
          </a:p>
          <a:p>
            <a:pPr algn="ctr"/>
            <a:r>
              <a:rPr lang="en-US" sz="2000" dirty="0" smtClean="0">
                <a:latin typeface="Pristina" pitchFamily="66" charset="0"/>
              </a:rPr>
              <a:t>Sunday evening's our restaurants is closed - However, a full bar menu is served in the bar, lounge and room service is available.</a:t>
            </a:r>
          </a:p>
          <a:p>
            <a:endParaRPr lang="ru-RU" dirty="0"/>
          </a:p>
        </p:txBody>
      </p:sp>
      <p:pic>
        <p:nvPicPr>
          <p:cNvPr id="7" name="Рисунок 6" descr="новый коллаж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" b="19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8748464" cy="5472608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en-US" sz="5400" dirty="0" smtClean="0">
                <a:latin typeface="Pristina" pitchFamily="66" charset="0"/>
              </a:rPr>
              <a:t>Meetings &amp; Events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The Park Plaza Sherlock Holmes London offers some of the most intimate and stylish meeting space in central London with 7 stunning function rooms all equipped with the most modern technology for small and large meetings. 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ristina" pitchFamily="66" charset="0"/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The hotel also provides a wide variety of menu options from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canapes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 and buffets to a la carte menus created by our Executive Head Chef to add an exclusive touch to any event making it the ideal venue for hosting a private dinner in one of the seven stylishly designed function rooms.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овый коллаж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764704"/>
            <a:ext cx="3816424" cy="4621128"/>
          </a:xfrm>
        </p:spPr>
        <p:txBody>
          <a:bodyPr>
            <a:norm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Health &amp; Fitness</a:t>
            </a:r>
            <a:br>
              <a:rPr lang="en-US" sz="16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The modern and stylish Health Club is located on the lower ground floor of the hotel and provides a perfect area to work-out or relax after a hard day's work, sightseeing or shopping.</a:t>
            </a:r>
            <a:br>
              <a:rPr lang="en-US" sz="16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600" b="0" dirty="0" smtClean="0">
                <a:solidFill>
                  <a:schemeClr val="tx1"/>
                </a:solidFill>
                <a:latin typeface="+mn-lt"/>
              </a:rPr>
            </a:br>
            <a:r>
              <a:rPr lang="en-US" sz="1600" b="0" dirty="0" smtClean="0">
                <a:solidFill>
                  <a:schemeClr val="tx1"/>
                </a:solidFill>
                <a:latin typeface="+mn-lt"/>
              </a:rPr>
              <a:t>A visit to the hotel's Aurora spa for a beauty treatment, massage or sauna is a must for the ultimate unwind. Choose from an extensive range of Swedish massages and facials, muscle de-stresses and hot stone treatments.</a:t>
            </a:r>
            <a:endParaRPr lang="ru-RU" sz="16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Рисунок 2" descr="новый коллаж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88640"/>
            <a:ext cx="3449574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32656"/>
            <a:ext cx="3649216" cy="568863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Services</a:t>
            </a:r>
          </a:p>
          <a:p>
            <a:pPr algn="l"/>
            <a:r>
              <a:rPr lang="en-US" dirty="0" smtClean="0">
                <a:latin typeface="+mj-lt"/>
              </a:rPr>
              <a:t>The Park Plaza Sherlock Holmes London offers a wide range of services available on request </a:t>
            </a:r>
            <a:r>
              <a:rPr lang="en-US" dirty="0" err="1" smtClean="0">
                <a:latin typeface="+mj-lt"/>
              </a:rPr>
              <a:t>includinig</a:t>
            </a:r>
            <a:r>
              <a:rPr lang="en-US" dirty="0" smtClean="0">
                <a:latin typeface="+mj-lt"/>
              </a:rPr>
              <a:t>:</a:t>
            </a:r>
          </a:p>
          <a:p>
            <a:pPr algn="l"/>
            <a:endParaRPr lang="en-US" dirty="0" smtClean="0">
              <a:latin typeface="+mj-lt"/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24hr room service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err="1" smtClean="0">
                <a:latin typeface="+mj-lt"/>
              </a:rPr>
              <a:t>Wi-fi</a:t>
            </a:r>
            <a:r>
              <a:rPr lang="en-US" dirty="0" smtClean="0">
                <a:latin typeface="+mj-lt"/>
              </a:rPr>
              <a:t> is available in the public areas and bedrooms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Broadband is available in the rooms and charges are applicable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Express check-in &amp; check-out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Wake-up calls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Morning newspapers and magazines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Cribs &amp; high chairs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Guest laundry service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Multi-lingual staff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Foreign currency exchange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Concierge and luggage porters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Guest Relations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Baggage storage</a:t>
            </a:r>
          </a:p>
          <a:p>
            <a:pPr algn="l"/>
            <a:endParaRPr lang="en-US" dirty="0" smtClean="0">
              <a:latin typeface="+mj-lt"/>
            </a:endParaRP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For your safety and security, 24hr video surveillance is in operation in all public areas.</a:t>
            </a:r>
            <a:endParaRPr lang="ru-RU" dirty="0">
              <a:latin typeface="+mj-lt"/>
            </a:endParaRPr>
          </a:p>
        </p:txBody>
      </p:sp>
      <p:pic>
        <p:nvPicPr>
          <p:cNvPr id="4" name="Рисунок 3" descr="park-plaza-sherlock-holmes-london-london_1606201010415646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628800"/>
            <a:ext cx="4095750" cy="3067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295</Words>
  <Application>Microsoft Office PowerPoint</Application>
  <PresentationFormat>Экран (4:3)</PresentationFormat>
  <Paragraphs>34</Paragraphs>
  <Slides>10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Welcome to  Park Plaza Sherlock Holmes</vt:lpstr>
      <vt:lpstr>Слайд 2</vt:lpstr>
      <vt:lpstr>Luxurious Accommodation  The Park Plaza Sherlock Holmes London comprises two 18th century houses over five floors accommodating 119 beautifully re-designed bedrooms, all air-conditioned and including Superior Rooms, Executive Rooms, Executive Studio Suites and Loft Suites. Stylishly designed guest bathrooms offer a unique touch with frosted glass sliding doors to maximise bathroom space. Each room is equipped with Wireless high-speed Internet access (at a charge), modem data ports, international power sockets, telephone with 2 lines, a work desk, cable TV, movies on demand, mini-bar, quality hair dryer and laptop safe. </vt:lpstr>
      <vt:lpstr>Слайд 4</vt:lpstr>
      <vt:lpstr>Слайд 5</vt:lpstr>
      <vt:lpstr>Слайд 6</vt:lpstr>
      <vt:lpstr>Слайд 7</vt:lpstr>
      <vt:lpstr>Health &amp; Fitness The modern and stylish Health Club is located on the lower ground floor of the hotel and provides a perfect area to work-out or relax after a hard day's work, sightseeing or shopping.  A visit to the hotel's Aurora spa for a beauty treatment, massage or sauna is a must for the ultimate unwind. Choose from an extensive range of Swedish massages and facials, muscle de-stresses and hot stone treatments.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Park Plaza Sherlock Holmes</dc:title>
  <dc:creator>Юля</dc:creator>
  <cp:lastModifiedBy>Юля</cp:lastModifiedBy>
  <cp:revision>14</cp:revision>
  <dcterms:created xsi:type="dcterms:W3CDTF">2013-03-22T12:40:40Z</dcterms:created>
  <dcterms:modified xsi:type="dcterms:W3CDTF">2013-04-29T18:43:39Z</dcterms:modified>
</cp:coreProperties>
</file>