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ED6E2B-1346-4F69-A68B-5F2457C7FE15}" type="datetimeFigureOut">
              <a:rPr lang="ru-RU" smtClean="0"/>
              <a:t>18.12.2012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291C9DA-428F-4172-BE58-7539468B995B}"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6E2B-1346-4F69-A68B-5F2457C7FE15}" type="datetimeFigureOut">
              <a:rPr lang="ru-RU" smtClean="0"/>
              <a:t>18.12.2012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1C9DA-428F-4172-BE58-7539468B995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285992"/>
            <a:ext cx="7772400" cy="1470025"/>
          </a:xfrm>
        </p:spPr>
        <p:txBody>
          <a:bodyPr>
            <a:noAutofit/>
          </a:bodyPr>
          <a:lstStyle/>
          <a:p>
            <a:r>
              <a:rPr lang="ru-RU" sz="11500" dirty="0" smtClean="0">
                <a:effectLst>
                  <a:reflection blurRad="6350" stA="60000" endA="900" endPos="58000" dir="5400000" sy="-100000" algn="bl" rotWithShape="0"/>
                </a:effectLst>
                <a:latin typeface="Gabriola" pitchFamily="82" charset="0"/>
              </a:rPr>
              <a:t>«</a:t>
            </a:r>
            <a:r>
              <a:rPr lang="en-US" sz="11500" dirty="0" smtClean="0">
                <a:effectLst>
                  <a:reflection blurRad="6350" stA="60000" endA="900" endPos="58000" dir="5400000" sy="-100000" algn="bl" rotWithShape="0"/>
                </a:effectLst>
                <a:latin typeface="Gabriola" pitchFamily="82" charset="0"/>
              </a:rPr>
              <a:t>Dutch cuisine</a:t>
            </a:r>
            <a:r>
              <a:rPr lang="ru-RU" sz="11500" dirty="0" smtClean="0">
                <a:effectLst>
                  <a:reflection blurRad="6350" stA="60000" endA="900" endPos="58000" dir="5400000" sy="-100000" algn="bl" rotWithShape="0"/>
                </a:effectLst>
                <a:latin typeface="Gabriola" pitchFamily="82" charset="0"/>
              </a:rPr>
              <a:t>»</a:t>
            </a:r>
            <a:endParaRPr lang="ru-RU" sz="11500" dirty="0">
              <a:effectLst>
                <a:reflection blurRad="6350" stA="60000" endA="900" endPos="58000" dir="5400000" sy="-100000" algn="bl" rotWithShape="0"/>
              </a:effectLst>
              <a:latin typeface="Gabriola" pitchFamily="82" charset="0"/>
            </a:endParaRPr>
          </a:p>
        </p:txBody>
      </p:sp>
      <p:sp>
        <p:nvSpPr>
          <p:cNvPr id="3" name="Подзаголовок 2"/>
          <p:cNvSpPr>
            <a:spLocks noGrp="1"/>
          </p:cNvSpPr>
          <p:nvPr>
            <p:ph type="subTitle" idx="1"/>
          </p:nvPr>
        </p:nvSpPr>
        <p:spPr>
          <a:xfrm>
            <a:off x="4143372" y="5786454"/>
            <a:ext cx="5000628" cy="1071546"/>
          </a:xfrm>
        </p:spPr>
        <p:txBody>
          <a:bodyPr>
            <a:normAutofit/>
          </a:bodyPr>
          <a:lstStyle/>
          <a:p>
            <a:r>
              <a:rPr lang="en-US" dirty="0" smtClean="0">
                <a:solidFill>
                  <a:schemeClr val="bg1">
                    <a:lumMod val="50000"/>
                  </a:schemeClr>
                </a:solidFill>
              </a:rPr>
              <a:t>Chornobaeva</a:t>
            </a:r>
            <a:r>
              <a:rPr lang="en-US" dirty="0" smtClean="0">
                <a:solidFill>
                  <a:schemeClr val="bg1">
                    <a:lumMod val="50000"/>
                  </a:schemeClr>
                </a:solidFill>
              </a:rPr>
              <a:t> </a:t>
            </a:r>
            <a:r>
              <a:rPr lang="en-US" dirty="0" smtClean="0">
                <a:solidFill>
                  <a:schemeClr val="bg1">
                    <a:lumMod val="50000"/>
                  </a:schemeClr>
                </a:solidFill>
              </a:rPr>
              <a:t>Olena</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Form 11</a:t>
            </a:r>
            <a:endParaRPr lang="ru-RU"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2000" b="-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01122" cy="5929354"/>
          </a:xfrm>
        </p:spPr>
        <p:txBody>
          <a:bodyPr>
            <a:noAutofit/>
          </a:bodyPr>
          <a:lstStyle/>
          <a:p>
            <a:r>
              <a:rPr lang="en-US" sz="6000" dirty="0" smtClean="0">
                <a:latin typeface="Gabriola" pitchFamily="82" charset="0"/>
              </a:rPr>
              <a:t>Dutch housewives do not like to spend much time in the kitchen, though, they keep close track of the fact that all the food served on the table, were tasty and go well with each other.</a:t>
            </a:r>
            <a:endParaRPr lang="ru-RU" sz="6000" dirty="0">
              <a:latin typeface="Gabriola"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29600" cy="3000396"/>
          </a:xfrm>
        </p:spPr>
        <p:txBody>
          <a:bodyPr>
            <a:normAutofit/>
          </a:bodyPr>
          <a:lstStyle/>
          <a:p>
            <a:r>
              <a:rPr lang="en-US" sz="5400" dirty="0" smtClean="0">
                <a:latin typeface="Gabriola" pitchFamily="82" charset="0"/>
              </a:rPr>
              <a:t>In Holland the daily dishes are fresh fish - herring, sea eel, bondage, halibut, oysters.</a:t>
            </a:r>
            <a:endParaRPr lang="ru-RU" sz="5400" dirty="0">
              <a:latin typeface="Gabriola"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229600" cy="4525963"/>
          </a:xfrm>
        </p:spPr>
        <p:txBody>
          <a:bodyPr>
            <a:normAutofit/>
          </a:bodyPr>
          <a:lstStyle/>
          <a:p>
            <a:r>
              <a:rPr lang="en-US" sz="4800" dirty="0" smtClean="0">
                <a:latin typeface="Gabriola" pitchFamily="82" charset="0"/>
              </a:rPr>
              <a:t>In the year to each resident of the country have an average of nearly 10 pounds of meat mussels. It is cooked, add salt, processed for canning. Fish fed mainly stewed, poured melted butter, and boiled potatoes.</a:t>
            </a:r>
            <a:endParaRPr lang="ru-RU" sz="4800" dirty="0">
              <a:latin typeface="Gabriola"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9000" r="-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332037"/>
            <a:ext cx="8229600" cy="2311409"/>
          </a:xfrm>
        </p:spPr>
        <p:txBody>
          <a:bodyPr>
            <a:normAutofit/>
          </a:bodyPr>
          <a:lstStyle/>
          <a:p>
            <a:r>
              <a:rPr lang="en-US" sz="6000" dirty="0" smtClean="0">
                <a:latin typeface="Gabriola" pitchFamily="82" charset="0"/>
              </a:rPr>
              <a:t>For baked fish dishes are usually served lettuce.</a:t>
            </a:r>
            <a:endParaRPr lang="ru-RU" sz="6000" dirty="0">
              <a:latin typeface="Gabriola"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572560" cy="4525963"/>
          </a:xfrm>
        </p:spPr>
        <p:txBody>
          <a:bodyPr>
            <a:noAutofit/>
          </a:bodyPr>
          <a:lstStyle/>
          <a:p>
            <a:r>
              <a:rPr lang="en-US" sz="4800" dirty="0" smtClean="0">
                <a:latin typeface="Gabriola" pitchFamily="82" charset="0"/>
              </a:rPr>
              <a:t>The most common: fried in pork fat fillet of fresh herring with chopped onion rings, green beans, boiled potatoes, liberally sprinkled with chopped parsley, and perch, braised in the oven with vegetables and boiled potatoes drizzled with melted butter and sprinkle with parsley.</a:t>
            </a:r>
            <a:endParaRPr lang="ru-RU" sz="4800" dirty="0">
              <a:latin typeface="Gabriola"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501122" cy="5929354"/>
          </a:xfrm>
        </p:spPr>
        <p:txBody>
          <a:bodyPr>
            <a:noAutofit/>
          </a:bodyPr>
          <a:lstStyle/>
          <a:p>
            <a:r>
              <a:rPr lang="en-US" sz="6000" dirty="0" smtClean="0">
                <a:latin typeface="Gabriola" pitchFamily="82" charset="0"/>
              </a:rPr>
              <a:t>National dish of Dutch cuisine is </a:t>
            </a:r>
            <a:r>
              <a:rPr lang="en-US" sz="6000" dirty="0" smtClean="0">
                <a:latin typeface="Gabriola" pitchFamily="82" charset="0"/>
              </a:rPr>
              <a:t>hutspot</a:t>
            </a:r>
            <a:r>
              <a:rPr lang="en-US" sz="6000" dirty="0" smtClean="0">
                <a:latin typeface="Gabriola" pitchFamily="82" charset="0"/>
              </a:rPr>
              <a:t> (or hot pot) - sliced ​​slices boiled or braised beef, served on a platter garnished with vegetable puree, made from boiled carrots, onions and potatoes.</a:t>
            </a:r>
            <a:endParaRPr lang="ru-RU" sz="6000" dirty="0">
              <a:latin typeface="Gabriola"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1000" b="-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8501122" cy="5072098"/>
          </a:xfrm>
        </p:spPr>
        <p:txBody>
          <a:bodyPr>
            <a:noAutofit/>
          </a:bodyPr>
          <a:lstStyle/>
          <a:p>
            <a:r>
              <a:rPr lang="en-US" sz="5400" dirty="0" smtClean="0">
                <a:latin typeface="Gabriola" pitchFamily="82" charset="0"/>
              </a:rPr>
              <a:t>Popular </a:t>
            </a:r>
            <a:r>
              <a:rPr lang="en-US" sz="5400" dirty="0" smtClean="0">
                <a:latin typeface="Gabriola" pitchFamily="82" charset="0"/>
              </a:rPr>
              <a:t>canape</a:t>
            </a:r>
            <a:r>
              <a:rPr lang="en-US" sz="5400" dirty="0" smtClean="0">
                <a:latin typeface="Gabriola" pitchFamily="82" charset="0"/>
              </a:rPr>
              <a:t> with cheese, ham and butter. Holland is famous for high-quality cheeses, their range is not too great, but true connoisseurs of cheese accurately determine cheese, cooked according to the rules formulation in Holland.</a:t>
            </a:r>
            <a:endParaRPr lang="ru-RU" sz="5400" dirty="0">
              <a:latin typeface="Gabriola" pitchFamily="82"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249</Words>
  <Application>Microsoft Office PowerPoint</Application>
  <PresentationFormat>Экран (4:3)</PresentationFormat>
  <Paragraphs>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«Dutch cuisine»</vt:lpstr>
      <vt:lpstr>Слайд 2</vt:lpstr>
      <vt:lpstr>Слайд 3</vt:lpstr>
      <vt:lpstr>Слайд 4</vt:lpstr>
      <vt:lpstr>Слайд 5</vt:lpstr>
      <vt:lpstr>Слайд 6</vt:lpstr>
      <vt:lpstr>Слайд 7</vt:lpstr>
      <vt:lpstr>Слайд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6</cp:revision>
  <dcterms:created xsi:type="dcterms:W3CDTF">2012-12-18T21:01:14Z</dcterms:created>
  <dcterms:modified xsi:type="dcterms:W3CDTF">2012-12-18T21:59:15Z</dcterms:modified>
</cp:coreProperties>
</file>