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714404"/>
            <a:ext cx="7851648" cy="1828800"/>
          </a:xfrm>
        </p:spPr>
        <p:txBody>
          <a:bodyPr/>
          <a:lstStyle/>
          <a:p>
            <a:r>
              <a:rPr lang="de-DE" dirty="0" smtClean="0"/>
              <a:t>Feiertage in Deutschland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572140"/>
            <a:ext cx="7854696" cy="1752600"/>
          </a:xfrm>
        </p:spPr>
        <p:txBody>
          <a:bodyPr/>
          <a:lstStyle/>
          <a:p>
            <a:r>
              <a:rPr lang="de-DE" dirty="0" err="1" smtClean="0"/>
              <a:t>Morar</a:t>
            </a:r>
            <a:r>
              <a:rPr lang="de-DE" dirty="0" smtClean="0"/>
              <a:t> Kristina</a:t>
            </a:r>
          </a:p>
          <a:p>
            <a:r>
              <a:rPr lang="de-DE" dirty="0" smtClean="0"/>
              <a:t>Klasse 7 (11) - A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6143668" cy="40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	Es gibt viele Feiertage in Deutschland. Zu den schönsten gehören Weihnachten, Neujahr und Ostern.</a:t>
            </a:r>
          </a:p>
          <a:p>
            <a:pPr>
              <a:buNone/>
            </a:pPr>
            <a:r>
              <a:rPr lang="de-DE" dirty="0" smtClean="0"/>
              <a:t>	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467854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496"/>
            <a:ext cx="407196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11031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	Das Wichtigste  des Festes ist die Nacht vom 24. zum 25. Dezember – der Heiligabend.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	An diesem Tag sind alle Theater, Kinos und Restaurants geschlossen. Der Abend wird im engen </a:t>
            </a:r>
            <a:r>
              <a:rPr lang="de-DE" dirty="0" smtClean="0"/>
              <a:t>F</a:t>
            </a:r>
            <a:r>
              <a:rPr lang="de-DE" dirty="0" smtClean="0"/>
              <a:t>amilienkreis gefeiert. Die Kerzen am geschmückten Weihnachtsbaum werden angezündet, Geschenke für jedes Familienmitglied liegen unter ihm.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4143404" cy="30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09577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35798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	Traditionelle Weihnachtsspeisen sind Gans, Stollen, Lebkuchen, Gebäck.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167058" cy="237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3962411" cy="23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4214818"/>
            <a:ext cx="32197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3380"/>
            <a:ext cx="345667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	In den Großstädten wird im Laufe von einem ganzen Monat ein Weihnachtsmarkt veranstalten.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	Da es Brauch ist, allen Bekannten und Verwandten zum Fest Geschenke zu schicken, werden die Weihnachtsglückwünsche sehr oft mit Neujahrsglückwünschen vereinigt.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496"/>
            <a:ext cx="5143536" cy="370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03887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	Im Februar oder März wird das traditionelle Volksfest Fasching als Karneval veranstaltet. Es werden Narrenzüge, Karnevale, Maskenbälle und Tänze veranstaltet. Besonders lustig geht es an den 3 Tagen zu, die der Fastenzeit vorangehen, Sonntag, Montag und Dienstag.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71809"/>
            <a:ext cx="4614888" cy="329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11031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	In März oder April wird Ostern gefeiert. Zu den traditionellen Attributen, des Festes gehören: gefärbte  Eier und Osterhase.</a:t>
            </a:r>
          </a:p>
          <a:p>
            <a:pPr>
              <a:buNone/>
            </a:pPr>
            <a:r>
              <a:rPr lang="de-DE" dirty="0" smtClean="0"/>
              <a:t> 	</a:t>
            </a:r>
            <a:r>
              <a:rPr lang="de-DE" dirty="0" smtClean="0"/>
              <a:t>	Laut Überlieferung legt der Hase an diesem Tag, einmal im Jahr, gefärbte Eier, nach denen  Kinder im Garten, im Walde während des Spazierganges suchen.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2643206" cy="377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469605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12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Feiertage in Deutschland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Feiertage in Deutschland</dc:title>
  <cp:lastModifiedBy>Andrew</cp:lastModifiedBy>
  <cp:revision>9</cp:revision>
  <dcterms:modified xsi:type="dcterms:W3CDTF">2014-02-06T23:14:50Z</dcterms:modified>
</cp:coreProperties>
</file>