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sldIdLst>
    <p:sldId id="256" r:id="rId2"/>
    <p:sldId id="261" r:id="rId3"/>
    <p:sldId id="281" r:id="rId4"/>
    <p:sldId id="282" r:id="rId5"/>
    <p:sldId id="258" r:id="rId6"/>
    <p:sldId id="262" r:id="rId7"/>
    <p:sldId id="260" r:id="rId8"/>
    <p:sldId id="287" r:id="rId9"/>
    <p:sldId id="267" r:id="rId10"/>
    <p:sldId id="273" r:id="rId11"/>
    <p:sldId id="274" r:id="rId12"/>
    <p:sldId id="263" r:id="rId13"/>
    <p:sldId id="270" r:id="rId14"/>
    <p:sldId id="268" r:id="rId15"/>
    <p:sldId id="277" r:id="rId16"/>
    <p:sldId id="269" r:id="rId17"/>
    <p:sldId id="276" r:id="rId18"/>
    <p:sldId id="279" r:id="rId19"/>
    <p:sldId id="280" r:id="rId20"/>
    <p:sldId id="275" r:id="rId21"/>
    <p:sldId id="278" r:id="rId22"/>
    <p:sldId id="271" r:id="rId23"/>
    <p:sldId id="272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D711F9-CB77-472E-83ED-1772D31D76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628F2C-A0BB-42A5-A6B7-E186F8FB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071810"/>
            <a:ext cx="5265602" cy="200026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Rundfahrt</a:t>
            </a:r>
            <a:br>
              <a:rPr lang="de-DE" dirty="0" smtClean="0"/>
            </a:br>
            <a:r>
              <a:rPr lang="de-DE" dirty="0" smtClean="0"/>
              <a:t>durch die Hauptstadt</a:t>
            </a:r>
            <a:br>
              <a:rPr lang="de-DE" dirty="0" smtClean="0"/>
            </a:br>
            <a:r>
              <a:rPr lang="de-DE" dirty="0" smtClean="0"/>
              <a:t>Deutschlands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STANDBILD FRIEDRICH II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 descr="C:\Users\Татьяна\Documents\Берлин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3764" y="1600200"/>
            <a:ext cx="3394472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DEUTSCHE STAATSOPER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5" name="Picture 3" descr="F:\СТА\0_3059_e2c57c4a_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MUSEUM FÜR DEUTSCHE GESCHICHTE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C:\Users\Татьяна\Documents\Берлин\мо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429156" cy="3143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Татьяна\Documents\Берлин\госбиблиоте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714488"/>
            <a:ext cx="4471990" cy="35202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SCHLOSSBRÜCKE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Татьяна\Documents\Берлин\мо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428736"/>
            <a:ext cx="4000528" cy="261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Татьяна\Documents\Берлин\мост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67200" y="2491581"/>
            <a:ext cx="444820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ZENTRUM DER STADT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ocuments\Берлин\f_526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MARIENKIRCHE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C:\Users\Татьяна\Documents\Берлин\церковь мар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022" y="1600200"/>
            <a:ext cx="67559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FUSSGÄNGERZONE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Татьяна\Documents\Берлин\александрплацц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714488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ALEXANDERPLATZ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C:\Users\Татьяна\Documents\Берлин\унтер ден линд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FERNSEHTURM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C:\Users\Татьяна\Documents\Берлин\41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7300" y="1600200"/>
            <a:ext cx="338740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RATHAUS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C:\Users\Татьяна\Documents\Берлин\137197_berlin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7702" y="1600200"/>
            <a:ext cx="339659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 descr="C:\Users\Татьяна\Documents\Берлин слайды\Берлин\0_2b6b_a7206ed6_-4-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987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4000504"/>
            <a:ext cx="3714776" cy="164307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de-DE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BERLIN IST DIE HAUPTSTADT DEUTSCHLANDS</a:t>
            </a:r>
            <a:endParaRPr lang="ru-RU" sz="32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Татьяна\Documents\Берлин слайды\Берлин\a4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31" r="16631"/>
          <a:stretch>
            <a:fillRect/>
          </a:stretch>
        </p:blipFill>
        <p:spPr bwMode="auto">
          <a:xfrm>
            <a:off x="214282" y="571480"/>
            <a:ext cx="4823270" cy="434893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NEPTUN- BRUNNEN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C:\Users\Татьяна\Documents\Берлин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WELTZEITUHR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290" name="Picture 2" descr="C:\Users\Татьяна\Documents\Берлин\часы на алек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3764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BERLINER DOM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Татьяна\Documents\Берлин\мост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428736"/>
            <a:ext cx="3657600" cy="3518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Татьяна\Documents\Берлин\240912_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868" y="2643182"/>
            <a:ext cx="4495808" cy="3402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ALTES MUSEUM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4" name="Picture 4" descr="C:\Users\Татьяна\Documents\Берлин\berlin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357298"/>
            <a:ext cx="8215370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00042"/>
            <a:ext cx="8029604" cy="4786345"/>
          </a:xfrm>
        </p:spPr>
        <p:txBody>
          <a:bodyPr>
            <a:noAutofit/>
          </a:bodyPr>
          <a:lstStyle/>
          <a:p>
            <a:pPr algn="ctr"/>
            <a:r>
              <a:rPr lang="de-DE" sz="7200" dirty="0" smtClean="0">
                <a:solidFill>
                  <a:srgbClr val="FFFF00"/>
                </a:solidFill>
              </a:rPr>
              <a:t>„Berlin ist gewiss </a:t>
            </a:r>
            <a:br>
              <a:rPr lang="de-DE" sz="7200" dirty="0" smtClean="0">
                <a:solidFill>
                  <a:srgbClr val="FFFF00"/>
                </a:solidFill>
              </a:rPr>
            </a:br>
            <a:r>
              <a:rPr lang="de-DE" sz="7200" dirty="0" smtClean="0">
                <a:solidFill>
                  <a:srgbClr val="FFFF00"/>
                </a:solidFill>
              </a:rPr>
              <a:t>eine der schönsten Städte Europas“.</a:t>
            </a:r>
            <a:r>
              <a:rPr lang="ru-RU" sz="7200" dirty="0" smtClean="0">
                <a:solidFill>
                  <a:srgbClr val="FFFF00"/>
                </a:solidFill>
              </a:rPr>
              <a:t/>
            </a:r>
            <a:br>
              <a:rPr lang="ru-RU" sz="7200" dirty="0" smtClean="0">
                <a:solidFill>
                  <a:srgbClr val="FFFF00"/>
                </a:solidFill>
              </a:rPr>
            </a:b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5214950"/>
            <a:ext cx="8072494" cy="1285884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/>
              <a:t>GEORG FORSTER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cuments\Берлин слайды\Берлин\0_3533_3b4b4a0f_XL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 rot="1078965">
            <a:off x="820397" y="1677662"/>
            <a:ext cx="41148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BERLIN LIEGT AM FLUSS SPREE</a:t>
            </a:r>
            <a:endParaRPr lang="ru-RU" sz="4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</a:rPr>
              <a:t>BERLIN WURDE IM </a:t>
            </a:r>
            <a:r>
              <a:rPr lang="de-DE" sz="4000" b="1" dirty="0" smtClean="0">
                <a:solidFill>
                  <a:srgbClr val="FFFF00"/>
                </a:solidFill>
              </a:rPr>
              <a:t>13</a:t>
            </a:r>
            <a:r>
              <a:rPr lang="de-DE" sz="2800" b="1" dirty="0" smtClean="0">
                <a:solidFill>
                  <a:srgbClr val="FFFF00"/>
                </a:solidFill>
              </a:rPr>
              <a:t> JAHRHUNDERT GEGRÜNDET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Татьяна\Documents\br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86714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SIEGESSÄULE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074" name="Picture 2" descr="C:\Users\Татьяна\Documents\Берлин\berli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754312">
            <a:off x="714348" y="1643050"/>
            <a:ext cx="3500462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Татьяна\Documents\br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21292830">
            <a:off x="4700587" y="1643050"/>
            <a:ext cx="3300437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тьяна\Documents\Берлин\unter_den_linden_von_ob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1439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Brandenburger Tor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0_3533_3b4b4a0f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DEUTSCHE STAATSBIBLIOTHEK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C:\Users\Татьяна\Documents\Берлин\lib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380" y="2034381"/>
            <a:ext cx="534924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ALTE BIBLIOTHEK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Users\Татьяна\Documents\Берлин\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857364"/>
            <a:ext cx="7429552" cy="4000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517</TotalTime>
  <Words>55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Rundfahrt durch die Hauptstadt Deutschlands</vt:lpstr>
      <vt:lpstr>BERLIN IST DIE HAUPTSTADT DEUTSCHLANDS</vt:lpstr>
      <vt:lpstr>BERLIN LIEGT AM FLUSS SPREE</vt:lpstr>
      <vt:lpstr>BERLIN WURDE IM 13 JAHRHUNDERT GEGRÜNDET</vt:lpstr>
      <vt:lpstr>SIEGESSÄULE</vt:lpstr>
      <vt:lpstr>Презентация PowerPoint</vt:lpstr>
      <vt:lpstr>Brandenburger Tor</vt:lpstr>
      <vt:lpstr>DEUTSCHE STAATSBIBLIOTHEK</vt:lpstr>
      <vt:lpstr>ALTE BIBLIOTHEK</vt:lpstr>
      <vt:lpstr>STANDBILD FRIEDRICH II</vt:lpstr>
      <vt:lpstr>DEUTSCHE STAATSOPER</vt:lpstr>
      <vt:lpstr>MUSEUM FÜR DEUTSCHE GESCHICHTE </vt:lpstr>
      <vt:lpstr>SCHLOSSBRÜCKE</vt:lpstr>
      <vt:lpstr>ZENTRUM DER STADT</vt:lpstr>
      <vt:lpstr>MARIENKIRCHE</vt:lpstr>
      <vt:lpstr>FUSSGÄNGERZONE</vt:lpstr>
      <vt:lpstr>ALEXANDERPLATZ</vt:lpstr>
      <vt:lpstr>FERNSEHTURM</vt:lpstr>
      <vt:lpstr>RATHAUS</vt:lpstr>
      <vt:lpstr>NEPTUN- BRUNNEN</vt:lpstr>
      <vt:lpstr>WELTZEITUHR</vt:lpstr>
      <vt:lpstr>BERLINER DOM</vt:lpstr>
      <vt:lpstr>ALTES MUSEUM</vt:lpstr>
      <vt:lpstr>„Berlin ist gewiss  eine der schönsten Städte Europas“.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Rundfahrt durch die Hauptstadt Deutschlands</dc:title>
  <dc:creator>Татьяна</dc:creator>
  <cp:lastModifiedBy>Таня</cp:lastModifiedBy>
  <cp:revision>60</cp:revision>
  <dcterms:created xsi:type="dcterms:W3CDTF">2008-11-10T21:07:38Z</dcterms:created>
  <dcterms:modified xsi:type="dcterms:W3CDTF">2014-02-18T18:25:52Z</dcterms:modified>
</cp:coreProperties>
</file>