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892A9269-218B-42DA-8AB5-848066BDD327}" type="datetimeFigureOut">
              <a:rPr lang="uk-UA" smtClean="0"/>
              <a:t>13.12.2013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B1C1920-FB82-4F43-A90B-444B742243F5}"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92A9269-218B-42DA-8AB5-848066BDD327}" type="datetimeFigureOut">
              <a:rPr lang="uk-UA" smtClean="0"/>
              <a:t>13.12.2013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B1C1920-FB82-4F43-A90B-444B742243F5}"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92A9269-218B-42DA-8AB5-848066BDD327}" type="datetimeFigureOut">
              <a:rPr lang="uk-UA" smtClean="0"/>
              <a:t>13.12.2013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B1C1920-FB82-4F43-A90B-444B742243F5}"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92A9269-218B-42DA-8AB5-848066BDD327}" type="datetimeFigureOut">
              <a:rPr lang="uk-UA" smtClean="0"/>
              <a:t>13.12.2013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B1C1920-FB82-4F43-A90B-444B742243F5}"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92A9269-218B-42DA-8AB5-848066BDD327}" type="datetimeFigureOut">
              <a:rPr lang="uk-UA" smtClean="0"/>
              <a:t>13.12.2013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B1C1920-FB82-4F43-A90B-444B742243F5}"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892A9269-218B-42DA-8AB5-848066BDD327}" type="datetimeFigureOut">
              <a:rPr lang="uk-UA" smtClean="0"/>
              <a:t>13.12.2013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B1C1920-FB82-4F43-A90B-444B742243F5}"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892A9269-218B-42DA-8AB5-848066BDD327}" type="datetimeFigureOut">
              <a:rPr lang="uk-UA" smtClean="0"/>
              <a:t>13.12.2013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BB1C1920-FB82-4F43-A90B-444B742243F5}"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892A9269-218B-42DA-8AB5-848066BDD327}" type="datetimeFigureOut">
              <a:rPr lang="uk-UA" smtClean="0"/>
              <a:t>13.12.2013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BB1C1920-FB82-4F43-A90B-444B742243F5}"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92A9269-218B-42DA-8AB5-848066BDD327}" type="datetimeFigureOut">
              <a:rPr lang="uk-UA" smtClean="0"/>
              <a:t>13.12.2013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BB1C1920-FB82-4F43-A90B-444B742243F5}"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92A9269-218B-42DA-8AB5-848066BDD327}" type="datetimeFigureOut">
              <a:rPr lang="uk-UA" smtClean="0"/>
              <a:t>13.12.2013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B1C1920-FB82-4F43-A90B-444B742243F5}"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92A9269-218B-42DA-8AB5-848066BDD327}" type="datetimeFigureOut">
              <a:rPr lang="uk-UA" smtClean="0"/>
              <a:t>13.12.2013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B1C1920-FB82-4F43-A90B-444B742243F5}"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66">
            <a:alpha val="73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A9269-218B-42DA-8AB5-848066BDD327}" type="datetimeFigureOut">
              <a:rPr lang="uk-UA" smtClean="0"/>
              <a:t>13.12.2013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C1920-FB82-4F43-A90B-444B742243F5}"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image.jpg"/>
          <p:cNvPicPr>
            <a:picLocks noChangeAspect="1"/>
          </p:cNvPicPr>
          <p:nvPr/>
        </p:nvPicPr>
        <p:blipFill>
          <a:blip r:embed="rId2"/>
          <a:stretch>
            <a:fillRect/>
          </a:stretch>
        </p:blipFill>
        <p:spPr>
          <a:xfrm>
            <a:off x="500034" y="785794"/>
            <a:ext cx="3429000" cy="5092700"/>
          </a:xfrm>
          <a:prstGeom prst="rect">
            <a:avLst/>
          </a:prstGeom>
        </p:spPr>
      </p:pic>
      <p:sp>
        <p:nvSpPr>
          <p:cNvPr id="7" name="TextBox 6"/>
          <p:cNvSpPr txBox="1"/>
          <p:nvPr/>
        </p:nvSpPr>
        <p:spPr>
          <a:xfrm>
            <a:off x="4214810" y="1071546"/>
            <a:ext cx="4429156" cy="4801314"/>
          </a:xfrm>
          <a:prstGeom prst="rect">
            <a:avLst/>
          </a:prstGeom>
          <a:noFill/>
        </p:spPr>
        <p:txBody>
          <a:bodyPr wrap="square" rtlCol="0">
            <a:spAutoFit/>
          </a:bodyPr>
          <a:lstStyle/>
          <a:p>
            <a:r>
              <a:rPr lang="de-DE" sz="2400" b="1" dirty="0" smtClean="0"/>
              <a:t>Jody </a:t>
            </a:r>
            <a:r>
              <a:rPr lang="de-DE" sz="2400" b="1" dirty="0" err="1" smtClean="0"/>
              <a:t>Pikoult</a:t>
            </a:r>
            <a:r>
              <a:rPr lang="de-DE" sz="2400" b="1" dirty="0" smtClean="0"/>
              <a:t> ist eine moderne amerikanische Schriftstellerin</a:t>
            </a:r>
            <a:r>
              <a:rPr lang="en-US" sz="2400" b="1" dirty="0" smtClean="0"/>
              <a:t>.</a:t>
            </a:r>
            <a:r>
              <a:rPr lang="de-DE" sz="2400" b="1" dirty="0" smtClean="0"/>
              <a:t> Sie wurde 1967 in Long Island, New York geboren. Sie studierte zunächst in </a:t>
            </a:r>
            <a:r>
              <a:rPr lang="de-DE" sz="2400" b="1" dirty="0" err="1" smtClean="0"/>
              <a:t>Princeton</a:t>
            </a:r>
            <a:r>
              <a:rPr lang="de-DE" sz="2400" b="1" dirty="0" smtClean="0"/>
              <a:t> Kreatives Schreiben, später machte sie in Harvard einen </a:t>
            </a:r>
            <a:r>
              <a:rPr lang="de-DE" sz="2400" b="1" dirty="0" err="1" smtClean="0"/>
              <a:t>Masterabschluß</a:t>
            </a:r>
            <a:r>
              <a:rPr lang="de-DE" sz="2400" b="1" dirty="0" smtClean="0"/>
              <a:t> in Pädagogik. Bevor sie sich ganz dem Schreiben widmete, arbeitete sie als Texterin und Lehrerin. </a:t>
            </a:r>
            <a:r>
              <a:rPr lang="de-DE" sz="2400" b="1" dirty="0"/>
              <a:t>I</a:t>
            </a:r>
            <a:r>
              <a:rPr lang="de-DE" sz="2400" b="1" dirty="0" smtClean="0"/>
              <a:t>hren ersten Roman wurde 1992 veröffentlicht. </a:t>
            </a:r>
            <a:endParaRPr lang="en-US" sz="2400" b="1" dirty="0" smtClean="0"/>
          </a:p>
          <a:p>
            <a:endParaRPr lang="uk-UA" b="1"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06818408b6f.jpg"/>
          <p:cNvPicPr>
            <a:picLocks noChangeAspect="1"/>
          </p:cNvPicPr>
          <p:nvPr/>
        </p:nvPicPr>
        <p:blipFill>
          <a:blip r:embed="rId2"/>
          <a:stretch>
            <a:fillRect/>
          </a:stretch>
        </p:blipFill>
        <p:spPr>
          <a:xfrm>
            <a:off x="428596" y="785794"/>
            <a:ext cx="4071966" cy="4808560"/>
          </a:xfrm>
          <a:prstGeom prst="rect">
            <a:avLst/>
          </a:prstGeom>
        </p:spPr>
      </p:pic>
      <p:sp>
        <p:nvSpPr>
          <p:cNvPr id="7" name="TextBox 6"/>
          <p:cNvSpPr txBox="1"/>
          <p:nvPr/>
        </p:nvSpPr>
        <p:spPr>
          <a:xfrm>
            <a:off x="4643438" y="642918"/>
            <a:ext cx="4286279" cy="6001643"/>
          </a:xfrm>
          <a:prstGeom prst="rect">
            <a:avLst/>
          </a:prstGeom>
          <a:noFill/>
        </p:spPr>
        <p:txBody>
          <a:bodyPr wrap="square" rtlCol="0">
            <a:spAutoFit/>
          </a:bodyPr>
          <a:lstStyle/>
          <a:p>
            <a:r>
              <a:rPr lang="de-DE" sz="2400" b="1" dirty="0" smtClean="0"/>
              <a:t>Jodi </a:t>
            </a:r>
            <a:r>
              <a:rPr lang="de-DE" sz="2400" b="1" dirty="0" err="1" smtClean="0"/>
              <a:t>Picoult</a:t>
            </a:r>
            <a:r>
              <a:rPr lang="de-DE" sz="2400" b="1" dirty="0" smtClean="0"/>
              <a:t> hat sich mittlerweile eine große, weltweite Fangemeinde erschrieben, die an ihren Romanen nicht zuletzt die Fähigkeit schätzen, die Komplexität und Vielgestaltigkeit menschlicher Beziehungen abzubilden. Ihre Gedanken  kreisen um ein zentrales Anliegen – den Wert des Menschen und der Verbindung zu Freunden und Familie.</a:t>
            </a:r>
          </a:p>
          <a:p>
            <a:r>
              <a:rPr lang="de-DE" sz="2400" b="1" dirty="0" smtClean="0"/>
              <a:t> </a:t>
            </a:r>
          </a:p>
          <a:p>
            <a:endParaRPr lang="uk-UA" sz="2400" dirty="0"/>
          </a:p>
        </p:txBody>
      </p:sp>
    </p:spTree>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загруженное (15).jpg"/>
          <p:cNvPicPr>
            <a:picLocks noChangeAspect="1"/>
          </p:cNvPicPr>
          <p:nvPr/>
        </p:nvPicPr>
        <p:blipFill>
          <a:blip r:embed="rId2"/>
          <a:stretch>
            <a:fillRect/>
          </a:stretch>
        </p:blipFill>
        <p:spPr>
          <a:xfrm>
            <a:off x="571472" y="1214422"/>
            <a:ext cx="3357586" cy="5143536"/>
          </a:xfrm>
          <a:prstGeom prst="rect">
            <a:avLst/>
          </a:prstGeom>
        </p:spPr>
      </p:pic>
      <p:sp>
        <p:nvSpPr>
          <p:cNvPr id="7" name="TextBox 6"/>
          <p:cNvSpPr txBox="1"/>
          <p:nvPr/>
        </p:nvSpPr>
        <p:spPr>
          <a:xfrm>
            <a:off x="4429124" y="1571612"/>
            <a:ext cx="3929090" cy="4524315"/>
          </a:xfrm>
          <a:prstGeom prst="rect">
            <a:avLst/>
          </a:prstGeom>
          <a:noFill/>
        </p:spPr>
        <p:txBody>
          <a:bodyPr wrap="square" rtlCol="0">
            <a:spAutoFit/>
          </a:bodyPr>
          <a:lstStyle/>
          <a:p>
            <a:r>
              <a:rPr lang="de-DE" sz="2400" b="1" dirty="0" smtClean="0"/>
              <a:t>Ohne ihre Schwester Anna kann Kate Fitzgerald nicht leben: Sie hat Leukämie. Doch eines Tages weigert sich die dreizehnjährige Anna, weiterhin Knochenmark für ihre todkranke Schwester zu spenden ... Jodi </a:t>
            </a:r>
            <a:r>
              <a:rPr lang="de-DE" sz="2400" b="1" dirty="0" err="1" smtClean="0"/>
              <a:t>Picoults</a:t>
            </a:r>
            <a:r>
              <a:rPr lang="de-DE" sz="2400" b="1" dirty="0" smtClean="0"/>
              <a:t> so brisanter wie aufrüttelnder Roman über den Wert des Menschen wird niemanden kaltlassen.</a:t>
            </a:r>
            <a:endParaRPr lang="de-DE" sz="2400" b="1" dirty="0"/>
          </a:p>
        </p:txBody>
      </p:sp>
      <p:sp>
        <p:nvSpPr>
          <p:cNvPr id="9" name="Прямоугольник 8"/>
          <p:cNvSpPr/>
          <p:nvPr/>
        </p:nvSpPr>
        <p:spPr>
          <a:xfrm>
            <a:off x="571472" y="214290"/>
            <a:ext cx="8101192" cy="769441"/>
          </a:xfrm>
          <a:prstGeom prst="rect">
            <a:avLst/>
          </a:prstGeom>
          <a:noFill/>
        </p:spPr>
        <p:txBody>
          <a:bodyPr wrap="none" lIns="91440" tIns="45720" rIns="91440" bIns="45720">
            <a:spAutoFit/>
          </a:bodyPr>
          <a:lstStyle/>
          <a:p>
            <a:pPr algn="ctr"/>
            <a:r>
              <a:rPr lang="en-US" sz="4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Beim</a:t>
            </a:r>
            <a:r>
              <a:rPr lang="en-US"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leben</a:t>
            </a:r>
            <a:r>
              <a:rPr lang="en-US"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meiner</a:t>
            </a:r>
            <a:r>
              <a:rPr lang="en-US"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schwesner</a:t>
            </a:r>
            <a:endParaRPr lang="ru-RU"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78.jpg"/>
          <p:cNvPicPr>
            <a:picLocks noChangeAspect="1"/>
          </p:cNvPicPr>
          <p:nvPr/>
        </p:nvPicPr>
        <p:blipFill>
          <a:blip r:embed="rId2"/>
          <a:stretch>
            <a:fillRect/>
          </a:stretch>
        </p:blipFill>
        <p:spPr>
          <a:xfrm>
            <a:off x="642910" y="1428736"/>
            <a:ext cx="2857500" cy="4762500"/>
          </a:xfrm>
          <a:prstGeom prst="rect">
            <a:avLst/>
          </a:prstGeom>
        </p:spPr>
      </p:pic>
      <p:sp>
        <p:nvSpPr>
          <p:cNvPr id="5" name="TextBox 4"/>
          <p:cNvSpPr txBox="1"/>
          <p:nvPr/>
        </p:nvSpPr>
        <p:spPr>
          <a:xfrm>
            <a:off x="3857620" y="1714488"/>
            <a:ext cx="4786346" cy="4524315"/>
          </a:xfrm>
          <a:prstGeom prst="rect">
            <a:avLst/>
          </a:prstGeom>
          <a:noFill/>
        </p:spPr>
        <p:txBody>
          <a:bodyPr wrap="square" rtlCol="0">
            <a:spAutoFit/>
          </a:bodyPr>
          <a:lstStyle/>
          <a:p>
            <a:r>
              <a:rPr lang="de-DE" sz="2400" b="1" dirty="0" smtClean="0"/>
              <a:t>«Es ist vorbei, sagte er. Doch das war es nicht, es fing gerade erst an.» – Nach seiner unaussprechlichen Bluttat in der Sterling </a:t>
            </a:r>
            <a:r>
              <a:rPr lang="de-DE" sz="2400" b="1" dirty="0" err="1" smtClean="0"/>
              <a:t>Highschool</a:t>
            </a:r>
            <a:r>
              <a:rPr lang="de-DE" sz="2400" b="1" dirty="0" smtClean="0"/>
              <a:t> zweifelt niemand an der Schuld des siebzehnjährigen Peter Houghton. Doch während der kleine Ort mit den Folgen dieser neunzehn Minuten zu ringen hat, wird das Rätsel um den Ablauf der Tragödie immer größer … </a:t>
            </a:r>
            <a:endParaRPr lang="uk-UA" sz="2400" b="1" dirty="0"/>
          </a:p>
        </p:txBody>
      </p:sp>
      <p:sp>
        <p:nvSpPr>
          <p:cNvPr id="6" name="Прямоугольник 5"/>
          <p:cNvSpPr/>
          <p:nvPr/>
        </p:nvSpPr>
        <p:spPr>
          <a:xfrm>
            <a:off x="1500166" y="214290"/>
            <a:ext cx="6311023" cy="923330"/>
          </a:xfrm>
          <a:prstGeom prst="rect">
            <a:avLst/>
          </a:prstGeom>
          <a:noFill/>
        </p:spPr>
        <p:txBody>
          <a:bodyPr wrap="none" lIns="91440" tIns="45720" rIns="91440" bIns="45720">
            <a:spAutoFit/>
          </a:bodyPr>
          <a:lstStyle/>
          <a:p>
            <a:pPr algn="ct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Neunzehn</a:t>
            </a: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minutes</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загруженное (10).jpg"/>
          <p:cNvPicPr>
            <a:picLocks noChangeAspect="1"/>
          </p:cNvPicPr>
          <p:nvPr/>
        </p:nvPicPr>
        <p:blipFill>
          <a:blip r:embed="rId2"/>
          <a:stretch>
            <a:fillRect/>
          </a:stretch>
        </p:blipFill>
        <p:spPr>
          <a:xfrm>
            <a:off x="571472" y="1643050"/>
            <a:ext cx="3429023" cy="4643470"/>
          </a:xfrm>
          <a:prstGeom prst="rect">
            <a:avLst/>
          </a:prstGeom>
        </p:spPr>
      </p:pic>
      <p:sp>
        <p:nvSpPr>
          <p:cNvPr id="5" name="TextBox 4"/>
          <p:cNvSpPr txBox="1"/>
          <p:nvPr/>
        </p:nvSpPr>
        <p:spPr>
          <a:xfrm>
            <a:off x="4286248" y="1928802"/>
            <a:ext cx="4572032" cy="3785652"/>
          </a:xfrm>
          <a:prstGeom prst="rect">
            <a:avLst/>
          </a:prstGeom>
          <a:noFill/>
        </p:spPr>
        <p:txBody>
          <a:bodyPr wrap="square" rtlCol="0">
            <a:spAutoFit/>
          </a:bodyPr>
          <a:lstStyle/>
          <a:p>
            <a:r>
              <a:rPr lang="de-DE" sz="2400" b="1" dirty="0" smtClean="0"/>
              <a:t> June </a:t>
            </a:r>
            <a:r>
              <a:rPr lang="de-DE" sz="2400" b="1" dirty="0" err="1" smtClean="0"/>
              <a:t>Nealon</a:t>
            </a:r>
            <a:r>
              <a:rPr lang="de-DE" sz="2400" b="1" dirty="0" smtClean="0"/>
              <a:t> war eine glückliche Frau. Bis </a:t>
            </a:r>
            <a:r>
              <a:rPr lang="de-DE" sz="2400" b="1" dirty="0" err="1" smtClean="0"/>
              <a:t>Shay</a:t>
            </a:r>
            <a:r>
              <a:rPr lang="de-DE" sz="2400" b="1" dirty="0" smtClean="0"/>
              <a:t> </a:t>
            </a:r>
            <a:r>
              <a:rPr lang="de-DE" sz="2400" b="1" dirty="0" err="1" smtClean="0"/>
              <a:t>Bourne</a:t>
            </a:r>
            <a:r>
              <a:rPr lang="de-DE" sz="2400" b="1" dirty="0" smtClean="0"/>
              <a:t> in einem einzigen Augenblick ihrem Glück ein Ende bereitete. Für den Mord an ihrem Mann und ihrer ersten Tochter erwartet </a:t>
            </a:r>
            <a:r>
              <a:rPr lang="de-DE" sz="2400" b="1" dirty="0" err="1" smtClean="0"/>
              <a:t>Bourne</a:t>
            </a:r>
            <a:r>
              <a:rPr lang="de-DE" sz="2400" b="1" dirty="0" smtClean="0"/>
              <a:t> nun die Todesstrafe. Doch mit einer ungeheuerlichen Tat will er das Leben ihrer zweiten Tochter retten und alles wieder gutmachen.</a:t>
            </a:r>
            <a:endParaRPr lang="uk-UA" sz="2400" b="1" dirty="0"/>
          </a:p>
        </p:txBody>
      </p:sp>
      <p:sp>
        <p:nvSpPr>
          <p:cNvPr id="6" name="Прямоугольник 5"/>
          <p:cNvSpPr/>
          <p:nvPr/>
        </p:nvSpPr>
        <p:spPr>
          <a:xfrm>
            <a:off x="857224" y="285728"/>
            <a:ext cx="7727244"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Das </a:t>
            </a: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herz</a:t>
            </a: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ihrer</a:t>
            </a: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tochter</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загруженное (11).jpg"/>
          <p:cNvPicPr>
            <a:picLocks noChangeAspect="1"/>
          </p:cNvPicPr>
          <p:nvPr/>
        </p:nvPicPr>
        <p:blipFill>
          <a:blip r:embed="rId2"/>
          <a:stretch>
            <a:fillRect/>
          </a:stretch>
        </p:blipFill>
        <p:spPr>
          <a:xfrm>
            <a:off x="571472" y="1500174"/>
            <a:ext cx="3214710" cy="4643470"/>
          </a:xfrm>
          <a:prstGeom prst="rect">
            <a:avLst/>
          </a:prstGeom>
        </p:spPr>
      </p:pic>
      <p:sp>
        <p:nvSpPr>
          <p:cNvPr id="8" name="TextBox 7"/>
          <p:cNvSpPr txBox="1"/>
          <p:nvPr/>
        </p:nvSpPr>
        <p:spPr>
          <a:xfrm>
            <a:off x="4143372" y="1285860"/>
            <a:ext cx="4572032" cy="5909310"/>
          </a:xfrm>
          <a:prstGeom prst="rect">
            <a:avLst/>
          </a:prstGeom>
          <a:noFill/>
        </p:spPr>
        <p:txBody>
          <a:bodyPr wrap="square" rtlCol="0">
            <a:spAutoFit/>
          </a:bodyPr>
          <a:lstStyle/>
          <a:p>
            <a:r>
              <a:rPr lang="de-DE" sz="2000" b="1" dirty="0" err="1" smtClean="0"/>
              <a:t>Willow</a:t>
            </a:r>
            <a:r>
              <a:rPr lang="de-DE" sz="2000" b="1" dirty="0" smtClean="0"/>
              <a:t>, ihr lang ersehntes Kind, ist perfekt. Das ist das Erste, was Charlotte </a:t>
            </a:r>
            <a:r>
              <a:rPr lang="de-DE" sz="2000" b="1" dirty="0" err="1" smtClean="0"/>
              <a:t>O'Keefe</a:t>
            </a:r>
            <a:r>
              <a:rPr lang="de-DE" sz="2000" b="1" dirty="0" smtClean="0"/>
              <a:t> hört, als sie ihr Baby auf dem Ultraschallbild sieht. Charlotte liebt ihr Kind abgöttisch und will nur eins: es beschützen. Denn </a:t>
            </a:r>
            <a:r>
              <a:rPr lang="de-DE" sz="2000" b="1" dirty="0" err="1" smtClean="0"/>
              <a:t>Willow</a:t>
            </a:r>
            <a:r>
              <a:rPr lang="de-DE" sz="2000" b="1" dirty="0" smtClean="0"/>
              <a:t> braucht allen Schutz der Welt. Beim kleinsten Stoß brechen ihre Knochen. Jedoch auch ihr Herz kann brechen. Genau das scheint Charlotte zu vergessen, als sie vor Gericht das Geld für die richtige Behandlung erkämpfen will. Sie verklagt ihre Frauenärztin. Die Krankheit hätte schon zu Beginn der Schwangerschaft erkannt werden können. Charlotte muss jedoch behaupten, ihr geliebtes Kind sei besser nie geboren worden ... .</a:t>
            </a:r>
          </a:p>
          <a:p>
            <a:endParaRPr lang="de-DE" sz="2000" b="1" dirty="0" smtClean="0"/>
          </a:p>
          <a:p>
            <a:endParaRPr lang="uk-UA" dirty="0"/>
          </a:p>
        </p:txBody>
      </p:sp>
      <p:sp>
        <p:nvSpPr>
          <p:cNvPr id="9" name="Прямоугольник 8"/>
          <p:cNvSpPr/>
          <p:nvPr/>
        </p:nvSpPr>
        <p:spPr>
          <a:xfrm>
            <a:off x="2357422" y="214290"/>
            <a:ext cx="4436920" cy="923330"/>
          </a:xfrm>
          <a:prstGeom prst="rect">
            <a:avLst/>
          </a:prstGeom>
          <a:noFill/>
        </p:spPr>
        <p:txBody>
          <a:bodyPr wrap="none" lIns="91440" tIns="45720" rIns="91440" bIns="45720">
            <a:spAutoFit/>
          </a:bodyPr>
          <a:lstStyle/>
          <a:p>
            <a:pPr algn="ct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zerbrechlich</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357166"/>
            <a:ext cx="8679556" cy="923330"/>
          </a:xfrm>
          <a:prstGeom prst="rect">
            <a:avLst/>
          </a:prstGeom>
          <a:noFill/>
        </p:spPr>
        <p:txBody>
          <a:bodyPr wrap="none" lIns="91440" tIns="45720" rIns="91440" bIns="45720">
            <a:spAutoFit/>
          </a:bodyPr>
          <a:lstStyle/>
          <a:p>
            <a:pPr algn="ct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Andere</a:t>
            </a: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Bücher</a:t>
            </a: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Jodi </a:t>
            </a: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pikolt</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5" name="Рисунок 4" descr="0cfb6010.jpg"/>
          <p:cNvPicPr>
            <a:picLocks noChangeAspect="1"/>
          </p:cNvPicPr>
          <p:nvPr/>
        </p:nvPicPr>
        <p:blipFill>
          <a:blip r:embed="rId2"/>
          <a:stretch>
            <a:fillRect/>
          </a:stretch>
        </p:blipFill>
        <p:spPr>
          <a:xfrm rot="20486003">
            <a:off x="435183" y="1369980"/>
            <a:ext cx="1924050" cy="3048000"/>
          </a:xfrm>
          <a:prstGeom prst="rect">
            <a:avLst/>
          </a:prstGeom>
        </p:spPr>
      </p:pic>
      <p:pic>
        <p:nvPicPr>
          <p:cNvPr id="6" name="Рисунок 5" descr="images.jpg"/>
          <p:cNvPicPr>
            <a:picLocks noChangeAspect="1"/>
          </p:cNvPicPr>
          <p:nvPr/>
        </p:nvPicPr>
        <p:blipFill>
          <a:blip r:embed="rId3"/>
          <a:stretch>
            <a:fillRect/>
          </a:stretch>
        </p:blipFill>
        <p:spPr>
          <a:xfrm rot="428972">
            <a:off x="7090607" y="1309450"/>
            <a:ext cx="1695450" cy="2695575"/>
          </a:xfrm>
          <a:prstGeom prst="rect">
            <a:avLst/>
          </a:prstGeom>
        </p:spPr>
      </p:pic>
      <p:pic>
        <p:nvPicPr>
          <p:cNvPr id="7" name="Рисунок 6" descr="загруженное (1).jpg"/>
          <p:cNvPicPr>
            <a:picLocks noChangeAspect="1"/>
          </p:cNvPicPr>
          <p:nvPr/>
        </p:nvPicPr>
        <p:blipFill>
          <a:blip r:embed="rId4"/>
          <a:stretch>
            <a:fillRect/>
          </a:stretch>
        </p:blipFill>
        <p:spPr>
          <a:xfrm rot="21241982">
            <a:off x="1992873" y="1652434"/>
            <a:ext cx="1695450" cy="2695575"/>
          </a:xfrm>
          <a:prstGeom prst="rect">
            <a:avLst/>
          </a:prstGeom>
        </p:spPr>
      </p:pic>
      <p:pic>
        <p:nvPicPr>
          <p:cNvPr id="10" name="Рисунок 9" descr="загруженное (4).jpg"/>
          <p:cNvPicPr>
            <a:picLocks noChangeAspect="1"/>
          </p:cNvPicPr>
          <p:nvPr/>
        </p:nvPicPr>
        <p:blipFill>
          <a:blip r:embed="rId5"/>
          <a:stretch>
            <a:fillRect/>
          </a:stretch>
        </p:blipFill>
        <p:spPr>
          <a:xfrm rot="590922">
            <a:off x="3861349" y="1339561"/>
            <a:ext cx="1695450" cy="2695575"/>
          </a:xfrm>
          <a:prstGeom prst="rect">
            <a:avLst/>
          </a:prstGeom>
        </p:spPr>
      </p:pic>
      <p:pic>
        <p:nvPicPr>
          <p:cNvPr id="11" name="Рисунок 10" descr="загруженное (6).jpg"/>
          <p:cNvPicPr>
            <a:picLocks noChangeAspect="1"/>
          </p:cNvPicPr>
          <p:nvPr/>
        </p:nvPicPr>
        <p:blipFill>
          <a:blip r:embed="rId6"/>
          <a:stretch>
            <a:fillRect/>
          </a:stretch>
        </p:blipFill>
        <p:spPr>
          <a:xfrm rot="355039">
            <a:off x="348713" y="4082213"/>
            <a:ext cx="1695450" cy="2695575"/>
          </a:xfrm>
          <a:prstGeom prst="rect">
            <a:avLst/>
          </a:prstGeom>
        </p:spPr>
      </p:pic>
      <p:pic>
        <p:nvPicPr>
          <p:cNvPr id="13" name="Рисунок 12" descr="загруженное (12).jpg"/>
          <p:cNvPicPr>
            <a:picLocks noChangeAspect="1"/>
          </p:cNvPicPr>
          <p:nvPr/>
        </p:nvPicPr>
        <p:blipFill>
          <a:blip r:embed="rId7"/>
          <a:stretch>
            <a:fillRect/>
          </a:stretch>
        </p:blipFill>
        <p:spPr>
          <a:xfrm rot="1004828">
            <a:off x="7123829" y="3915549"/>
            <a:ext cx="1657350" cy="2762250"/>
          </a:xfrm>
          <a:prstGeom prst="rect">
            <a:avLst/>
          </a:prstGeom>
        </p:spPr>
      </p:pic>
      <p:pic>
        <p:nvPicPr>
          <p:cNvPr id="15" name="Рисунок 14" descr="загруженное.jpg"/>
          <p:cNvPicPr>
            <a:picLocks noChangeAspect="1"/>
          </p:cNvPicPr>
          <p:nvPr/>
        </p:nvPicPr>
        <p:blipFill>
          <a:blip r:embed="rId8"/>
          <a:stretch>
            <a:fillRect/>
          </a:stretch>
        </p:blipFill>
        <p:spPr>
          <a:xfrm rot="21095726">
            <a:off x="2252990" y="4134083"/>
            <a:ext cx="1752600" cy="2609850"/>
          </a:xfrm>
          <a:prstGeom prst="rect">
            <a:avLst/>
          </a:prstGeom>
        </p:spPr>
      </p:pic>
      <p:pic>
        <p:nvPicPr>
          <p:cNvPr id="9" name="Рисунок 8" descr="загруженное (3).jpg"/>
          <p:cNvPicPr>
            <a:picLocks noChangeAspect="1"/>
          </p:cNvPicPr>
          <p:nvPr/>
        </p:nvPicPr>
        <p:blipFill>
          <a:blip r:embed="rId9"/>
          <a:stretch>
            <a:fillRect/>
          </a:stretch>
        </p:blipFill>
        <p:spPr>
          <a:xfrm rot="21073720">
            <a:off x="5410553" y="1756558"/>
            <a:ext cx="1695450" cy="2695575"/>
          </a:xfrm>
          <a:prstGeom prst="rect">
            <a:avLst/>
          </a:prstGeom>
        </p:spPr>
      </p:pic>
      <p:pic>
        <p:nvPicPr>
          <p:cNvPr id="8" name="Рисунок 7" descr="загруженное (2).jpg"/>
          <p:cNvPicPr>
            <a:picLocks noChangeAspect="1"/>
          </p:cNvPicPr>
          <p:nvPr/>
        </p:nvPicPr>
        <p:blipFill>
          <a:blip r:embed="rId10"/>
          <a:stretch>
            <a:fillRect/>
          </a:stretch>
        </p:blipFill>
        <p:spPr>
          <a:xfrm rot="514209">
            <a:off x="5406323" y="4051145"/>
            <a:ext cx="1695450" cy="2695575"/>
          </a:xfrm>
          <a:prstGeom prst="rect">
            <a:avLst/>
          </a:prstGeom>
        </p:spPr>
      </p:pic>
      <p:pic>
        <p:nvPicPr>
          <p:cNvPr id="14" name="Рисунок 13" descr="загруженное (13).jpg"/>
          <p:cNvPicPr>
            <a:picLocks noChangeAspect="1"/>
          </p:cNvPicPr>
          <p:nvPr/>
        </p:nvPicPr>
        <p:blipFill>
          <a:blip r:embed="rId11"/>
          <a:stretch>
            <a:fillRect/>
          </a:stretch>
        </p:blipFill>
        <p:spPr>
          <a:xfrm>
            <a:off x="3786182" y="3571876"/>
            <a:ext cx="1685925" cy="2714625"/>
          </a:xfrm>
          <a:prstGeom prst="rect">
            <a:avLst/>
          </a:prstGeom>
        </p:spPr>
      </p:pic>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90"/>
                                          </p:val>
                                        </p:tav>
                                        <p:tav tm="100000">
                                          <p:val>
                                            <p:fltVal val="0"/>
                                          </p:val>
                                        </p:tav>
                                      </p:tavLst>
                                    </p:anim>
                                    <p:animEffect transition="in" filter="fade">
                                      <p:cBhvr>
                                        <p:cTn id="10" dur="500"/>
                                        <p:tgtEl>
                                          <p:spTgt spid="5"/>
                                        </p:tgtEl>
                                      </p:cBhvr>
                                    </p:animEffect>
                                  </p:childTnLst>
                                </p:cTn>
                              </p:par>
                            </p:childTnLst>
                          </p:cTn>
                        </p:par>
                        <p:par>
                          <p:cTn id="11" fill="hold">
                            <p:stCondLst>
                              <p:cond delay="500"/>
                            </p:stCondLst>
                            <p:childTnLst>
                              <p:par>
                                <p:cTn id="12" presetID="31" presetClass="entr" presetSubtype="0" fill="hold" nodeType="afterEffect">
                                  <p:stCondLst>
                                    <p:cond delay="0"/>
                                  </p:stCondLst>
                                  <p:iterate type="lt">
                                    <p:tmPct val="5000"/>
                                  </p:iterate>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 calcmode="lin" valueType="num">
                                      <p:cBhvr>
                                        <p:cTn id="16" dur="500" fill="hold"/>
                                        <p:tgtEl>
                                          <p:spTgt spid="7"/>
                                        </p:tgtEl>
                                        <p:attrNameLst>
                                          <p:attrName>style.rotation</p:attrName>
                                        </p:attrNameLst>
                                      </p:cBhvr>
                                      <p:tavLst>
                                        <p:tav tm="0">
                                          <p:val>
                                            <p:fltVal val="90"/>
                                          </p:val>
                                        </p:tav>
                                        <p:tav tm="100000">
                                          <p:val>
                                            <p:fltVal val="0"/>
                                          </p:val>
                                        </p:tav>
                                      </p:tavLst>
                                    </p:anim>
                                    <p:animEffect transition="in" filter="fade">
                                      <p:cBhvr>
                                        <p:cTn id="17" dur="500"/>
                                        <p:tgtEl>
                                          <p:spTgt spid="7"/>
                                        </p:tgtEl>
                                      </p:cBhvr>
                                    </p:animEffect>
                                  </p:childTnLst>
                                </p:cTn>
                              </p:par>
                            </p:childTnLst>
                          </p:cTn>
                        </p:par>
                        <p:par>
                          <p:cTn id="18" fill="hold">
                            <p:stCondLst>
                              <p:cond delay="1000"/>
                            </p:stCondLst>
                            <p:childTnLst>
                              <p:par>
                                <p:cTn id="19" presetID="31" presetClass="entr" presetSubtype="0" fill="hold" nodeType="afterEffect">
                                  <p:stCondLst>
                                    <p:cond delay="0"/>
                                  </p:stCondLst>
                                  <p:iterate type="lt">
                                    <p:tmPct val="5000"/>
                                  </p:iterate>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 calcmode="lin" valueType="num">
                                      <p:cBhvr>
                                        <p:cTn id="23" dur="500" fill="hold"/>
                                        <p:tgtEl>
                                          <p:spTgt spid="10"/>
                                        </p:tgtEl>
                                        <p:attrNameLst>
                                          <p:attrName>style.rotation</p:attrName>
                                        </p:attrNameLst>
                                      </p:cBhvr>
                                      <p:tavLst>
                                        <p:tav tm="0">
                                          <p:val>
                                            <p:fltVal val="90"/>
                                          </p:val>
                                        </p:tav>
                                        <p:tav tm="100000">
                                          <p:val>
                                            <p:fltVal val="0"/>
                                          </p:val>
                                        </p:tav>
                                      </p:tavLst>
                                    </p:anim>
                                    <p:animEffect transition="in" filter="fade">
                                      <p:cBhvr>
                                        <p:cTn id="24" dur="500"/>
                                        <p:tgtEl>
                                          <p:spTgt spid="10"/>
                                        </p:tgtEl>
                                      </p:cBhvr>
                                    </p:animEffect>
                                  </p:childTnLst>
                                </p:cTn>
                              </p:par>
                            </p:childTnLst>
                          </p:cTn>
                        </p:par>
                        <p:par>
                          <p:cTn id="25" fill="hold">
                            <p:stCondLst>
                              <p:cond delay="1500"/>
                            </p:stCondLst>
                            <p:childTnLst>
                              <p:par>
                                <p:cTn id="26" presetID="31" presetClass="entr" presetSubtype="0" fill="hold" nodeType="afterEffect">
                                  <p:stCondLst>
                                    <p:cond delay="0"/>
                                  </p:stCondLst>
                                  <p:iterate type="lt">
                                    <p:tmPct val="5000"/>
                                  </p:iterate>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 calcmode="lin" valueType="num">
                                      <p:cBhvr>
                                        <p:cTn id="30" dur="500" fill="hold"/>
                                        <p:tgtEl>
                                          <p:spTgt spid="9"/>
                                        </p:tgtEl>
                                        <p:attrNameLst>
                                          <p:attrName>style.rotation</p:attrName>
                                        </p:attrNameLst>
                                      </p:cBhvr>
                                      <p:tavLst>
                                        <p:tav tm="0">
                                          <p:val>
                                            <p:fltVal val="90"/>
                                          </p:val>
                                        </p:tav>
                                        <p:tav tm="100000">
                                          <p:val>
                                            <p:fltVal val="0"/>
                                          </p:val>
                                        </p:tav>
                                      </p:tavLst>
                                    </p:anim>
                                    <p:animEffect transition="in" filter="fade">
                                      <p:cBhvr>
                                        <p:cTn id="31" dur="500"/>
                                        <p:tgtEl>
                                          <p:spTgt spid="9"/>
                                        </p:tgtEl>
                                      </p:cBhvr>
                                    </p:animEffect>
                                  </p:childTnLst>
                                </p:cTn>
                              </p:par>
                            </p:childTnLst>
                          </p:cTn>
                        </p:par>
                        <p:par>
                          <p:cTn id="32" fill="hold">
                            <p:stCondLst>
                              <p:cond delay="2000"/>
                            </p:stCondLst>
                            <p:childTnLst>
                              <p:par>
                                <p:cTn id="33" presetID="31" presetClass="entr" presetSubtype="0" fill="hold" nodeType="afterEffect">
                                  <p:stCondLst>
                                    <p:cond delay="0"/>
                                  </p:stCondLst>
                                  <p:iterate type="lt">
                                    <p:tmPct val="5000"/>
                                  </p:iterate>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 calcmode="lin" valueType="num">
                                      <p:cBhvr>
                                        <p:cTn id="37" dur="500" fill="hold"/>
                                        <p:tgtEl>
                                          <p:spTgt spid="6"/>
                                        </p:tgtEl>
                                        <p:attrNameLst>
                                          <p:attrName>style.rotation</p:attrName>
                                        </p:attrNameLst>
                                      </p:cBhvr>
                                      <p:tavLst>
                                        <p:tav tm="0">
                                          <p:val>
                                            <p:fltVal val="90"/>
                                          </p:val>
                                        </p:tav>
                                        <p:tav tm="100000">
                                          <p:val>
                                            <p:fltVal val="0"/>
                                          </p:val>
                                        </p:tav>
                                      </p:tavLst>
                                    </p:anim>
                                    <p:animEffect transition="in" filter="fade">
                                      <p:cBhvr>
                                        <p:cTn id="38" dur="500"/>
                                        <p:tgtEl>
                                          <p:spTgt spid="6"/>
                                        </p:tgtEl>
                                      </p:cBhvr>
                                    </p:animEffect>
                                  </p:childTnLst>
                                </p:cTn>
                              </p:par>
                            </p:childTnLst>
                          </p:cTn>
                        </p:par>
                        <p:par>
                          <p:cTn id="39" fill="hold">
                            <p:stCondLst>
                              <p:cond delay="2500"/>
                            </p:stCondLst>
                            <p:childTnLst>
                              <p:par>
                                <p:cTn id="40" presetID="31" presetClass="entr" presetSubtype="0" fill="hold" nodeType="afterEffect">
                                  <p:stCondLst>
                                    <p:cond delay="0"/>
                                  </p:stCondLst>
                                  <p:iterate type="lt">
                                    <p:tmPct val="5000"/>
                                  </p:iterate>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 calcmode="lin" valueType="num">
                                      <p:cBhvr>
                                        <p:cTn id="44" dur="500" fill="hold"/>
                                        <p:tgtEl>
                                          <p:spTgt spid="11"/>
                                        </p:tgtEl>
                                        <p:attrNameLst>
                                          <p:attrName>style.rotation</p:attrName>
                                        </p:attrNameLst>
                                      </p:cBhvr>
                                      <p:tavLst>
                                        <p:tav tm="0">
                                          <p:val>
                                            <p:fltVal val="90"/>
                                          </p:val>
                                        </p:tav>
                                        <p:tav tm="100000">
                                          <p:val>
                                            <p:fltVal val="0"/>
                                          </p:val>
                                        </p:tav>
                                      </p:tavLst>
                                    </p:anim>
                                    <p:animEffect transition="in" filter="fade">
                                      <p:cBhvr>
                                        <p:cTn id="45" dur="500"/>
                                        <p:tgtEl>
                                          <p:spTgt spid="11"/>
                                        </p:tgtEl>
                                      </p:cBhvr>
                                    </p:animEffect>
                                  </p:childTnLst>
                                </p:cTn>
                              </p:par>
                            </p:childTnLst>
                          </p:cTn>
                        </p:par>
                        <p:par>
                          <p:cTn id="46" fill="hold">
                            <p:stCondLst>
                              <p:cond delay="3000"/>
                            </p:stCondLst>
                            <p:childTnLst>
                              <p:par>
                                <p:cTn id="47" presetID="31" presetClass="entr" presetSubtype="0" fill="hold" nodeType="afterEffect">
                                  <p:stCondLst>
                                    <p:cond delay="0"/>
                                  </p:stCondLst>
                                  <p:iterate type="lt">
                                    <p:tmPct val="5000"/>
                                  </p:iterate>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fltVal val="0"/>
                                          </p:val>
                                        </p:tav>
                                        <p:tav tm="100000">
                                          <p:val>
                                            <p:strVal val="#ppt_w"/>
                                          </p:val>
                                        </p:tav>
                                      </p:tavLst>
                                    </p:anim>
                                    <p:anim calcmode="lin" valueType="num">
                                      <p:cBhvr>
                                        <p:cTn id="50" dur="500" fill="hold"/>
                                        <p:tgtEl>
                                          <p:spTgt spid="15"/>
                                        </p:tgtEl>
                                        <p:attrNameLst>
                                          <p:attrName>ppt_h</p:attrName>
                                        </p:attrNameLst>
                                      </p:cBhvr>
                                      <p:tavLst>
                                        <p:tav tm="0">
                                          <p:val>
                                            <p:fltVal val="0"/>
                                          </p:val>
                                        </p:tav>
                                        <p:tav tm="100000">
                                          <p:val>
                                            <p:strVal val="#ppt_h"/>
                                          </p:val>
                                        </p:tav>
                                      </p:tavLst>
                                    </p:anim>
                                    <p:anim calcmode="lin" valueType="num">
                                      <p:cBhvr>
                                        <p:cTn id="51" dur="500" fill="hold"/>
                                        <p:tgtEl>
                                          <p:spTgt spid="15"/>
                                        </p:tgtEl>
                                        <p:attrNameLst>
                                          <p:attrName>style.rotation</p:attrName>
                                        </p:attrNameLst>
                                      </p:cBhvr>
                                      <p:tavLst>
                                        <p:tav tm="0">
                                          <p:val>
                                            <p:fltVal val="90"/>
                                          </p:val>
                                        </p:tav>
                                        <p:tav tm="100000">
                                          <p:val>
                                            <p:fltVal val="0"/>
                                          </p:val>
                                        </p:tav>
                                      </p:tavLst>
                                    </p:anim>
                                    <p:animEffect transition="in" filter="fade">
                                      <p:cBhvr>
                                        <p:cTn id="52" dur="500"/>
                                        <p:tgtEl>
                                          <p:spTgt spid="15"/>
                                        </p:tgtEl>
                                      </p:cBhvr>
                                    </p:animEffect>
                                  </p:childTnLst>
                                </p:cTn>
                              </p:par>
                            </p:childTnLst>
                          </p:cTn>
                        </p:par>
                        <p:par>
                          <p:cTn id="53" fill="hold">
                            <p:stCondLst>
                              <p:cond delay="3500"/>
                            </p:stCondLst>
                            <p:childTnLst>
                              <p:par>
                                <p:cTn id="54" presetID="31" presetClass="entr" presetSubtype="0" fill="hold" nodeType="afterEffect">
                                  <p:stCondLst>
                                    <p:cond delay="0"/>
                                  </p:stCondLst>
                                  <p:iterate type="lt">
                                    <p:tmPct val="5000"/>
                                  </p:iterate>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anim calcmode="lin" valueType="num">
                                      <p:cBhvr>
                                        <p:cTn id="58" dur="500" fill="hold"/>
                                        <p:tgtEl>
                                          <p:spTgt spid="13"/>
                                        </p:tgtEl>
                                        <p:attrNameLst>
                                          <p:attrName>style.rotation</p:attrName>
                                        </p:attrNameLst>
                                      </p:cBhvr>
                                      <p:tavLst>
                                        <p:tav tm="0">
                                          <p:val>
                                            <p:fltVal val="90"/>
                                          </p:val>
                                        </p:tav>
                                        <p:tav tm="100000">
                                          <p:val>
                                            <p:fltVal val="0"/>
                                          </p:val>
                                        </p:tav>
                                      </p:tavLst>
                                    </p:anim>
                                    <p:animEffect transition="in" filter="fade">
                                      <p:cBhvr>
                                        <p:cTn id="59" dur="500"/>
                                        <p:tgtEl>
                                          <p:spTgt spid="13"/>
                                        </p:tgtEl>
                                      </p:cBhvr>
                                    </p:animEffect>
                                  </p:childTnLst>
                                </p:cTn>
                              </p:par>
                            </p:childTnLst>
                          </p:cTn>
                        </p:par>
                        <p:par>
                          <p:cTn id="60" fill="hold">
                            <p:stCondLst>
                              <p:cond delay="4000"/>
                            </p:stCondLst>
                            <p:childTnLst>
                              <p:par>
                                <p:cTn id="61" presetID="31" presetClass="entr" presetSubtype="0" fill="hold" nodeType="afterEffect">
                                  <p:stCondLst>
                                    <p:cond delay="0"/>
                                  </p:stCondLst>
                                  <p:iterate type="lt">
                                    <p:tmPct val="5000"/>
                                  </p:iterate>
                                  <p:childTnLst>
                                    <p:set>
                                      <p:cBhvr>
                                        <p:cTn id="62" dur="1" fill="hold">
                                          <p:stCondLst>
                                            <p:cond delay="0"/>
                                          </p:stCondLst>
                                        </p:cTn>
                                        <p:tgtEl>
                                          <p:spTgt spid="8"/>
                                        </p:tgtEl>
                                        <p:attrNameLst>
                                          <p:attrName>style.visibility</p:attrName>
                                        </p:attrNameLst>
                                      </p:cBhvr>
                                      <p:to>
                                        <p:strVal val="visible"/>
                                      </p:to>
                                    </p:set>
                                    <p:anim calcmode="lin" valueType="num">
                                      <p:cBhvr>
                                        <p:cTn id="63" dur="500" fill="hold"/>
                                        <p:tgtEl>
                                          <p:spTgt spid="8"/>
                                        </p:tgtEl>
                                        <p:attrNameLst>
                                          <p:attrName>ppt_w</p:attrName>
                                        </p:attrNameLst>
                                      </p:cBhvr>
                                      <p:tavLst>
                                        <p:tav tm="0">
                                          <p:val>
                                            <p:fltVal val="0"/>
                                          </p:val>
                                        </p:tav>
                                        <p:tav tm="100000">
                                          <p:val>
                                            <p:strVal val="#ppt_w"/>
                                          </p:val>
                                        </p:tav>
                                      </p:tavLst>
                                    </p:anim>
                                    <p:anim calcmode="lin" valueType="num">
                                      <p:cBhvr>
                                        <p:cTn id="64" dur="500" fill="hold"/>
                                        <p:tgtEl>
                                          <p:spTgt spid="8"/>
                                        </p:tgtEl>
                                        <p:attrNameLst>
                                          <p:attrName>ppt_h</p:attrName>
                                        </p:attrNameLst>
                                      </p:cBhvr>
                                      <p:tavLst>
                                        <p:tav tm="0">
                                          <p:val>
                                            <p:fltVal val="0"/>
                                          </p:val>
                                        </p:tav>
                                        <p:tav tm="100000">
                                          <p:val>
                                            <p:strVal val="#ppt_h"/>
                                          </p:val>
                                        </p:tav>
                                      </p:tavLst>
                                    </p:anim>
                                    <p:anim calcmode="lin" valueType="num">
                                      <p:cBhvr>
                                        <p:cTn id="65" dur="500" fill="hold"/>
                                        <p:tgtEl>
                                          <p:spTgt spid="8"/>
                                        </p:tgtEl>
                                        <p:attrNameLst>
                                          <p:attrName>style.rotation</p:attrName>
                                        </p:attrNameLst>
                                      </p:cBhvr>
                                      <p:tavLst>
                                        <p:tav tm="0">
                                          <p:val>
                                            <p:fltVal val="90"/>
                                          </p:val>
                                        </p:tav>
                                        <p:tav tm="100000">
                                          <p:val>
                                            <p:fltVal val="0"/>
                                          </p:val>
                                        </p:tav>
                                      </p:tavLst>
                                    </p:anim>
                                    <p:animEffect transition="in" filter="fade">
                                      <p:cBhvr>
                                        <p:cTn id="66" dur="500"/>
                                        <p:tgtEl>
                                          <p:spTgt spid="8"/>
                                        </p:tgtEl>
                                      </p:cBhvr>
                                    </p:animEffect>
                                  </p:childTnLst>
                                </p:cTn>
                              </p:par>
                            </p:childTnLst>
                          </p:cTn>
                        </p:par>
                        <p:par>
                          <p:cTn id="67" fill="hold">
                            <p:stCondLst>
                              <p:cond delay="4500"/>
                            </p:stCondLst>
                            <p:childTnLst>
                              <p:par>
                                <p:cTn id="68" presetID="31" presetClass="entr" presetSubtype="0" fill="hold" nodeType="afterEffect">
                                  <p:stCondLst>
                                    <p:cond delay="0"/>
                                  </p:stCondLst>
                                  <p:iterate type="lt">
                                    <p:tmPct val="5000"/>
                                  </p:iterate>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anim calcmode="lin" valueType="num">
                                      <p:cBhvr>
                                        <p:cTn id="72" dur="500" fill="hold"/>
                                        <p:tgtEl>
                                          <p:spTgt spid="14"/>
                                        </p:tgtEl>
                                        <p:attrNameLst>
                                          <p:attrName>style.rotation</p:attrName>
                                        </p:attrNameLst>
                                      </p:cBhvr>
                                      <p:tavLst>
                                        <p:tav tm="0">
                                          <p:val>
                                            <p:fltVal val="90"/>
                                          </p:val>
                                        </p:tav>
                                        <p:tav tm="100000">
                                          <p:val>
                                            <p:fltVal val="0"/>
                                          </p:val>
                                        </p:tav>
                                      </p:tavLst>
                                    </p:anim>
                                    <p:animEffect transition="in" filter="fade">
                                      <p:cBhvr>
                                        <p:cTn id="7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409</Words>
  <Application>Microsoft Office PowerPoint</Application>
  <PresentationFormat>Экран (4:3)</PresentationFormat>
  <Paragraphs>12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Слайд 2</vt:lpstr>
      <vt:lpstr>Слайд 3</vt:lpstr>
      <vt:lpstr>Слайд 4</vt:lpstr>
      <vt:lpstr>Слайд 5</vt:lpstr>
      <vt:lpstr>Слайд 6</vt:lpstr>
      <vt:lpstr>Слайд 7</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14</cp:revision>
  <dcterms:created xsi:type="dcterms:W3CDTF">2013-12-13T17:42:45Z</dcterms:created>
  <dcterms:modified xsi:type="dcterms:W3CDTF">2013-12-13T19:59:42Z</dcterms:modified>
</cp:coreProperties>
</file>