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892A9269-218B-42DA-8AB5-848066BDD327}" type="datetimeFigureOut">
              <a:rPr lang="uk-UA" smtClean="0"/>
              <a:t>13.12.2013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B1C1920-FB82-4F43-A90B-444B742243F5}"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92A9269-218B-42DA-8AB5-848066BDD327}" type="datetimeFigureOut">
              <a:rPr lang="uk-UA" smtClean="0"/>
              <a:t>13.12.2013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B1C1920-FB82-4F43-A90B-444B742243F5}"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92A9269-218B-42DA-8AB5-848066BDD327}" type="datetimeFigureOut">
              <a:rPr lang="uk-UA" smtClean="0"/>
              <a:t>13.12.2013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B1C1920-FB82-4F43-A90B-444B742243F5}"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92A9269-218B-42DA-8AB5-848066BDD327}" type="datetimeFigureOut">
              <a:rPr lang="uk-UA" smtClean="0"/>
              <a:t>13.12.2013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B1C1920-FB82-4F43-A90B-444B742243F5}"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92A9269-218B-42DA-8AB5-848066BDD327}" type="datetimeFigureOut">
              <a:rPr lang="uk-UA" smtClean="0"/>
              <a:t>13.12.2013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B1C1920-FB82-4F43-A90B-444B742243F5}"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892A9269-218B-42DA-8AB5-848066BDD327}" type="datetimeFigureOut">
              <a:rPr lang="uk-UA" smtClean="0"/>
              <a:t>13.12.2013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B1C1920-FB82-4F43-A90B-444B742243F5}"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892A9269-218B-42DA-8AB5-848066BDD327}" type="datetimeFigureOut">
              <a:rPr lang="uk-UA" smtClean="0"/>
              <a:t>13.12.2013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BB1C1920-FB82-4F43-A90B-444B742243F5}"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892A9269-218B-42DA-8AB5-848066BDD327}" type="datetimeFigureOut">
              <a:rPr lang="uk-UA" smtClean="0"/>
              <a:t>13.12.2013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BB1C1920-FB82-4F43-A90B-444B742243F5}"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92A9269-218B-42DA-8AB5-848066BDD327}" type="datetimeFigureOut">
              <a:rPr lang="uk-UA" smtClean="0"/>
              <a:t>13.12.2013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BB1C1920-FB82-4F43-A90B-444B742243F5}"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92A9269-218B-42DA-8AB5-848066BDD327}" type="datetimeFigureOut">
              <a:rPr lang="uk-UA" smtClean="0"/>
              <a:t>13.12.2013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B1C1920-FB82-4F43-A90B-444B742243F5}"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92A9269-218B-42DA-8AB5-848066BDD327}" type="datetimeFigureOut">
              <a:rPr lang="uk-UA" smtClean="0"/>
              <a:t>13.12.2013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B1C1920-FB82-4F43-A90B-444B742243F5}"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66">
            <a:alpha val="73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A9269-218B-42DA-8AB5-848066BDD327}" type="datetimeFigureOut">
              <a:rPr lang="uk-UA" smtClean="0"/>
              <a:t>13.12.2013</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1C1920-FB82-4F43-A90B-444B742243F5}"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image.jpg"/>
          <p:cNvPicPr>
            <a:picLocks noChangeAspect="1"/>
          </p:cNvPicPr>
          <p:nvPr/>
        </p:nvPicPr>
        <p:blipFill>
          <a:blip r:embed="rId2"/>
          <a:stretch>
            <a:fillRect/>
          </a:stretch>
        </p:blipFill>
        <p:spPr>
          <a:xfrm>
            <a:off x="500034" y="785794"/>
            <a:ext cx="3429000" cy="5092700"/>
          </a:xfrm>
          <a:prstGeom prst="rect">
            <a:avLst/>
          </a:prstGeom>
        </p:spPr>
      </p:pic>
      <p:sp>
        <p:nvSpPr>
          <p:cNvPr id="7" name="TextBox 6"/>
          <p:cNvSpPr txBox="1"/>
          <p:nvPr/>
        </p:nvSpPr>
        <p:spPr>
          <a:xfrm>
            <a:off x="4214810" y="1071546"/>
            <a:ext cx="4429156" cy="4801314"/>
          </a:xfrm>
          <a:prstGeom prst="rect">
            <a:avLst/>
          </a:prstGeom>
          <a:noFill/>
        </p:spPr>
        <p:txBody>
          <a:bodyPr wrap="square" rtlCol="0">
            <a:spAutoFit/>
          </a:bodyPr>
          <a:lstStyle/>
          <a:p>
            <a:r>
              <a:rPr lang="de-DE" sz="2400" b="1" dirty="0" smtClean="0"/>
              <a:t>Jody </a:t>
            </a:r>
            <a:r>
              <a:rPr lang="de-DE" sz="2400" b="1" dirty="0" err="1" smtClean="0"/>
              <a:t>Pikoult</a:t>
            </a:r>
            <a:r>
              <a:rPr lang="de-DE" sz="2400" b="1" dirty="0" smtClean="0"/>
              <a:t> ist eine moderne amerikanische Schriftstellerin</a:t>
            </a:r>
            <a:r>
              <a:rPr lang="en-US" sz="2400" b="1" dirty="0" smtClean="0"/>
              <a:t>.</a:t>
            </a:r>
            <a:r>
              <a:rPr lang="de-DE" sz="2400" b="1" dirty="0" smtClean="0"/>
              <a:t> Sie wurde 1967 in Long Island, New York geboren. Sie studierte zunächst in </a:t>
            </a:r>
            <a:r>
              <a:rPr lang="de-DE" sz="2400" b="1" dirty="0" err="1" smtClean="0"/>
              <a:t>Princeton</a:t>
            </a:r>
            <a:r>
              <a:rPr lang="de-DE" sz="2400" b="1" dirty="0" smtClean="0"/>
              <a:t> Kreatives Schreiben, später machte sie in Harvard einen </a:t>
            </a:r>
            <a:r>
              <a:rPr lang="de-DE" sz="2400" b="1" dirty="0" err="1" smtClean="0"/>
              <a:t>Masterabschluß</a:t>
            </a:r>
            <a:r>
              <a:rPr lang="de-DE" sz="2400" b="1" dirty="0" smtClean="0"/>
              <a:t> in Pädagogik. Bevor sie sich ganz dem Schreiben widmete, arbeitete sie als Texterin und Lehrerin. </a:t>
            </a:r>
            <a:r>
              <a:rPr lang="de-DE" sz="2400" b="1" dirty="0"/>
              <a:t>I</a:t>
            </a:r>
            <a:r>
              <a:rPr lang="de-DE" sz="2400" b="1" dirty="0" smtClean="0"/>
              <a:t>hren ersten Roman wurde 1992 veröffentlicht. </a:t>
            </a:r>
            <a:endParaRPr lang="en-US" sz="2400" b="1" dirty="0" smtClean="0"/>
          </a:p>
          <a:p>
            <a:endParaRPr lang="uk-UA" b="1"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06818408b6f.jpg"/>
          <p:cNvPicPr>
            <a:picLocks noChangeAspect="1"/>
          </p:cNvPicPr>
          <p:nvPr/>
        </p:nvPicPr>
        <p:blipFill>
          <a:blip r:embed="rId2"/>
          <a:stretch>
            <a:fillRect/>
          </a:stretch>
        </p:blipFill>
        <p:spPr>
          <a:xfrm>
            <a:off x="428596" y="785794"/>
            <a:ext cx="4071966" cy="4808560"/>
          </a:xfrm>
          <a:prstGeom prst="rect">
            <a:avLst/>
          </a:prstGeom>
        </p:spPr>
      </p:pic>
      <p:sp>
        <p:nvSpPr>
          <p:cNvPr id="7" name="TextBox 6"/>
          <p:cNvSpPr txBox="1"/>
          <p:nvPr/>
        </p:nvSpPr>
        <p:spPr>
          <a:xfrm>
            <a:off x="4643438" y="642918"/>
            <a:ext cx="4286279" cy="6001643"/>
          </a:xfrm>
          <a:prstGeom prst="rect">
            <a:avLst/>
          </a:prstGeom>
          <a:noFill/>
        </p:spPr>
        <p:txBody>
          <a:bodyPr wrap="square" rtlCol="0">
            <a:spAutoFit/>
          </a:bodyPr>
          <a:lstStyle/>
          <a:p>
            <a:r>
              <a:rPr lang="de-DE" sz="2400" b="1" dirty="0" smtClean="0"/>
              <a:t>Jodi </a:t>
            </a:r>
            <a:r>
              <a:rPr lang="de-DE" sz="2400" b="1" dirty="0" err="1" smtClean="0"/>
              <a:t>Picoult</a:t>
            </a:r>
            <a:r>
              <a:rPr lang="de-DE" sz="2400" b="1" dirty="0" smtClean="0"/>
              <a:t> hat sich mittlerweile eine große, weltweite Fangemeinde erschrieben, die an ihren Romanen nicht zuletzt die Fähigkeit schätzen, die Komplexität und Vielgestaltigkeit menschlicher Beziehungen abzubilden. Ihre Gedanken  kreisen um ein zentrales Anliegen – den Wert des Menschen und der Verbindung zu Freunden und Familie.</a:t>
            </a:r>
          </a:p>
          <a:p>
            <a:r>
              <a:rPr lang="de-DE" sz="2400" b="1" dirty="0" smtClean="0"/>
              <a:t> </a:t>
            </a:r>
          </a:p>
          <a:p>
            <a:endParaRPr lang="uk-UA" sz="2400" dirty="0"/>
          </a:p>
        </p:txBody>
      </p:sp>
    </p:spTree>
  </p:cSld>
  <p:clrMapOvr>
    <a:masterClrMapping/>
  </p:clrMapOvr>
  <p:transition>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загруженное (15).jpg"/>
          <p:cNvPicPr>
            <a:picLocks noChangeAspect="1"/>
          </p:cNvPicPr>
          <p:nvPr/>
        </p:nvPicPr>
        <p:blipFill>
          <a:blip r:embed="rId2"/>
          <a:stretch>
            <a:fillRect/>
          </a:stretch>
        </p:blipFill>
        <p:spPr>
          <a:xfrm>
            <a:off x="571472" y="1214422"/>
            <a:ext cx="3357586" cy="5143536"/>
          </a:xfrm>
          <a:prstGeom prst="rect">
            <a:avLst/>
          </a:prstGeom>
        </p:spPr>
      </p:pic>
      <p:sp>
        <p:nvSpPr>
          <p:cNvPr id="7" name="TextBox 6"/>
          <p:cNvSpPr txBox="1"/>
          <p:nvPr/>
        </p:nvSpPr>
        <p:spPr>
          <a:xfrm>
            <a:off x="4429124" y="1571612"/>
            <a:ext cx="3929090" cy="4524315"/>
          </a:xfrm>
          <a:prstGeom prst="rect">
            <a:avLst/>
          </a:prstGeom>
          <a:noFill/>
        </p:spPr>
        <p:txBody>
          <a:bodyPr wrap="square" rtlCol="0">
            <a:spAutoFit/>
          </a:bodyPr>
          <a:lstStyle/>
          <a:p>
            <a:r>
              <a:rPr lang="de-DE" sz="2400" b="1" dirty="0" smtClean="0"/>
              <a:t>Ohne ihre Schwester Anna kann Kate Fitzgerald nicht leben: Sie hat Leukämie. Doch eines Tages weigert sich die dreizehnjährige Anna, weiterhin Knochenmark für ihre todkranke Schwester zu spenden ... Jodi </a:t>
            </a:r>
            <a:r>
              <a:rPr lang="de-DE" sz="2400" b="1" dirty="0" err="1" smtClean="0"/>
              <a:t>Picoults</a:t>
            </a:r>
            <a:r>
              <a:rPr lang="de-DE" sz="2400" b="1" dirty="0" smtClean="0"/>
              <a:t> so brisanter wie aufrüttelnder Roman über den Wert des Menschen wird niemanden kaltlassen.</a:t>
            </a:r>
            <a:endParaRPr lang="de-DE" sz="2400" b="1" dirty="0"/>
          </a:p>
        </p:txBody>
      </p:sp>
      <p:sp>
        <p:nvSpPr>
          <p:cNvPr id="9" name="Прямоугольник 8"/>
          <p:cNvSpPr/>
          <p:nvPr/>
        </p:nvSpPr>
        <p:spPr>
          <a:xfrm>
            <a:off x="571472" y="214290"/>
            <a:ext cx="8101192" cy="769441"/>
          </a:xfrm>
          <a:prstGeom prst="rect">
            <a:avLst/>
          </a:prstGeom>
          <a:noFill/>
        </p:spPr>
        <p:txBody>
          <a:bodyPr wrap="none" lIns="91440" tIns="45720" rIns="91440" bIns="45720">
            <a:spAutoFit/>
          </a:bodyPr>
          <a:lstStyle/>
          <a:p>
            <a:pPr algn="ctr"/>
            <a:r>
              <a:rPr lang="en-US" sz="4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Beim</a:t>
            </a:r>
            <a:r>
              <a:rPr lang="en-US" sz="4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leben</a:t>
            </a:r>
            <a:r>
              <a:rPr lang="en-US" sz="4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meiner</a:t>
            </a:r>
            <a:r>
              <a:rPr lang="en-US" sz="4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schwesner</a:t>
            </a:r>
            <a:endParaRPr lang="ru-RU" sz="4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78.jpg"/>
          <p:cNvPicPr>
            <a:picLocks noChangeAspect="1"/>
          </p:cNvPicPr>
          <p:nvPr/>
        </p:nvPicPr>
        <p:blipFill>
          <a:blip r:embed="rId2"/>
          <a:stretch>
            <a:fillRect/>
          </a:stretch>
        </p:blipFill>
        <p:spPr>
          <a:xfrm>
            <a:off x="642910" y="1428736"/>
            <a:ext cx="2857500" cy="4762500"/>
          </a:xfrm>
          <a:prstGeom prst="rect">
            <a:avLst/>
          </a:prstGeom>
        </p:spPr>
      </p:pic>
      <p:sp>
        <p:nvSpPr>
          <p:cNvPr id="5" name="TextBox 4"/>
          <p:cNvSpPr txBox="1"/>
          <p:nvPr/>
        </p:nvSpPr>
        <p:spPr>
          <a:xfrm>
            <a:off x="3857620" y="1714488"/>
            <a:ext cx="4786346" cy="4524315"/>
          </a:xfrm>
          <a:prstGeom prst="rect">
            <a:avLst/>
          </a:prstGeom>
          <a:noFill/>
        </p:spPr>
        <p:txBody>
          <a:bodyPr wrap="square" rtlCol="0">
            <a:spAutoFit/>
          </a:bodyPr>
          <a:lstStyle/>
          <a:p>
            <a:r>
              <a:rPr lang="de-DE" sz="2400" b="1" dirty="0" smtClean="0"/>
              <a:t>«Es ist vorbei, sagte er. Doch das war es nicht, es fing gerade erst an.» – Nach seiner unaussprechlichen Bluttat in der Sterling </a:t>
            </a:r>
            <a:r>
              <a:rPr lang="de-DE" sz="2400" b="1" dirty="0" err="1" smtClean="0"/>
              <a:t>Highschool</a:t>
            </a:r>
            <a:r>
              <a:rPr lang="de-DE" sz="2400" b="1" dirty="0" smtClean="0"/>
              <a:t> zweifelt niemand an der Schuld des siebzehnjährigen Peter Houghton. Doch während der kleine Ort mit den Folgen dieser neunzehn Minuten zu ringen hat, wird das Rätsel um den Ablauf der Tragödie immer größer … </a:t>
            </a:r>
            <a:endParaRPr lang="uk-UA" sz="2400" b="1" dirty="0"/>
          </a:p>
        </p:txBody>
      </p:sp>
      <p:sp>
        <p:nvSpPr>
          <p:cNvPr id="6" name="Прямоугольник 5"/>
          <p:cNvSpPr/>
          <p:nvPr/>
        </p:nvSpPr>
        <p:spPr>
          <a:xfrm>
            <a:off x="1500166" y="214290"/>
            <a:ext cx="6311023" cy="923330"/>
          </a:xfrm>
          <a:prstGeom prst="rect">
            <a:avLst/>
          </a:prstGeom>
          <a:noFill/>
        </p:spPr>
        <p:txBody>
          <a:bodyPr wrap="none" lIns="91440" tIns="45720" rIns="91440" bIns="45720">
            <a:spAutoFit/>
          </a:bodyPr>
          <a:lstStyle/>
          <a:p>
            <a:pPr algn="ct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Neunzehn</a:t>
            </a: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minutes</a:t>
            </a:r>
            <a:endParaRPr lang="ru-R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загруженное (10).jpg"/>
          <p:cNvPicPr>
            <a:picLocks noChangeAspect="1"/>
          </p:cNvPicPr>
          <p:nvPr/>
        </p:nvPicPr>
        <p:blipFill>
          <a:blip r:embed="rId2"/>
          <a:stretch>
            <a:fillRect/>
          </a:stretch>
        </p:blipFill>
        <p:spPr>
          <a:xfrm>
            <a:off x="571472" y="1643050"/>
            <a:ext cx="3429023" cy="4643470"/>
          </a:xfrm>
          <a:prstGeom prst="rect">
            <a:avLst/>
          </a:prstGeom>
        </p:spPr>
      </p:pic>
      <p:sp>
        <p:nvSpPr>
          <p:cNvPr id="5" name="TextBox 4"/>
          <p:cNvSpPr txBox="1"/>
          <p:nvPr/>
        </p:nvSpPr>
        <p:spPr>
          <a:xfrm>
            <a:off x="4286248" y="1928802"/>
            <a:ext cx="4572032" cy="3785652"/>
          </a:xfrm>
          <a:prstGeom prst="rect">
            <a:avLst/>
          </a:prstGeom>
          <a:noFill/>
        </p:spPr>
        <p:txBody>
          <a:bodyPr wrap="square" rtlCol="0">
            <a:spAutoFit/>
          </a:bodyPr>
          <a:lstStyle/>
          <a:p>
            <a:r>
              <a:rPr lang="de-DE" sz="2400" b="1" dirty="0" smtClean="0"/>
              <a:t> June </a:t>
            </a:r>
            <a:r>
              <a:rPr lang="de-DE" sz="2400" b="1" dirty="0" err="1" smtClean="0"/>
              <a:t>Nealon</a:t>
            </a:r>
            <a:r>
              <a:rPr lang="de-DE" sz="2400" b="1" dirty="0" smtClean="0"/>
              <a:t> war eine glückliche Frau. Bis </a:t>
            </a:r>
            <a:r>
              <a:rPr lang="de-DE" sz="2400" b="1" dirty="0" err="1" smtClean="0"/>
              <a:t>Shay</a:t>
            </a:r>
            <a:r>
              <a:rPr lang="de-DE" sz="2400" b="1" dirty="0" smtClean="0"/>
              <a:t> </a:t>
            </a:r>
            <a:r>
              <a:rPr lang="de-DE" sz="2400" b="1" dirty="0" err="1" smtClean="0"/>
              <a:t>Bourne</a:t>
            </a:r>
            <a:r>
              <a:rPr lang="de-DE" sz="2400" b="1" dirty="0" smtClean="0"/>
              <a:t> in einem einzigen Augenblick ihrem Glück ein Ende bereitete. Für den Mord an ihrem Mann und ihrer ersten Tochter erwartet </a:t>
            </a:r>
            <a:r>
              <a:rPr lang="de-DE" sz="2400" b="1" dirty="0" err="1" smtClean="0"/>
              <a:t>Bourne</a:t>
            </a:r>
            <a:r>
              <a:rPr lang="de-DE" sz="2400" b="1" dirty="0" smtClean="0"/>
              <a:t> nun die Todesstrafe. Doch mit einer ungeheuerlichen Tat will er das Leben ihrer zweiten Tochter retten und alles wieder gutmachen.</a:t>
            </a:r>
            <a:endParaRPr lang="uk-UA" sz="2400" b="1" dirty="0"/>
          </a:p>
        </p:txBody>
      </p:sp>
      <p:sp>
        <p:nvSpPr>
          <p:cNvPr id="6" name="Прямоугольник 5"/>
          <p:cNvSpPr/>
          <p:nvPr/>
        </p:nvSpPr>
        <p:spPr>
          <a:xfrm>
            <a:off x="857224" y="285728"/>
            <a:ext cx="7727244"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Das </a:t>
            </a: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herz</a:t>
            </a: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ihrer</a:t>
            </a: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tochter</a:t>
            </a:r>
            <a:endParaRPr lang="ru-R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загруженное (11).jpg"/>
          <p:cNvPicPr>
            <a:picLocks noChangeAspect="1"/>
          </p:cNvPicPr>
          <p:nvPr/>
        </p:nvPicPr>
        <p:blipFill>
          <a:blip r:embed="rId2"/>
          <a:stretch>
            <a:fillRect/>
          </a:stretch>
        </p:blipFill>
        <p:spPr>
          <a:xfrm>
            <a:off x="571472" y="1500174"/>
            <a:ext cx="3214710" cy="4643470"/>
          </a:xfrm>
          <a:prstGeom prst="rect">
            <a:avLst/>
          </a:prstGeom>
        </p:spPr>
      </p:pic>
      <p:sp>
        <p:nvSpPr>
          <p:cNvPr id="8" name="TextBox 7"/>
          <p:cNvSpPr txBox="1"/>
          <p:nvPr/>
        </p:nvSpPr>
        <p:spPr>
          <a:xfrm>
            <a:off x="4143372" y="1285860"/>
            <a:ext cx="4572032" cy="5909310"/>
          </a:xfrm>
          <a:prstGeom prst="rect">
            <a:avLst/>
          </a:prstGeom>
          <a:noFill/>
        </p:spPr>
        <p:txBody>
          <a:bodyPr wrap="square" rtlCol="0">
            <a:spAutoFit/>
          </a:bodyPr>
          <a:lstStyle/>
          <a:p>
            <a:r>
              <a:rPr lang="de-DE" sz="2000" b="1" dirty="0" err="1" smtClean="0"/>
              <a:t>Willow</a:t>
            </a:r>
            <a:r>
              <a:rPr lang="de-DE" sz="2000" b="1" dirty="0" smtClean="0"/>
              <a:t>, ihr lang ersehntes Kind, ist perfekt. Das ist das Erste, was Charlotte </a:t>
            </a:r>
            <a:r>
              <a:rPr lang="de-DE" sz="2000" b="1" dirty="0" err="1" smtClean="0"/>
              <a:t>O'Keefe</a:t>
            </a:r>
            <a:r>
              <a:rPr lang="de-DE" sz="2000" b="1" dirty="0" smtClean="0"/>
              <a:t> hört, als sie ihr Baby auf dem Ultraschallbild sieht. Charlotte liebt ihr Kind abgöttisch und will nur eins: es beschützen. Denn </a:t>
            </a:r>
            <a:r>
              <a:rPr lang="de-DE" sz="2000" b="1" dirty="0" err="1" smtClean="0"/>
              <a:t>Willow</a:t>
            </a:r>
            <a:r>
              <a:rPr lang="de-DE" sz="2000" b="1" dirty="0" smtClean="0"/>
              <a:t> braucht allen Schutz der Welt. Beim kleinsten Stoß brechen ihre Knochen. Jedoch auch ihr Herz kann brechen. Genau das scheint Charlotte zu vergessen, als sie vor Gericht das Geld für die richtige Behandlung erkämpfen will. Sie verklagt ihre Frauenärztin. Die Krankheit hätte schon zu Beginn der Schwangerschaft erkannt werden können. Charlotte muss jedoch behaupten, ihr geliebtes Kind sei besser nie geboren worden ... .</a:t>
            </a:r>
          </a:p>
          <a:p>
            <a:endParaRPr lang="de-DE" sz="2000" b="1" dirty="0" smtClean="0"/>
          </a:p>
          <a:p>
            <a:endParaRPr lang="uk-UA" dirty="0"/>
          </a:p>
        </p:txBody>
      </p:sp>
      <p:sp>
        <p:nvSpPr>
          <p:cNvPr id="9" name="Прямоугольник 8"/>
          <p:cNvSpPr/>
          <p:nvPr/>
        </p:nvSpPr>
        <p:spPr>
          <a:xfrm>
            <a:off x="2357422" y="214290"/>
            <a:ext cx="4436920" cy="923330"/>
          </a:xfrm>
          <a:prstGeom prst="rect">
            <a:avLst/>
          </a:prstGeom>
          <a:noFill/>
        </p:spPr>
        <p:txBody>
          <a:bodyPr wrap="none" lIns="91440" tIns="45720" rIns="91440" bIns="45720">
            <a:spAutoFit/>
          </a:bodyPr>
          <a:lstStyle/>
          <a:p>
            <a:pPr algn="ct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zerbrechlich</a:t>
            </a:r>
            <a:endParaRPr lang="ru-R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282" y="357166"/>
            <a:ext cx="8679556" cy="923330"/>
          </a:xfrm>
          <a:prstGeom prst="rect">
            <a:avLst/>
          </a:prstGeom>
          <a:noFill/>
        </p:spPr>
        <p:txBody>
          <a:bodyPr wrap="none" lIns="91440" tIns="45720" rIns="91440" bIns="45720">
            <a:spAutoFit/>
          </a:bodyPr>
          <a:lstStyle/>
          <a:p>
            <a:pPr algn="ct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Andere</a:t>
            </a: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Bücher</a:t>
            </a: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Jodi </a:t>
            </a: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pikolt</a:t>
            </a:r>
            <a:endParaRPr lang="ru-R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5" name="Рисунок 4" descr="0cfb6010.jpg"/>
          <p:cNvPicPr>
            <a:picLocks noChangeAspect="1"/>
          </p:cNvPicPr>
          <p:nvPr/>
        </p:nvPicPr>
        <p:blipFill>
          <a:blip r:embed="rId2"/>
          <a:stretch>
            <a:fillRect/>
          </a:stretch>
        </p:blipFill>
        <p:spPr>
          <a:xfrm rot="20486003">
            <a:off x="435183" y="1369980"/>
            <a:ext cx="1924050" cy="3048000"/>
          </a:xfrm>
          <a:prstGeom prst="rect">
            <a:avLst/>
          </a:prstGeom>
        </p:spPr>
      </p:pic>
      <p:pic>
        <p:nvPicPr>
          <p:cNvPr id="6" name="Рисунок 5" descr="images.jpg"/>
          <p:cNvPicPr>
            <a:picLocks noChangeAspect="1"/>
          </p:cNvPicPr>
          <p:nvPr/>
        </p:nvPicPr>
        <p:blipFill>
          <a:blip r:embed="rId3"/>
          <a:stretch>
            <a:fillRect/>
          </a:stretch>
        </p:blipFill>
        <p:spPr>
          <a:xfrm rot="428972">
            <a:off x="7090607" y="1309450"/>
            <a:ext cx="1695450" cy="2695575"/>
          </a:xfrm>
          <a:prstGeom prst="rect">
            <a:avLst/>
          </a:prstGeom>
        </p:spPr>
      </p:pic>
      <p:pic>
        <p:nvPicPr>
          <p:cNvPr id="7" name="Рисунок 6" descr="загруженное (1).jpg"/>
          <p:cNvPicPr>
            <a:picLocks noChangeAspect="1"/>
          </p:cNvPicPr>
          <p:nvPr/>
        </p:nvPicPr>
        <p:blipFill>
          <a:blip r:embed="rId4"/>
          <a:stretch>
            <a:fillRect/>
          </a:stretch>
        </p:blipFill>
        <p:spPr>
          <a:xfrm rot="21241982">
            <a:off x="1992873" y="1652434"/>
            <a:ext cx="1695450" cy="2695575"/>
          </a:xfrm>
          <a:prstGeom prst="rect">
            <a:avLst/>
          </a:prstGeom>
        </p:spPr>
      </p:pic>
      <p:pic>
        <p:nvPicPr>
          <p:cNvPr id="10" name="Рисунок 9" descr="загруженное (4).jpg"/>
          <p:cNvPicPr>
            <a:picLocks noChangeAspect="1"/>
          </p:cNvPicPr>
          <p:nvPr/>
        </p:nvPicPr>
        <p:blipFill>
          <a:blip r:embed="rId5"/>
          <a:stretch>
            <a:fillRect/>
          </a:stretch>
        </p:blipFill>
        <p:spPr>
          <a:xfrm rot="590922">
            <a:off x="3861349" y="1339561"/>
            <a:ext cx="1695450" cy="2695575"/>
          </a:xfrm>
          <a:prstGeom prst="rect">
            <a:avLst/>
          </a:prstGeom>
        </p:spPr>
      </p:pic>
      <p:pic>
        <p:nvPicPr>
          <p:cNvPr id="11" name="Рисунок 10" descr="загруженное (6).jpg"/>
          <p:cNvPicPr>
            <a:picLocks noChangeAspect="1"/>
          </p:cNvPicPr>
          <p:nvPr/>
        </p:nvPicPr>
        <p:blipFill>
          <a:blip r:embed="rId6"/>
          <a:stretch>
            <a:fillRect/>
          </a:stretch>
        </p:blipFill>
        <p:spPr>
          <a:xfrm rot="355039">
            <a:off x="348713" y="4082213"/>
            <a:ext cx="1695450" cy="2695575"/>
          </a:xfrm>
          <a:prstGeom prst="rect">
            <a:avLst/>
          </a:prstGeom>
        </p:spPr>
      </p:pic>
      <p:pic>
        <p:nvPicPr>
          <p:cNvPr id="13" name="Рисунок 12" descr="загруженное (12).jpg"/>
          <p:cNvPicPr>
            <a:picLocks noChangeAspect="1"/>
          </p:cNvPicPr>
          <p:nvPr/>
        </p:nvPicPr>
        <p:blipFill>
          <a:blip r:embed="rId7"/>
          <a:stretch>
            <a:fillRect/>
          </a:stretch>
        </p:blipFill>
        <p:spPr>
          <a:xfrm rot="1004828">
            <a:off x="7123829" y="3915549"/>
            <a:ext cx="1657350" cy="2762250"/>
          </a:xfrm>
          <a:prstGeom prst="rect">
            <a:avLst/>
          </a:prstGeom>
        </p:spPr>
      </p:pic>
      <p:pic>
        <p:nvPicPr>
          <p:cNvPr id="15" name="Рисунок 14" descr="загруженное.jpg"/>
          <p:cNvPicPr>
            <a:picLocks noChangeAspect="1"/>
          </p:cNvPicPr>
          <p:nvPr/>
        </p:nvPicPr>
        <p:blipFill>
          <a:blip r:embed="rId8"/>
          <a:stretch>
            <a:fillRect/>
          </a:stretch>
        </p:blipFill>
        <p:spPr>
          <a:xfrm rot="21095726">
            <a:off x="2252990" y="4134083"/>
            <a:ext cx="1752600" cy="2609850"/>
          </a:xfrm>
          <a:prstGeom prst="rect">
            <a:avLst/>
          </a:prstGeom>
        </p:spPr>
      </p:pic>
      <p:pic>
        <p:nvPicPr>
          <p:cNvPr id="9" name="Рисунок 8" descr="загруженное (3).jpg"/>
          <p:cNvPicPr>
            <a:picLocks noChangeAspect="1"/>
          </p:cNvPicPr>
          <p:nvPr/>
        </p:nvPicPr>
        <p:blipFill>
          <a:blip r:embed="rId9"/>
          <a:stretch>
            <a:fillRect/>
          </a:stretch>
        </p:blipFill>
        <p:spPr>
          <a:xfrm rot="21073720">
            <a:off x="5410553" y="1756558"/>
            <a:ext cx="1695450" cy="2695575"/>
          </a:xfrm>
          <a:prstGeom prst="rect">
            <a:avLst/>
          </a:prstGeom>
        </p:spPr>
      </p:pic>
      <p:pic>
        <p:nvPicPr>
          <p:cNvPr id="8" name="Рисунок 7" descr="загруженное (2).jpg"/>
          <p:cNvPicPr>
            <a:picLocks noChangeAspect="1"/>
          </p:cNvPicPr>
          <p:nvPr/>
        </p:nvPicPr>
        <p:blipFill>
          <a:blip r:embed="rId10"/>
          <a:stretch>
            <a:fillRect/>
          </a:stretch>
        </p:blipFill>
        <p:spPr>
          <a:xfrm rot="514209">
            <a:off x="5406323" y="4051145"/>
            <a:ext cx="1695450" cy="2695575"/>
          </a:xfrm>
          <a:prstGeom prst="rect">
            <a:avLst/>
          </a:prstGeom>
        </p:spPr>
      </p:pic>
      <p:pic>
        <p:nvPicPr>
          <p:cNvPr id="14" name="Рисунок 13" descr="загруженное (13).jpg"/>
          <p:cNvPicPr>
            <a:picLocks noChangeAspect="1"/>
          </p:cNvPicPr>
          <p:nvPr/>
        </p:nvPicPr>
        <p:blipFill>
          <a:blip r:embed="rId11"/>
          <a:stretch>
            <a:fillRect/>
          </a:stretch>
        </p:blipFill>
        <p:spPr>
          <a:xfrm>
            <a:off x="3786182" y="3571876"/>
            <a:ext cx="1685925" cy="2714625"/>
          </a:xfrm>
          <a:prstGeom prst="rect">
            <a:avLst/>
          </a:prstGeom>
        </p:spPr>
      </p:pic>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90"/>
                                          </p:val>
                                        </p:tav>
                                        <p:tav tm="100000">
                                          <p:val>
                                            <p:fltVal val="0"/>
                                          </p:val>
                                        </p:tav>
                                      </p:tavLst>
                                    </p:anim>
                                    <p:animEffect transition="in" filter="fade">
                                      <p:cBhvr>
                                        <p:cTn id="10" dur="500"/>
                                        <p:tgtEl>
                                          <p:spTgt spid="5"/>
                                        </p:tgtEl>
                                      </p:cBhvr>
                                    </p:animEffect>
                                  </p:childTnLst>
                                </p:cTn>
                              </p:par>
                            </p:childTnLst>
                          </p:cTn>
                        </p:par>
                        <p:par>
                          <p:cTn id="11" fill="hold">
                            <p:stCondLst>
                              <p:cond delay="500"/>
                            </p:stCondLst>
                            <p:childTnLst>
                              <p:par>
                                <p:cTn id="12" presetID="31" presetClass="entr" presetSubtype="0" fill="hold" nodeType="afterEffect">
                                  <p:stCondLst>
                                    <p:cond delay="0"/>
                                  </p:stCondLst>
                                  <p:iterate type="lt">
                                    <p:tmPct val="5000"/>
                                  </p:iterate>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 calcmode="lin" valueType="num">
                                      <p:cBhvr>
                                        <p:cTn id="16" dur="500" fill="hold"/>
                                        <p:tgtEl>
                                          <p:spTgt spid="7"/>
                                        </p:tgtEl>
                                        <p:attrNameLst>
                                          <p:attrName>style.rotation</p:attrName>
                                        </p:attrNameLst>
                                      </p:cBhvr>
                                      <p:tavLst>
                                        <p:tav tm="0">
                                          <p:val>
                                            <p:fltVal val="90"/>
                                          </p:val>
                                        </p:tav>
                                        <p:tav tm="100000">
                                          <p:val>
                                            <p:fltVal val="0"/>
                                          </p:val>
                                        </p:tav>
                                      </p:tavLst>
                                    </p:anim>
                                    <p:animEffect transition="in" filter="fade">
                                      <p:cBhvr>
                                        <p:cTn id="17" dur="500"/>
                                        <p:tgtEl>
                                          <p:spTgt spid="7"/>
                                        </p:tgtEl>
                                      </p:cBhvr>
                                    </p:animEffect>
                                  </p:childTnLst>
                                </p:cTn>
                              </p:par>
                            </p:childTnLst>
                          </p:cTn>
                        </p:par>
                        <p:par>
                          <p:cTn id="18" fill="hold">
                            <p:stCondLst>
                              <p:cond delay="1000"/>
                            </p:stCondLst>
                            <p:childTnLst>
                              <p:par>
                                <p:cTn id="19" presetID="31" presetClass="entr" presetSubtype="0" fill="hold" nodeType="afterEffect">
                                  <p:stCondLst>
                                    <p:cond delay="0"/>
                                  </p:stCondLst>
                                  <p:iterate type="lt">
                                    <p:tmPct val="5000"/>
                                  </p:iterate>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 calcmode="lin" valueType="num">
                                      <p:cBhvr>
                                        <p:cTn id="23" dur="500" fill="hold"/>
                                        <p:tgtEl>
                                          <p:spTgt spid="10"/>
                                        </p:tgtEl>
                                        <p:attrNameLst>
                                          <p:attrName>style.rotation</p:attrName>
                                        </p:attrNameLst>
                                      </p:cBhvr>
                                      <p:tavLst>
                                        <p:tav tm="0">
                                          <p:val>
                                            <p:fltVal val="90"/>
                                          </p:val>
                                        </p:tav>
                                        <p:tav tm="100000">
                                          <p:val>
                                            <p:fltVal val="0"/>
                                          </p:val>
                                        </p:tav>
                                      </p:tavLst>
                                    </p:anim>
                                    <p:animEffect transition="in" filter="fade">
                                      <p:cBhvr>
                                        <p:cTn id="24" dur="500"/>
                                        <p:tgtEl>
                                          <p:spTgt spid="10"/>
                                        </p:tgtEl>
                                      </p:cBhvr>
                                    </p:animEffect>
                                  </p:childTnLst>
                                </p:cTn>
                              </p:par>
                            </p:childTnLst>
                          </p:cTn>
                        </p:par>
                        <p:par>
                          <p:cTn id="25" fill="hold">
                            <p:stCondLst>
                              <p:cond delay="1500"/>
                            </p:stCondLst>
                            <p:childTnLst>
                              <p:par>
                                <p:cTn id="26" presetID="31" presetClass="entr" presetSubtype="0" fill="hold" nodeType="afterEffect">
                                  <p:stCondLst>
                                    <p:cond delay="0"/>
                                  </p:stCondLst>
                                  <p:iterate type="lt">
                                    <p:tmPct val="5000"/>
                                  </p:iterate>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 calcmode="lin" valueType="num">
                                      <p:cBhvr>
                                        <p:cTn id="30" dur="500" fill="hold"/>
                                        <p:tgtEl>
                                          <p:spTgt spid="9"/>
                                        </p:tgtEl>
                                        <p:attrNameLst>
                                          <p:attrName>style.rotation</p:attrName>
                                        </p:attrNameLst>
                                      </p:cBhvr>
                                      <p:tavLst>
                                        <p:tav tm="0">
                                          <p:val>
                                            <p:fltVal val="90"/>
                                          </p:val>
                                        </p:tav>
                                        <p:tav tm="100000">
                                          <p:val>
                                            <p:fltVal val="0"/>
                                          </p:val>
                                        </p:tav>
                                      </p:tavLst>
                                    </p:anim>
                                    <p:animEffect transition="in" filter="fade">
                                      <p:cBhvr>
                                        <p:cTn id="31" dur="500"/>
                                        <p:tgtEl>
                                          <p:spTgt spid="9"/>
                                        </p:tgtEl>
                                      </p:cBhvr>
                                    </p:animEffect>
                                  </p:childTnLst>
                                </p:cTn>
                              </p:par>
                            </p:childTnLst>
                          </p:cTn>
                        </p:par>
                        <p:par>
                          <p:cTn id="32" fill="hold">
                            <p:stCondLst>
                              <p:cond delay="2000"/>
                            </p:stCondLst>
                            <p:childTnLst>
                              <p:par>
                                <p:cTn id="33" presetID="31" presetClass="entr" presetSubtype="0" fill="hold" nodeType="afterEffect">
                                  <p:stCondLst>
                                    <p:cond delay="0"/>
                                  </p:stCondLst>
                                  <p:iterate type="lt">
                                    <p:tmPct val="5000"/>
                                  </p:iterate>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 calcmode="lin" valueType="num">
                                      <p:cBhvr>
                                        <p:cTn id="37" dur="500" fill="hold"/>
                                        <p:tgtEl>
                                          <p:spTgt spid="6"/>
                                        </p:tgtEl>
                                        <p:attrNameLst>
                                          <p:attrName>style.rotation</p:attrName>
                                        </p:attrNameLst>
                                      </p:cBhvr>
                                      <p:tavLst>
                                        <p:tav tm="0">
                                          <p:val>
                                            <p:fltVal val="90"/>
                                          </p:val>
                                        </p:tav>
                                        <p:tav tm="100000">
                                          <p:val>
                                            <p:fltVal val="0"/>
                                          </p:val>
                                        </p:tav>
                                      </p:tavLst>
                                    </p:anim>
                                    <p:animEffect transition="in" filter="fade">
                                      <p:cBhvr>
                                        <p:cTn id="38" dur="500"/>
                                        <p:tgtEl>
                                          <p:spTgt spid="6"/>
                                        </p:tgtEl>
                                      </p:cBhvr>
                                    </p:animEffect>
                                  </p:childTnLst>
                                </p:cTn>
                              </p:par>
                            </p:childTnLst>
                          </p:cTn>
                        </p:par>
                        <p:par>
                          <p:cTn id="39" fill="hold">
                            <p:stCondLst>
                              <p:cond delay="2500"/>
                            </p:stCondLst>
                            <p:childTnLst>
                              <p:par>
                                <p:cTn id="40" presetID="31" presetClass="entr" presetSubtype="0" fill="hold" nodeType="afterEffect">
                                  <p:stCondLst>
                                    <p:cond delay="0"/>
                                  </p:stCondLst>
                                  <p:iterate type="lt">
                                    <p:tmPct val="5000"/>
                                  </p:iterate>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fltVal val="0"/>
                                          </p:val>
                                        </p:tav>
                                        <p:tav tm="100000">
                                          <p:val>
                                            <p:strVal val="#ppt_h"/>
                                          </p:val>
                                        </p:tav>
                                      </p:tavLst>
                                    </p:anim>
                                    <p:anim calcmode="lin" valueType="num">
                                      <p:cBhvr>
                                        <p:cTn id="44" dur="500" fill="hold"/>
                                        <p:tgtEl>
                                          <p:spTgt spid="11"/>
                                        </p:tgtEl>
                                        <p:attrNameLst>
                                          <p:attrName>style.rotation</p:attrName>
                                        </p:attrNameLst>
                                      </p:cBhvr>
                                      <p:tavLst>
                                        <p:tav tm="0">
                                          <p:val>
                                            <p:fltVal val="90"/>
                                          </p:val>
                                        </p:tav>
                                        <p:tav tm="100000">
                                          <p:val>
                                            <p:fltVal val="0"/>
                                          </p:val>
                                        </p:tav>
                                      </p:tavLst>
                                    </p:anim>
                                    <p:animEffect transition="in" filter="fade">
                                      <p:cBhvr>
                                        <p:cTn id="45" dur="500"/>
                                        <p:tgtEl>
                                          <p:spTgt spid="11"/>
                                        </p:tgtEl>
                                      </p:cBhvr>
                                    </p:animEffect>
                                  </p:childTnLst>
                                </p:cTn>
                              </p:par>
                            </p:childTnLst>
                          </p:cTn>
                        </p:par>
                        <p:par>
                          <p:cTn id="46" fill="hold">
                            <p:stCondLst>
                              <p:cond delay="3000"/>
                            </p:stCondLst>
                            <p:childTnLst>
                              <p:par>
                                <p:cTn id="47" presetID="31" presetClass="entr" presetSubtype="0" fill="hold" nodeType="afterEffect">
                                  <p:stCondLst>
                                    <p:cond delay="0"/>
                                  </p:stCondLst>
                                  <p:iterate type="lt">
                                    <p:tmPct val="5000"/>
                                  </p:iterate>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 calcmode="lin" valueType="num">
                                      <p:cBhvr>
                                        <p:cTn id="51" dur="500" fill="hold"/>
                                        <p:tgtEl>
                                          <p:spTgt spid="15"/>
                                        </p:tgtEl>
                                        <p:attrNameLst>
                                          <p:attrName>style.rotation</p:attrName>
                                        </p:attrNameLst>
                                      </p:cBhvr>
                                      <p:tavLst>
                                        <p:tav tm="0">
                                          <p:val>
                                            <p:fltVal val="90"/>
                                          </p:val>
                                        </p:tav>
                                        <p:tav tm="100000">
                                          <p:val>
                                            <p:fltVal val="0"/>
                                          </p:val>
                                        </p:tav>
                                      </p:tavLst>
                                    </p:anim>
                                    <p:animEffect transition="in" filter="fade">
                                      <p:cBhvr>
                                        <p:cTn id="52" dur="500"/>
                                        <p:tgtEl>
                                          <p:spTgt spid="15"/>
                                        </p:tgtEl>
                                      </p:cBhvr>
                                    </p:animEffect>
                                  </p:childTnLst>
                                </p:cTn>
                              </p:par>
                            </p:childTnLst>
                          </p:cTn>
                        </p:par>
                        <p:par>
                          <p:cTn id="53" fill="hold">
                            <p:stCondLst>
                              <p:cond delay="3500"/>
                            </p:stCondLst>
                            <p:childTnLst>
                              <p:par>
                                <p:cTn id="54" presetID="31" presetClass="entr" presetSubtype="0" fill="hold" nodeType="afterEffect">
                                  <p:stCondLst>
                                    <p:cond delay="0"/>
                                  </p:stCondLst>
                                  <p:iterate type="lt">
                                    <p:tmPct val="5000"/>
                                  </p:iterate>
                                  <p:childTnLst>
                                    <p:set>
                                      <p:cBhvr>
                                        <p:cTn id="55" dur="1" fill="hold">
                                          <p:stCondLst>
                                            <p:cond delay="0"/>
                                          </p:stCondLst>
                                        </p:cTn>
                                        <p:tgtEl>
                                          <p:spTgt spid="13"/>
                                        </p:tgtEl>
                                        <p:attrNameLst>
                                          <p:attrName>style.visibility</p:attrName>
                                        </p:attrNameLst>
                                      </p:cBhvr>
                                      <p:to>
                                        <p:strVal val="visible"/>
                                      </p:to>
                                    </p:set>
                                    <p:anim calcmode="lin" valueType="num">
                                      <p:cBhvr>
                                        <p:cTn id="56" dur="500" fill="hold"/>
                                        <p:tgtEl>
                                          <p:spTgt spid="13"/>
                                        </p:tgtEl>
                                        <p:attrNameLst>
                                          <p:attrName>ppt_w</p:attrName>
                                        </p:attrNameLst>
                                      </p:cBhvr>
                                      <p:tavLst>
                                        <p:tav tm="0">
                                          <p:val>
                                            <p:fltVal val="0"/>
                                          </p:val>
                                        </p:tav>
                                        <p:tav tm="100000">
                                          <p:val>
                                            <p:strVal val="#ppt_w"/>
                                          </p:val>
                                        </p:tav>
                                      </p:tavLst>
                                    </p:anim>
                                    <p:anim calcmode="lin" valueType="num">
                                      <p:cBhvr>
                                        <p:cTn id="57" dur="500" fill="hold"/>
                                        <p:tgtEl>
                                          <p:spTgt spid="13"/>
                                        </p:tgtEl>
                                        <p:attrNameLst>
                                          <p:attrName>ppt_h</p:attrName>
                                        </p:attrNameLst>
                                      </p:cBhvr>
                                      <p:tavLst>
                                        <p:tav tm="0">
                                          <p:val>
                                            <p:fltVal val="0"/>
                                          </p:val>
                                        </p:tav>
                                        <p:tav tm="100000">
                                          <p:val>
                                            <p:strVal val="#ppt_h"/>
                                          </p:val>
                                        </p:tav>
                                      </p:tavLst>
                                    </p:anim>
                                    <p:anim calcmode="lin" valueType="num">
                                      <p:cBhvr>
                                        <p:cTn id="58" dur="500" fill="hold"/>
                                        <p:tgtEl>
                                          <p:spTgt spid="13"/>
                                        </p:tgtEl>
                                        <p:attrNameLst>
                                          <p:attrName>style.rotation</p:attrName>
                                        </p:attrNameLst>
                                      </p:cBhvr>
                                      <p:tavLst>
                                        <p:tav tm="0">
                                          <p:val>
                                            <p:fltVal val="90"/>
                                          </p:val>
                                        </p:tav>
                                        <p:tav tm="100000">
                                          <p:val>
                                            <p:fltVal val="0"/>
                                          </p:val>
                                        </p:tav>
                                      </p:tavLst>
                                    </p:anim>
                                    <p:animEffect transition="in" filter="fade">
                                      <p:cBhvr>
                                        <p:cTn id="59" dur="500"/>
                                        <p:tgtEl>
                                          <p:spTgt spid="13"/>
                                        </p:tgtEl>
                                      </p:cBhvr>
                                    </p:animEffect>
                                  </p:childTnLst>
                                </p:cTn>
                              </p:par>
                            </p:childTnLst>
                          </p:cTn>
                        </p:par>
                        <p:par>
                          <p:cTn id="60" fill="hold">
                            <p:stCondLst>
                              <p:cond delay="4000"/>
                            </p:stCondLst>
                            <p:childTnLst>
                              <p:par>
                                <p:cTn id="61" presetID="31" presetClass="entr" presetSubtype="0" fill="hold" nodeType="afterEffect">
                                  <p:stCondLst>
                                    <p:cond delay="0"/>
                                  </p:stCondLst>
                                  <p:iterate type="lt">
                                    <p:tmPct val="5000"/>
                                  </p:iterate>
                                  <p:childTnLst>
                                    <p:set>
                                      <p:cBhvr>
                                        <p:cTn id="62" dur="1" fill="hold">
                                          <p:stCondLst>
                                            <p:cond delay="0"/>
                                          </p:stCondLst>
                                        </p:cTn>
                                        <p:tgtEl>
                                          <p:spTgt spid="8"/>
                                        </p:tgtEl>
                                        <p:attrNameLst>
                                          <p:attrName>style.visibility</p:attrName>
                                        </p:attrNameLst>
                                      </p:cBhvr>
                                      <p:to>
                                        <p:strVal val="visible"/>
                                      </p:to>
                                    </p:set>
                                    <p:anim calcmode="lin" valueType="num">
                                      <p:cBhvr>
                                        <p:cTn id="63" dur="500" fill="hold"/>
                                        <p:tgtEl>
                                          <p:spTgt spid="8"/>
                                        </p:tgtEl>
                                        <p:attrNameLst>
                                          <p:attrName>ppt_w</p:attrName>
                                        </p:attrNameLst>
                                      </p:cBhvr>
                                      <p:tavLst>
                                        <p:tav tm="0">
                                          <p:val>
                                            <p:fltVal val="0"/>
                                          </p:val>
                                        </p:tav>
                                        <p:tav tm="100000">
                                          <p:val>
                                            <p:strVal val="#ppt_w"/>
                                          </p:val>
                                        </p:tav>
                                      </p:tavLst>
                                    </p:anim>
                                    <p:anim calcmode="lin" valueType="num">
                                      <p:cBhvr>
                                        <p:cTn id="64" dur="500" fill="hold"/>
                                        <p:tgtEl>
                                          <p:spTgt spid="8"/>
                                        </p:tgtEl>
                                        <p:attrNameLst>
                                          <p:attrName>ppt_h</p:attrName>
                                        </p:attrNameLst>
                                      </p:cBhvr>
                                      <p:tavLst>
                                        <p:tav tm="0">
                                          <p:val>
                                            <p:fltVal val="0"/>
                                          </p:val>
                                        </p:tav>
                                        <p:tav tm="100000">
                                          <p:val>
                                            <p:strVal val="#ppt_h"/>
                                          </p:val>
                                        </p:tav>
                                      </p:tavLst>
                                    </p:anim>
                                    <p:anim calcmode="lin" valueType="num">
                                      <p:cBhvr>
                                        <p:cTn id="65" dur="500" fill="hold"/>
                                        <p:tgtEl>
                                          <p:spTgt spid="8"/>
                                        </p:tgtEl>
                                        <p:attrNameLst>
                                          <p:attrName>style.rotation</p:attrName>
                                        </p:attrNameLst>
                                      </p:cBhvr>
                                      <p:tavLst>
                                        <p:tav tm="0">
                                          <p:val>
                                            <p:fltVal val="90"/>
                                          </p:val>
                                        </p:tav>
                                        <p:tav tm="100000">
                                          <p:val>
                                            <p:fltVal val="0"/>
                                          </p:val>
                                        </p:tav>
                                      </p:tavLst>
                                    </p:anim>
                                    <p:animEffect transition="in" filter="fade">
                                      <p:cBhvr>
                                        <p:cTn id="66" dur="500"/>
                                        <p:tgtEl>
                                          <p:spTgt spid="8"/>
                                        </p:tgtEl>
                                      </p:cBhvr>
                                    </p:animEffect>
                                  </p:childTnLst>
                                </p:cTn>
                              </p:par>
                            </p:childTnLst>
                          </p:cTn>
                        </p:par>
                        <p:par>
                          <p:cTn id="67" fill="hold">
                            <p:stCondLst>
                              <p:cond delay="4500"/>
                            </p:stCondLst>
                            <p:childTnLst>
                              <p:par>
                                <p:cTn id="68" presetID="31" presetClass="entr" presetSubtype="0" fill="hold" nodeType="afterEffect">
                                  <p:stCondLst>
                                    <p:cond delay="0"/>
                                  </p:stCondLst>
                                  <p:iterate type="lt">
                                    <p:tmPct val="5000"/>
                                  </p:iterate>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anim calcmode="lin" valueType="num">
                                      <p:cBhvr>
                                        <p:cTn id="72" dur="500" fill="hold"/>
                                        <p:tgtEl>
                                          <p:spTgt spid="14"/>
                                        </p:tgtEl>
                                        <p:attrNameLst>
                                          <p:attrName>style.rotation</p:attrName>
                                        </p:attrNameLst>
                                      </p:cBhvr>
                                      <p:tavLst>
                                        <p:tav tm="0">
                                          <p:val>
                                            <p:fltVal val="90"/>
                                          </p:val>
                                        </p:tav>
                                        <p:tav tm="100000">
                                          <p:val>
                                            <p:fltVal val="0"/>
                                          </p:val>
                                        </p:tav>
                                      </p:tavLst>
                                    </p:anim>
                                    <p:animEffect transition="in" filter="fade">
                                      <p:cBhvr>
                                        <p:cTn id="7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409</Words>
  <Application>Microsoft Office PowerPoint</Application>
  <PresentationFormat>Экран (4:3)</PresentationFormat>
  <Paragraphs>12</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Слайд 1</vt:lpstr>
      <vt:lpstr>Слайд 2</vt:lpstr>
      <vt:lpstr>Слайд 3</vt:lpstr>
      <vt:lpstr>Слайд 4</vt:lpstr>
      <vt:lpstr>Слайд 5</vt:lpstr>
      <vt:lpstr>Слайд 6</vt:lpstr>
      <vt:lpstr>Слайд 7</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1</cp:lastModifiedBy>
  <cp:revision>14</cp:revision>
  <dcterms:created xsi:type="dcterms:W3CDTF">2013-12-13T17:42:45Z</dcterms:created>
  <dcterms:modified xsi:type="dcterms:W3CDTF">2013-12-13T19:59:42Z</dcterms:modified>
</cp:coreProperties>
</file>