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7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EE55-CB6A-46D0-93B3-32FCE3B1E9F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75F30-B3A8-42FC-972B-8521BFE398E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BE41F2-491D-4771-8FBE-0E22162AF60D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388A3D-E430-48A8-AEF0-A6D77589FCD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11560" y="1196752"/>
            <a:ext cx="66247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sz="60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-1357354" y="857232"/>
            <a:ext cx="10144196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Projekt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Freizeit und Hobbys</a:t>
            </a:r>
            <a:endParaRPr lang="uk-U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" y="2060848"/>
            <a:ext cx="7092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Thema der Präsentation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: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924944"/>
            <a:ext cx="7446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  Malen als Hobby</a:t>
            </a:r>
            <a:endParaRPr lang="uk-UA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517232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Карти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793604" cy="263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511296" cy="5522976"/>
          </a:xfrm>
          <a:prstGeom prst="rect">
            <a:avLst/>
          </a:prstGeom>
        </p:spPr>
      </p:pic>
      <p:pic>
        <p:nvPicPr>
          <p:cNvPr id="3" name="Рисунок 2" descr="Изображение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351129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476672"/>
            <a:ext cx="42119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Mein Team in der</a:t>
            </a:r>
          </a:p>
          <a:p>
            <a:pPr algn="ctr"/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 Malschule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4" name="Рисунок 3" descr="P5260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449163" cy="3573016"/>
          </a:xfrm>
          <a:prstGeom prst="rect">
            <a:avLst/>
          </a:prstGeom>
        </p:spPr>
      </p:pic>
      <p:pic>
        <p:nvPicPr>
          <p:cNvPr id="5" name="Рисунок 4" descr="P5260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284984"/>
          </a:xfrm>
          <a:prstGeom prst="rect">
            <a:avLst/>
          </a:prstGeom>
        </p:spPr>
      </p:pic>
      <p:pic>
        <p:nvPicPr>
          <p:cNvPr id="7" name="Рисунок 6" descr="P5260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5" y="3284984"/>
            <a:ext cx="471601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5392" y="260648"/>
            <a:ext cx="68532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Meine Diplombilder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5" name="Рисунок 4" descr="Фото3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96952"/>
            <a:ext cx="4572000" cy="3861048"/>
          </a:xfrm>
          <a:prstGeom prst="rect">
            <a:avLst/>
          </a:prstGeom>
        </p:spPr>
      </p:pic>
      <p:pic>
        <p:nvPicPr>
          <p:cNvPr id="6" name="Рисунок 5" descr="Фото3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644008" cy="421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2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724128" y="38610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Schluss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331640" y="764705"/>
            <a:ext cx="5328592" cy="98488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800" b="1" cap="none" spc="0" dirty="0" smtClean="0">
                <a:ln w="11430"/>
                <a:solidFill>
                  <a:schemeClr val="accent1"/>
                </a:solidFill>
                <a:latin typeface="Constantia" pitchFamily="18" charset="0"/>
                <a:cs typeface="Andalus" pitchFamily="18" charset="-78"/>
              </a:rPr>
              <a:t>Gliederung</a:t>
            </a:r>
            <a:r>
              <a:rPr lang="de-DE" sz="58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ndalus" pitchFamily="18" charset="-78"/>
              </a:rPr>
              <a:t>:</a:t>
            </a:r>
            <a:endParaRPr lang="uk-UA" sz="58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921822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589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3600" b="1" dirty="0" smtClean="0">
                <a:latin typeface="Baskerville Old Face" pitchFamily="18" charset="0"/>
              </a:rPr>
              <a:t>  </a:t>
            </a:r>
            <a:r>
              <a:rPr lang="de-DE" sz="3200" dirty="0" smtClean="0"/>
              <a:t>Bildende  Kunst als Begriff</a:t>
            </a:r>
            <a:endParaRPr lang="de-D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089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sz="3200" dirty="0" smtClean="0">
                <a:latin typeface="Baskerville Old Face" pitchFamily="18" charset="0"/>
              </a:rPr>
              <a:t>   </a:t>
            </a:r>
            <a:r>
              <a:rPr lang="de-DE" sz="3200" dirty="0" smtClean="0">
                <a:latin typeface="Constantia" pitchFamily="18" charset="0"/>
              </a:rPr>
              <a:t>Arten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de-DE" sz="3200" dirty="0" smtClean="0">
                <a:latin typeface="Constantia" pitchFamily="18" charset="0"/>
              </a:rPr>
              <a:t>der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de-DE" sz="3200" dirty="0" smtClean="0">
                <a:latin typeface="Constantia" pitchFamily="18" charset="0"/>
              </a:rPr>
              <a:t>bildenden Kunst</a:t>
            </a:r>
            <a:endParaRPr lang="de-DE" sz="32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284984"/>
            <a:ext cx="525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sz="3200" dirty="0" smtClean="0">
                <a:latin typeface="Baskerville Old Face" pitchFamily="18" charset="0"/>
              </a:rPr>
              <a:t>   </a:t>
            </a:r>
            <a:r>
              <a:rPr lang="de-DE" sz="3200" dirty="0" smtClean="0">
                <a:latin typeface="Constantia" pitchFamily="18" charset="0"/>
              </a:rPr>
              <a:t>Mein erster Erfolg</a:t>
            </a:r>
            <a:endParaRPr lang="uk-UA" sz="32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50912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sz="3200" dirty="0" smtClean="0"/>
              <a:t>   Meine Diplombilder</a:t>
            </a:r>
            <a:endParaRPr lang="uk-U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3857628"/>
            <a:ext cx="616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sz="3200" dirty="0" smtClean="0"/>
              <a:t>   Mein Team in der Malschule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48680"/>
            <a:ext cx="660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Constantia" pitchFamily="18" charset="0"/>
              </a:rPr>
              <a:t>    </a:t>
            </a:r>
            <a:r>
              <a:rPr lang="de-DE" sz="3600" b="1" dirty="0" smtClean="0">
                <a:solidFill>
                  <a:schemeClr val="accent1"/>
                </a:solidFill>
                <a:latin typeface="Constantia" pitchFamily="18" charset="0"/>
              </a:rPr>
              <a:t>Bildende Kunst als Begriff </a:t>
            </a:r>
            <a:endParaRPr lang="uk-UA" sz="36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5" name="Рисунок 4" descr="Фото2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4878304" cy="528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 зі стрілкою 5"/>
          <p:cNvCxnSpPr/>
          <p:nvPr/>
        </p:nvCxnSpPr>
        <p:spPr>
          <a:xfrm flipH="1">
            <a:off x="1475656" y="1412776"/>
            <a:ext cx="108012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386104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Lucida Handwriting" pitchFamily="66" charset="0"/>
              </a:rPr>
              <a:t>Malerei</a:t>
            </a:r>
            <a:endParaRPr lang="de-DE" sz="3200" b="1" dirty="0"/>
          </a:p>
        </p:txBody>
      </p:sp>
      <p:cxnSp>
        <p:nvCxnSpPr>
          <p:cNvPr id="10" name="Пряма зі стрілкою 9"/>
          <p:cNvCxnSpPr/>
          <p:nvPr/>
        </p:nvCxnSpPr>
        <p:spPr>
          <a:xfrm>
            <a:off x="3851920" y="19168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 flipH="1">
            <a:off x="3419872" y="1484784"/>
            <a:ext cx="7200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31409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Lucida Handwriting" pitchFamily="66" charset="0"/>
              </a:rPr>
              <a:t>Graphik</a:t>
            </a:r>
            <a:endParaRPr lang="de-DE" sz="3200" b="1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5076056" y="1412776"/>
            <a:ext cx="36004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6876256" y="1484784"/>
            <a:ext cx="57606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43306" y="3786190"/>
            <a:ext cx="439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Lucida Handwriting" pitchFamily="66" charset="0"/>
              </a:rPr>
              <a:t>Gebrauchskunst</a:t>
            </a:r>
            <a:endParaRPr lang="de-DE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16215" y="2996952"/>
            <a:ext cx="244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Lucida Handwriting" pitchFamily="66" charset="0"/>
              </a:rPr>
              <a:t>Plastik</a:t>
            </a:r>
            <a:endParaRPr lang="de-DE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76470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accent1"/>
                </a:solidFill>
                <a:latin typeface="Constantia" pitchFamily="18" charset="0"/>
              </a:rPr>
              <a:t>Arten</a:t>
            </a:r>
            <a:r>
              <a:rPr lang="en-US" sz="4000" b="1" dirty="0" smtClean="0">
                <a:solidFill>
                  <a:schemeClr val="accent1"/>
                </a:solidFill>
                <a:latin typeface="Constantia" pitchFamily="18" charset="0"/>
              </a:rPr>
              <a:t> </a:t>
            </a:r>
            <a:r>
              <a:rPr lang="de-DE" sz="4000" b="1" dirty="0" smtClean="0">
                <a:solidFill>
                  <a:schemeClr val="accent1"/>
                </a:solidFill>
                <a:latin typeface="Constantia" pitchFamily="18" charset="0"/>
              </a:rPr>
              <a:t>der</a:t>
            </a:r>
            <a:r>
              <a:rPr lang="en-US" sz="4000" b="1" dirty="0" smtClean="0">
                <a:solidFill>
                  <a:schemeClr val="accent1"/>
                </a:solidFill>
                <a:latin typeface="Constantia" pitchFamily="18" charset="0"/>
              </a:rPr>
              <a:t> </a:t>
            </a:r>
            <a:r>
              <a:rPr lang="de-DE" sz="4000" b="1" dirty="0" smtClean="0">
                <a:solidFill>
                  <a:schemeClr val="accent1"/>
                </a:solidFill>
                <a:latin typeface="Constantia" pitchFamily="18" charset="0"/>
              </a:rPr>
              <a:t>bildenden Kunst</a:t>
            </a:r>
            <a:endParaRPr lang="uk-UA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2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212976"/>
            <a:ext cx="4512501" cy="3384376"/>
          </a:xfrm>
          <a:prstGeom prst="rect">
            <a:avLst/>
          </a:prstGeom>
        </p:spPr>
      </p:pic>
      <p:pic>
        <p:nvPicPr>
          <p:cNvPr id="3" name="Рисунок 2" descr="Фото2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8640"/>
            <a:ext cx="3565000" cy="475333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20571558">
            <a:off x="828917" y="1338295"/>
            <a:ext cx="38166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Malerei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0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714488"/>
            <a:ext cx="3583002" cy="4777336"/>
          </a:xfrm>
          <a:prstGeom prst="rect">
            <a:avLst/>
          </a:prstGeom>
        </p:spPr>
      </p:pic>
      <p:pic>
        <p:nvPicPr>
          <p:cNvPr id="6" name="Рисунок 5" descr="Фото1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3672408" cy="489654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135869" y="260648"/>
            <a:ext cx="2872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Graphik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492992" cy="4657323"/>
          </a:xfrm>
          <a:prstGeom prst="rect">
            <a:avLst/>
          </a:prstGeom>
        </p:spPr>
      </p:pic>
      <p:pic>
        <p:nvPicPr>
          <p:cNvPr id="3" name="Рисунок 2" descr="Фото2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781024" cy="4681325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657100" y="476672"/>
            <a:ext cx="5829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Gebrauchskunst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r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799"/>
            <a:ext cx="3600400" cy="5040561"/>
          </a:xfrm>
          <a:prstGeom prst="rect">
            <a:avLst/>
          </a:prstGeom>
        </p:spPr>
      </p:pic>
      <p:pic>
        <p:nvPicPr>
          <p:cNvPr id="4" name="Рисунок 3" descr="skulptu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170387" cy="558924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115617" y="332656"/>
            <a:ext cx="2448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Plastik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7" y="692696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Mein erster Erfolg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5" name="Рисунок 4" descr="Изображение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9882" y="2996952"/>
            <a:ext cx="4850062" cy="353423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95536" y="1844825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latin typeface="Constantia" pitchFamily="18" charset="0"/>
              </a:rPr>
              <a:t> </a:t>
            </a:r>
            <a:r>
              <a:rPr lang="de-DE" sz="3200" dirty="0" smtClean="0">
                <a:latin typeface="Constantia" pitchFamily="18" charset="0"/>
              </a:rPr>
              <a:t>mit 8 Jahren – der erste Platz im Wettbewerb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77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Потік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36</cp:revision>
  <dcterms:created xsi:type="dcterms:W3CDTF">2012-02-15T19:20:11Z</dcterms:created>
  <dcterms:modified xsi:type="dcterms:W3CDTF">2015-02-07T19:37:49Z</dcterms:modified>
</cp:coreProperties>
</file>