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7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9"/>
            <a:ext cx="7815290" cy="2243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Projektarbeit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uk-UA" dirty="0" smtClean="0"/>
              <a:t>: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17526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Meine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Lieblingsportlerin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uk-UA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6143644"/>
            <a:ext cx="156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Julia </a:t>
            </a:r>
            <a:r>
              <a:rPr lang="en-US" dirty="0" err="1" smtClean="0"/>
              <a:t>Tkatschyk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Люда\Desktop\90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1083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Люда\Desktop\9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2095500"/>
            <a:ext cx="31718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Люда\Desktop\901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98706" cy="393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72386" cy="3000372"/>
          </a:xfrm>
        </p:spPr>
        <p:txBody>
          <a:bodyPr>
            <a:normAutofit/>
          </a:bodyPr>
          <a:lstStyle/>
          <a:p>
            <a:r>
              <a:rPr lang="en-US" dirty="0" smtClean="0"/>
              <a:t>Anastasia </a:t>
            </a:r>
            <a:r>
              <a:rPr lang="en-US" dirty="0" err="1" smtClean="0"/>
              <a:t>Liukin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wunderbar</a:t>
            </a:r>
            <a:r>
              <a:rPr lang="en-US" dirty="0" smtClean="0"/>
              <a:t> </a:t>
            </a:r>
            <a:r>
              <a:rPr lang="en-US" dirty="0" err="1" smtClean="0"/>
              <a:t>Turnerin</a:t>
            </a:r>
            <a:r>
              <a:rPr lang="en-US" dirty="0" smtClean="0"/>
              <a:t> und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Lieblingssportlerin</a:t>
            </a:r>
            <a:r>
              <a:rPr lang="en-US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197" name="Picture 5" descr="C:\Users\Люда\Desktop\775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10480"/>
            <a:ext cx="1857356" cy="25475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in </a:t>
            </a:r>
            <a:r>
              <a:rPr lang="en-US" dirty="0" err="1" smtClean="0"/>
              <a:t>unserem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510" cy="3900502"/>
          </a:xfrm>
        </p:spPr>
        <p:txBody>
          <a:bodyPr/>
          <a:lstStyle/>
          <a:p>
            <a:r>
              <a:rPr lang="en-US" sz="3200" dirty="0" err="1" smtClean="0"/>
              <a:t>Menschen</a:t>
            </a:r>
            <a:r>
              <a:rPr lang="en-US" sz="3200" dirty="0" smtClean="0"/>
              <a:t> </a:t>
            </a:r>
            <a:r>
              <a:rPr lang="en-US" sz="3200" dirty="0" err="1" smtClean="0"/>
              <a:t>der</a:t>
            </a:r>
            <a:r>
              <a:rPr lang="en-US" sz="3200" dirty="0" smtClean="0"/>
              <a:t> </a:t>
            </a:r>
            <a:r>
              <a:rPr lang="en-US" sz="3200" dirty="0" err="1" smtClean="0"/>
              <a:t>ganzen</a:t>
            </a:r>
            <a:r>
              <a:rPr lang="en-US" sz="3200" dirty="0" smtClean="0"/>
              <a:t> Welt </a:t>
            </a:r>
            <a:r>
              <a:rPr lang="en-US" sz="3200" dirty="0" err="1" smtClean="0"/>
              <a:t>haben</a:t>
            </a:r>
            <a:r>
              <a:rPr lang="en-US" sz="3200" dirty="0" smtClean="0"/>
              <a:t> Sport und </a:t>
            </a:r>
            <a:r>
              <a:rPr lang="en-US" sz="3200" dirty="0" err="1" smtClean="0"/>
              <a:t>Spiele</a:t>
            </a:r>
            <a:r>
              <a:rPr lang="en-US" sz="3200" dirty="0" smtClean="0"/>
              <a:t> </a:t>
            </a:r>
            <a:r>
              <a:rPr lang="en-US" sz="3200" dirty="0" err="1" smtClean="0"/>
              <a:t>gern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Sport </a:t>
            </a:r>
            <a:r>
              <a:rPr lang="en-US" sz="3200" dirty="0" err="1" smtClean="0"/>
              <a:t>macht</a:t>
            </a:r>
            <a:r>
              <a:rPr lang="en-US" sz="3200" dirty="0" smtClean="0"/>
              <a:t> </a:t>
            </a:r>
            <a:r>
              <a:rPr lang="en-US" sz="3200" dirty="0" err="1" smtClean="0"/>
              <a:t>Menschen</a:t>
            </a:r>
            <a:r>
              <a:rPr lang="en-US" sz="3200" dirty="0" smtClean="0"/>
              <a:t> </a:t>
            </a:r>
            <a:r>
              <a:rPr lang="en-US" sz="3200" dirty="0" err="1" smtClean="0"/>
              <a:t>gesund</a:t>
            </a:r>
            <a:r>
              <a:rPr lang="en-US" sz="3200" dirty="0" smtClean="0"/>
              <a:t>.</a:t>
            </a:r>
          </a:p>
          <a:p>
            <a:r>
              <a:rPr lang="de-DE" sz="3200" dirty="0" smtClean="0"/>
              <a:t>Sport ist ein gutes </a:t>
            </a:r>
            <a:r>
              <a:rPr lang="de-DE" sz="3200" dirty="0" err="1" smtClean="0"/>
              <a:t>Hobby,weil</a:t>
            </a:r>
            <a:r>
              <a:rPr lang="de-DE" sz="3200" dirty="0" smtClean="0"/>
              <a:t> er </a:t>
            </a:r>
            <a:r>
              <a:rPr lang="de-DE" sz="3200" dirty="0" smtClean="0"/>
              <a:t>bringt körperliche </a:t>
            </a:r>
            <a:r>
              <a:rPr lang="de-DE" sz="3200" dirty="0" smtClean="0"/>
              <a:t>Erfrischung.</a:t>
            </a:r>
          </a:p>
          <a:p>
            <a:r>
              <a:rPr lang="de-DE" sz="3200" dirty="0" smtClean="0"/>
              <a:t>Sport bereichert das Leben aller Menschen.</a:t>
            </a:r>
            <a:endParaRPr lang="de-DE" sz="3200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7e9936c110f836f273e29ddcb3ce2889v1_max_440x330_b3535db83dc50e27c1bb1392364c95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09160"/>
          </a:xfrm>
        </p:spPr>
        <p:txBody>
          <a:bodyPr/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verschiedene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Sportarten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Sportler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Sportarten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Klitschkos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Schwister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Bondarenko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bedeutende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Tischtennisspeleren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Люда\Desktop\407062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357861" cy="265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5543560" cy="235745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effectLst/>
              </a:rPr>
              <a:t>Meine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Lieblingssportlerin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ist</a:t>
            </a:r>
            <a:r>
              <a:rPr lang="en-US" sz="3200" dirty="0" smtClean="0">
                <a:effectLst/>
              </a:rPr>
              <a:t> Anastasia </a:t>
            </a:r>
            <a:r>
              <a:rPr lang="en-US" sz="3200" dirty="0" err="1" smtClean="0">
                <a:effectLst/>
              </a:rPr>
              <a:t>Liukin</a:t>
            </a:r>
            <a:r>
              <a:rPr lang="en-US" sz="3200" dirty="0" smtClean="0">
                <a:effectLst/>
              </a:rPr>
              <a:t>.</a:t>
            </a:r>
            <a:endParaRPr lang="uk-UA" sz="3200" dirty="0">
              <a:effectLst/>
            </a:endParaRPr>
          </a:p>
        </p:txBody>
      </p:sp>
      <p:pic>
        <p:nvPicPr>
          <p:cNvPr id="1026" name="Picture 2" descr="C:\Users\Люда\Desktop\220px-Nastia_Liukin_at_The_Heart_Truth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9"/>
            <a:ext cx="271464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Люда\Desktop\nastia_liu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373117" cy="421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да\Desktop\90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730" y="2"/>
            <a:ext cx="9201730" cy="6749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6157898" cy="257176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Nastia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Liukin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ein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amerikanischer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künstlerischer</a:t>
            </a:r>
            <a:r>
              <a:rPr lang="en-US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Turner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098" name="Picture 2" descr="C:\Users\Люда\Desktop\901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2571768" cy="3048634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Interview-Gymnastik-..-650x461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3402650" y="2214554"/>
            <a:ext cx="5741350" cy="4357718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7091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Anastasia </a:t>
            </a:r>
            <a:r>
              <a:rPr lang="de-DE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Liukin</a:t>
            </a:r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wurde 1989 in Moskau geboren. </a:t>
            </a:r>
            <a:endParaRPr lang="de-DE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Ihre </a:t>
            </a:r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Eltern, die 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Sportgymnastin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Anna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Kotschewa</a:t>
            </a:r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und der Turner Waleri </a:t>
            </a:r>
            <a:r>
              <a:rPr lang="de-DE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Liukin</a:t>
            </a:r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wanderten 1992 in die USA aus</a:t>
            </a:r>
            <a:r>
              <a:rPr lang="de-DE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Hier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eröffnete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Liukins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Vater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gemeinsam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mit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einem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Partner 1994 in Plano (Texas) die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Turnschule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World Olympics Gymnastic Academy</a:t>
            </a:r>
            <a:endParaRPr lang="uk-UA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а\Desktop\US+Olympians+at+the+USA+House+NKO742Aoxw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08" y="428604"/>
            <a:ext cx="6000792" cy="1500198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Anastia`s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Leben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6"/>
            <a:ext cx="8229600" cy="435769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Aufgrund der Trainertätigkeit ihrer </a:t>
            </a:r>
            <a:r>
              <a:rPr lang="de-DE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Eltern</a:t>
            </a:r>
            <a:r>
              <a:rPr lang="de-DE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verbrachte </a:t>
            </a:r>
            <a:r>
              <a:rPr lang="de-DE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Liukin</a:t>
            </a:r>
            <a:r>
              <a:rPr lang="de-DE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von klein auf viel Zeit in Turnhallen. Ihr Talent wurde daher früh erkannt und gefördert, obwohl ihre Eltern einer Turnkarriere zunächst skeptisch gegenüberstanden. Trotzdem wird </a:t>
            </a:r>
            <a:r>
              <a:rPr lang="de-DE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Liukin</a:t>
            </a:r>
            <a:r>
              <a:rPr lang="de-DE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bis heute von ihrem Vater in dessen Turnschule trainiert. </a:t>
            </a:r>
            <a:endParaRPr lang="uk-UA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а\Desktop\90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72396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374" y="2000240"/>
            <a:ext cx="6043626" cy="4011618"/>
          </a:xfrm>
        </p:spPr>
        <p:txBody>
          <a:bodyPr>
            <a:normAutofit/>
          </a:bodyPr>
          <a:lstStyle/>
          <a:p>
            <a:r>
              <a:rPr lang="de-D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Erste internationale Auftritte absolvierte </a:t>
            </a:r>
            <a:r>
              <a:rPr lang="de-DE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Liukin</a:t>
            </a:r>
            <a:r>
              <a:rPr lang="de-D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2002 bei den Junioren.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147" name="Picture 3" descr="C:\Users\Люда\Desktop\90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616759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Люда\Desktop\90183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</p:spPr>
      </p:pic>
      <p:pic>
        <p:nvPicPr>
          <p:cNvPr id="7170" name="Picture 2" descr="C:\Users\Люда\Desktop\90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736"/>
            <a:ext cx="1866900" cy="3048000"/>
          </a:xfrm>
          <a:prstGeom prst="rect">
            <a:avLst/>
          </a:prstGeom>
          <a:noFill/>
        </p:spPr>
      </p:pic>
      <p:pic>
        <p:nvPicPr>
          <p:cNvPr id="7171" name="Picture 3" descr="C:\Users\Люда\Desktop\90187.jpg"/>
          <p:cNvPicPr>
            <a:picLocks noChangeAspect="1" noChangeArrowheads="1"/>
          </p:cNvPicPr>
          <p:nvPr/>
        </p:nvPicPr>
        <p:blipFill>
          <a:blip r:embed="rId4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3000364" cy="265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715272" cy="1143000"/>
          </a:xfrm>
        </p:spPr>
        <p:txBody>
          <a:bodyPr>
            <a:normAutofit fontScale="90000"/>
          </a:bodyPr>
          <a:lstStyle/>
          <a:p>
            <a:r>
              <a:rPr lang="de-DE" i="1" dirty="0" err="1" smtClean="0"/>
              <a:t>Liukin</a:t>
            </a:r>
            <a:r>
              <a:rPr lang="de-DE" i="1" dirty="0" smtClean="0"/>
              <a:t> ist mehrfache US-Meisterin.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7643866" cy="4572032"/>
          </a:xfrm>
        </p:spPr>
        <p:txBody>
          <a:bodyPr>
            <a:normAutofit fontScale="92500" lnSpcReduction="10000"/>
          </a:bodyPr>
          <a:lstStyle/>
          <a:p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2005 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 sie Weltmeisterin am Stufenbarren und am Schwebebalken sowie Silbermedaillengewinnerin am Boden und im Einzel-Mehrkampf. </a:t>
            </a:r>
            <a:endParaRPr lang="de-DE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Bei 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 Weltmeisterschaften 2006 konnte sie mit der Mannschaft, sowie einzeln am Stufenbarren Silber gewinnen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Bei den Olympischen Spielen 2008 in Peking konnte </a:t>
            </a:r>
            <a:r>
              <a:rPr lang="de-DE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Liukin</a:t>
            </a:r>
            <a:r>
              <a:rPr lang="de-D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mit der US-amerikanischen Mannschaft die Silbermedaille im Mannschaftsfinale gewinnen.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216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Projektarbeit zum Thema:  </vt:lpstr>
      <vt:lpstr>Sport in unserem Leben</vt:lpstr>
      <vt:lpstr>Слайд 3</vt:lpstr>
      <vt:lpstr>Meine Lieblingssportlerin ist Anastasia Liukin.</vt:lpstr>
      <vt:lpstr>Nastia Liukin ist ein amerikanischer künstlerischer Turner </vt:lpstr>
      <vt:lpstr>Слайд 6</vt:lpstr>
      <vt:lpstr>Anastia`s  Leben</vt:lpstr>
      <vt:lpstr>Erste internationale Auftritte absolvierte Liukin 2002 bei den Junioren. </vt:lpstr>
      <vt:lpstr>Liukin ist mehrfache US-Meisterin.</vt:lpstr>
      <vt:lpstr>Anastasia Liukin ist wunderbar Turnerin und meine Lieblingssportlerin.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Projektarbeit zum Thema:  </dc:title>
  <dc:creator>Люда</dc:creator>
  <cp:lastModifiedBy>Люда</cp:lastModifiedBy>
  <cp:revision>13</cp:revision>
  <dcterms:created xsi:type="dcterms:W3CDTF">2012-11-25T15:00:19Z</dcterms:created>
  <dcterms:modified xsi:type="dcterms:W3CDTF">2012-11-25T17:29:27Z</dcterms:modified>
</cp:coreProperties>
</file>