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6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50ACC-E202-4239-AA7C-EC1C3FFDE88A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87CBD-758E-4851-8889-3A49301E7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87CBD-758E-4851-8889-3A49301E713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87CBD-758E-4851-8889-3A49301E713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x_7cd771f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1736" y="285728"/>
            <a:ext cx="41569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u="sng" dirty="0" smtClean="0">
                <a:latin typeface="MS Mincho" pitchFamily="49" charset="-128"/>
                <a:ea typeface="MS Mincho" pitchFamily="49" charset="-128"/>
              </a:rPr>
              <a:t>Projekt</a:t>
            </a:r>
            <a:r>
              <a:rPr lang="ru-RU" sz="4400" b="1" u="sng" dirty="0" smtClean="0">
                <a:latin typeface="MS Mincho" pitchFamily="49" charset="-128"/>
                <a:ea typeface="MS Mincho" pitchFamily="49" charset="-128"/>
              </a:rPr>
              <a:t>: </a:t>
            </a:r>
            <a:r>
              <a:rPr lang="de-DE" sz="4400" b="1" u="sng" dirty="0" smtClean="0">
                <a:latin typeface="MS Mincho" pitchFamily="49" charset="-128"/>
                <a:ea typeface="MS Mincho" pitchFamily="49" charset="-128"/>
              </a:rPr>
              <a:t>Musik</a:t>
            </a:r>
            <a:endParaRPr lang="de-DE" sz="4400" b="1" u="sng" dirty="0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2714620"/>
            <a:ext cx="77867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>
                <a:latin typeface="MS Mincho" pitchFamily="49" charset="-128"/>
                <a:ea typeface="MS Mincho" pitchFamily="49" charset="-128"/>
              </a:rPr>
              <a:t>Thema</a:t>
            </a:r>
            <a:r>
              <a:rPr lang="en-US" sz="4800" b="1" dirty="0" smtClean="0">
                <a:latin typeface="MS Mincho" pitchFamily="49" charset="-128"/>
                <a:ea typeface="MS Mincho" pitchFamily="49" charset="-128"/>
              </a:rPr>
              <a:t> </a:t>
            </a:r>
            <a:r>
              <a:rPr lang="de-DE" sz="4800" b="1" dirty="0" smtClean="0">
                <a:latin typeface="MS Mincho" pitchFamily="49" charset="-128"/>
                <a:ea typeface="MS Mincho" pitchFamily="49" charset="-128"/>
              </a:rPr>
              <a:t>der</a:t>
            </a:r>
            <a:r>
              <a:rPr lang="en-US" sz="4800" b="1" dirty="0" smtClean="0">
                <a:latin typeface="MS Mincho" pitchFamily="49" charset="-128"/>
                <a:ea typeface="MS Mincho" pitchFamily="49" charset="-128"/>
              </a:rPr>
              <a:t> Pr</a:t>
            </a:r>
            <a:r>
              <a:rPr lang="de-DE" sz="4800" b="1" dirty="0" err="1" smtClean="0">
                <a:latin typeface="MS Mincho" pitchFamily="49" charset="-128"/>
                <a:ea typeface="MS Mincho" pitchFamily="49" charset="-128"/>
                <a:cs typeface="Andalus" pitchFamily="18" charset="-78"/>
              </a:rPr>
              <a:t>äsentation</a:t>
            </a:r>
            <a:r>
              <a:rPr lang="uk-UA" sz="4800" b="1" dirty="0" smtClean="0">
                <a:latin typeface="MS Mincho" pitchFamily="49" charset="-128"/>
                <a:ea typeface="MS Mincho" pitchFamily="49" charset="-128"/>
                <a:cs typeface="Andalus" pitchFamily="18" charset="-78"/>
              </a:rPr>
              <a:t>:</a:t>
            </a:r>
          </a:p>
          <a:p>
            <a:endParaRPr lang="uk-UA" sz="4800" b="1" dirty="0" smtClean="0">
              <a:latin typeface="MS Mincho" pitchFamily="49" charset="-128"/>
              <a:ea typeface="MS Mincho" pitchFamily="49" charset="-128"/>
              <a:cs typeface="Andalus" pitchFamily="18" charset="-78"/>
            </a:endParaRPr>
          </a:p>
          <a:p>
            <a:r>
              <a:rPr lang="uk-UA" sz="5400" b="1" dirty="0" smtClean="0">
                <a:latin typeface="MS Mincho" pitchFamily="49" charset="-128"/>
                <a:ea typeface="MS Mincho" pitchFamily="49" charset="-128"/>
                <a:cs typeface="Arial Unicode MS" pitchFamily="34" charset="-128"/>
              </a:rPr>
              <a:t>    </a:t>
            </a:r>
            <a:r>
              <a:rPr lang="de-DE" sz="5400" b="1" dirty="0" smtClean="0">
                <a:latin typeface="Baskerville Old Face" pitchFamily="18" charset="0"/>
                <a:ea typeface="MS Mincho" pitchFamily="49" charset="-128"/>
                <a:cs typeface="Arial Unicode MS" pitchFamily="34" charset="-128"/>
              </a:rPr>
              <a:t>Musikb</a:t>
            </a:r>
            <a:r>
              <a:rPr lang="de-DE" sz="5400" b="1" dirty="0" smtClean="0">
                <a:latin typeface="MS Mincho" pitchFamily="49" charset="-128"/>
                <a:ea typeface="MS Mincho" pitchFamily="49" charset="-128"/>
                <a:cs typeface="Arial Unicode MS" pitchFamily="34" charset="-128"/>
              </a:rPr>
              <a:t>a</a:t>
            </a:r>
            <a:r>
              <a:rPr lang="de-DE" sz="5400" b="1" dirty="0" smtClean="0">
                <a:latin typeface="Baskerville Old Face" pitchFamily="18" charset="0"/>
                <a:ea typeface="MS Mincho" pitchFamily="49" charset="-128"/>
                <a:cs typeface="Arial Unicode MS" pitchFamily="34" charset="-128"/>
              </a:rPr>
              <a:t>nd</a:t>
            </a:r>
            <a:r>
              <a:rPr lang="en-US" sz="5400" b="1" dirty="0" smtClean="0">
                <a:latin typeface="Baskerville Old Face" pitchFamily="18" charset="0"/>
                <a:ea typeface="MS Mincho" pitchFamily="49" charset="-128"/>
                <a:cs typeface="Arial Unicode MS" pitchFamily="34" charset="-128"/>
              </a:rPr>
              <a:t> </a:t>
            </a:r>
            <a:r>
              <a:rPr lang="ru-RU" sz="5400" b="1" dirty="0" smtClean="0">
                <a:latin typeface="MS Mincho" pitchFamily="49" charset="-128"/>
                <a:ea typeface="MS Mincho" pitchFamily="49" charset="-128"/>
                <a:cs typeface="Arial Unicode MS" pitchFamily="34" charset="-128"/>
              </a:rPr>
              <a:t>«</a:t>
            </a:r>
            <a:r>
              <a:rPr lang="en-US" sz="5400" b="1" dirty="0" smtClean="0">
                <a:latin typeface="Algerian" pitchFamily="82" charset="0"/>
                <a:ea typeface="MS Mincho" pitchFamily="49" charset="-128"/>
                <a:cs typeface="Arial Unicode MS" pitchFamily="34" charset="-128"/>
              </a:rPr>
              <a:t>Hurts</a:t>
            </a:r>
            <a:r>
              <a:rPr lang="ru-RU" sz="5400" b="1" dirty="0" smtClean="0">
                <a:latin typeface="MS Mincho" pitchFamily="49" charset="-128"/>
                <a:ea typeface="MS Mincho" pitchFamily="49" charset="-128"/>
                <a:cs typeface="Arial Unicode MS" pitchFamily="34" charset="-128"/>
              </a:rPr>
              <a:t>»</a:t>
            </a:r>
            <a:endParaRPr lang="ru-RU" sz="5400" dirty="0">
              <a:latin typeface="MS Mincho" pitchFamily="49" charset="-128"/>
              <a:ea typeface="MS Mincho" pitchFamily="49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446" y="5500702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e80176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_28f0f8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939" y="0"/>
            <a:ext cx="931494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820a5c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0"/>
            <a:ext cx="7072362" cy="6888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38cb4f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4c777ff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288340"/>
            <a:ext cx="3903633" cy="156966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pPr algn="just"/>
            <a:r>
              <a:rPr lang="de-DE" sz="9600" dirty="0" smtClean="0">
                <a:latin typeface="Gill Sans Ultra Bold" pitchFamily="34" charset="0"/>
              </a:rPr>
              <a:t>Ende</a:t>
            </a:r>
            <a:endParaRPr lang="de-DE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84d13a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142853"/>
            <a:ext cx="58579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u="sng" dirty="0" smtClean="0">
                <a:latin typeface="MS Mincho" pitchFamily="49" charset="-128"/>
                <a:ea typeface="MS Mincho" pitchFamily="49" charset="-128"/>
              </a:rPr>
              <a:t>Gliederung</a:t>
            </a:r>
            <a:r>
              <a:rPr lang="ru-RU" sz="6000" b="1" u="sng" dirty="0" smtClean="0">
                <a:latin typeface="MS Mincho" pitchFamily="49" charset="-128"/>
                <a:ea typeface="MS Mincho" pitchFamily="49" charset="-128"/>
              </a:rPr>
              <a:t>:</a:t>
            </a:r>
          </a:p>
          <a:p>
            <a:endParaRPr lang="ru-RU" sz="8000" b="1" dirty="0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42844" y="2285992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2643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2071678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MS Mincho" pitchFamily="49" charset="-128"/>
                <a:ea typeface="MS Mincho" pitchFamily="49" charset="-128"/>
              </a:rPr>
              <a:t>Autobiographie</a:t>
            </a:r>
            <a:endParaRPr lang="de-DE" sz="4000" b="1" dirty="0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929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3357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142844" y="3143248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857496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MS Mincho" pitchFamily="49" charset="-128"/>
                <a:ea typeface="MS Mincho" pitchFamily="49" charset="-128"/>
              </a:rPr>
              <a:t>Bekanntschaft</a:t>
            </a:r>
            <a:endParaRPr lang="de-DE" sz="4000" b="1" dirty="0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4143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142844" y="4000504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00100" y="3714752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S Mincho" pitchFamily="49" charset="-128"/>
                <a:ea typeface="MS Mincho" pitchFamily="49" charset="-128"/>
              </a:rPr>
              <a:t>Daggers</a:t>
            </a:r>
            <a:endParaRPr lang="ru-RU" sz="4000" b="1" dirty="0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42844" y="4786322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71538" y="4572008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S Mincho" pitchFamily="49" charset="-128"/>
                <a:ea typeface="MS Mincho" pitchFamily="49" charset="-128"/>
              </a:rPr>
              <a:t>Hurts</a:t>
            </a:r>
            <a:endParaRPr lang="ru-RU" sz="4000" b="1" dirty="0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142844" y="5572140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071538" y="5357826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MS Mincho" pitchFamily="49" charset="-128"/>
                <a:ea typeface="MS Mincho" pitchFamily="49" charset="-128"/>
              </a:rPr>
              <a:t>Auszeichnungen</a:t>
            </a:r>
            <a:endParaRPr lang="ru-RU" sz="4000" b="1" dirty="0">
              <a:latin typeface="MS Mincho" pitchFamily="49" charset="-128"/>
              <a:ea typeface="MS Mincho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_b9b45e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51" y="0"/>
            <a:ext cx="917975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20205f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de376cc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0"/>
            <a:ext cx="8286808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854cd0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_08fd239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86280" cy="6858000"/>
          </a:xfrm>
          <a:prstGeom prst="rect">
            <a:avLst/>
          </a:prstGeom>
        </p:spPr>
      </p:pic>
      <p:pic>
        <p:nvPicPr>
          <p:cNvPr id="5" name="Рисунок 4" descr="x_721060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0"/>
            <a:ext cx="478631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7103e03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0"/>
            <a:ext cx="5500726" cy="6804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e15467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0"/>
            <a:ext cx="74295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0C0C0C"/>
      </a:dk1>
      <a:lt1>
        <a:srgbClr val="0C0C0C"/>
      </a:lt1>
      <a:dk2>
        <a:srgbClr val="0C0C0C"/>
      </a:dk2>
      <a:lt2>
        <a:srgbClr val="0C0C0C"/>
      </a:lt2>
      <a:accent1>
        <a:srgbClr val="0C0C0C"/>
      </a:accent1>
      <a:accent2>
        <a:srgbClr val="0C0C0C"/>
      </a:accent2>
      <a:accent3>
        <a:srgbClr val="0C0C0C"/>
      </a:accent3>
      <a:accent4>
        <a:srgbClr val="0C0C0C"/>
      </a:accent4>
      <a:accent5>
        <a:srgbClr val="0C0C0C"/>
      </a:accent5>
      <a:accent6>
        <a:srgbClr val="0C0C0C"/>
      </a:accent6>
      <a:hlink>
        <a:srgbClr val="0C0C0C"/>
      </a:hlink>
      <a:folHlink>
        <a:srgbClr val="0C0C0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23</Words>
  <PresentationFormat>Экран (4:3)</PresentationFormat>
  <Paragraphs>13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XXX</cp:lastModifiedBy>
  <cp:revision>43</cp:revision>
  <dcterms:modified xsi:type="dcterms:W3CDTF">2015-02-07T19:36:48Z</dcterms:modified>
</cp:coreProperties>
</file>