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11" d="100"/>
          <a:sy n="111" d="100"/>
        </p:scale>
        <p:origin x="-161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Прямоугольник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Заголовок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ru-RU" smtClean="0"/>
              <a:t>Образец заголовка</a:t>
            </a:r>
            <a:endParaRPr kumimoji="0" lang="en-US"/>
          </a:p>
        </p:txBody>
      </p:sp>
      <p:sp>
        <p:nvSpPr>
          <p:cNvPr id="3" name="Подзаголовок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ru-RU" smtClean="0"/>
              <a:t>Образец подзаголовка</a:t>
            </a:r>
            <a:endParaRPr kumimoji="0" lang="en-US"/>
          </a:p>
        </p:txBody>
      </p:sp>
      <p:sp>
        <p:nvSpPr>
          <p:cNvPr id="4" name="Дата 3"/>
          <p:cNvSpPr>
            <a:spLocks noGrp="1"/>
          </p:cNvSpPr>
          <p:nvPr>
            <p:ph type="dt" sz="half" idx="10"/>
          </p:nvPr>
        </p:nvSpPr>
        <p:spPr/>
        <p:txBody>
          <a:bodyPr/>
          <a:lstStyle/>
          <a:p>
            <a:fld id="{300E7747-AEEB-480D-AA95-EFC2D5D8B6F5}" type="datetimeFigureOut">
              <a:rPr lang="ru-RU" smtClean="0"/>
              <a:t>27.02.2014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401716A-C171-4A86-8D5A-05736068DC22}" type="slidenum">
              <a:rPr lang="ru-RU" smtClean="0"/>
              <a:t>‹#›</a:t>
            </a:fld>
            <a:endParaRPr lang="ru-RU"/>
          </a:p>
        </p:txBody>
      </p:sp>
      <p:sp>
        <p:nvSpPr>
          <p:cNvPr id="10" name="Прямоугольник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300E7747-AEEB-480D-AA95-EFC2D5D8B6F5}" type="datetimeFigureOut">
              <a:rPr lang="ru-RU" smtClean="0"/>
              <a:t>27.02.2014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401716A-C171-4A86-8D5A-05736068DC22}"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9" name="Прямоугольник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Прямоугольник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Вертикальный заголовок 1"/>
          <p:cNvSpPr>
            <a:spLocks noGrp="1"/>
          </p:cNvSpPr>
          <p:nvPr>
            <p:ph type="title" orient="vert"/>
          </p:nvPr>
        </p:nvSpPr>
        <p:spPr>
          <a:xfrm>
            <a:off x="6781800" y="274640"/>
            <a:ext cx="1905000" cy="5851525"/>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304800"/>
            <a:ext cx="60198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300E7747-AEEB-480D-AA95-EFC2D5D8B6F5}" type="datetimeFigureOut">
              <a:rPr lang="ru-RU" smtClean="0"/>
              <a:t>27.02.2014</a:t>
            </a:fld>
            <a:endParaRPr lang="ru-RU"/>
          </a:p>
        </p:txBody>
      </p:sp>
      <p:sp>
        <p:nvSpPr>
          <p:cNvPr id="5" name="Нижний колонтитул 4"/>
          <p:cNvSpPr>
            <a:spLocks noGrp="1"/>
          </p:cNvSpPr>
          <p:nvPr>
            <p:ph type="ftr" sz="quarter" idx="11"/>
          </p:nvPr>
        </p:nvSpPr>
        <p:spPr>
          <a:xfrm>
            <a:off x="2640597" y="6377459"/>
            <a:ext cx="3836404" cy="365125"/>
          </a:xfrm>
        </p:spPr>
        <p:txBody>
          <a:bodyPr/>
          <a:lstStyle/>
          <a:p>
            <a:endParaRPr lang="ru-RU"/>
          </a:p>
        </p:txBody>
      </p:sp>
      <p:sp>
        <p:nvSpPr>
          <p:cNvPr id="6" name="Номер слайда 5"/>
          <p:cNvSpPr>
            <a:spLocks noGrp="1"/>
          </p:cNvSpPr>
          <p:nvPr>
            <p:ph type="sldNum" sz="quarter" idx="12"/>
          </p:nvPr>
        </p:nvSpPr>
        <p:spPr/>
        <p:txBody>
          <a:bodyPr/>
          <a:lstStyle/>
          <a:p>
            <a:fld id="{8401716A-C171-4A86-8D5A-05736068DC22}"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55448"/>
            <a:ext cx="8229600" cy="1252728"/>
          </a:xfrm>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300E7747-AEEB-480D-AA95-EFC2D5D8B6F5}" type="datetimeFigureOut">
              <a:rPr lang="ru-RU" smtClean="0"/>
              <a:t>27.02.2014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401716A-C171-4A86-8D5A-05736068DC22}"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9" name="Прямоугольник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Прямоугольник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Заголовок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300E7747-AEEB-480D-AA95-EFC2D5D8B6F5}" type="datetimeFigureOut">
              <a:rPr lang="ru-RU" smtClean="0"/>
              <a:t>27.02.2014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401716A-C171-4A86-8D5A-05736068DC22}" type="slidenum">
              <a:rPr lang="ru-RU" smtClean="0"/>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300E7747-AEEB-480D-AA95-EFC2D5D8B6F5}" type="datetimeFigureOut">
              <a:rPr lang="ru-RU" smtClean="0"/>
              <a:t>27.02.2014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401716A-C171-4A86-8D5A-05736068DC22}"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ru-RU" smtClean="0"/>
              <a:t>Образец текста</a:t>
            </a:r>
          </a:p>
        </p:txBody>
      </p:sp>
      <p:sp>
        <p:nvSpPr>
          <p:cNvPr id="4" name="Содержимое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Текст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ru-RU" smtClean="0"/>
              <a:t>Образец текста</a:t>
            </a:r>
          </a:p>
        </p:txBody>
      </p:sp>
      <p:sp>
        <p:nvSpPr>
          <p:cNvPr id="6" name="Содержимое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300E7747-AEEB-480D-AA95-EFC2D5D8B6F5}" type="datetimeFigureOut">
              <a:rPr lang="ru-RU" smtClean="0"/>
              <a:t>27.02.2014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8401716A-C171-4A86-8D5A-05736068DC22}"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300E7747-AEEB-480D-AA95-EFC2D5D8B6F5}" type="datetimeFigureOut">
              <a:rPr lang="ru-RU" smtClean="0"/>
              <a:t>27.02.2014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8401716A-C171-4A86-8D5A-05736068DC22}"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300E7747-AEEB-480D-AA95-EFC2D5D8B6F5}" type="datetimeFigureOut">
              <a:rPr lang="ru-RU" smtClean="0"/>
              <a:t>27.02.2014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8401716A-C171-4A86-8D5A-05736068DC22}"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ru-RU" smtClean="0"/>
              <a:t>Образец заголовка</a:t>
            </a:r>
            <a:endParaRPr kumimoji="0" lang="en-US"/>
          </a:p>
        </p:txBody>
      </p:sp>
      <p:sp>
        <p:nvSpPr>
          <p:cNvPr id="3" name="Содержимое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Текст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300E7747-AEEB-480D-AA95-EFC2D5D8B6F5}" type="datetimeFigureOut">
              <a:rPr lang="ru-RU" smtClean="0"/>
              <a:t>27.02.2014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401716A-C171-4A86-8D5A-05736068DC22}" type="slidenum">
              <a:rPr lang="ru-RU" smtClean="0"/>
              <a:t>‹#›</a:t>
            </a:fld>
            <a:endParaRPr lang="ru-RU"/>
          </a:p>
        </p:txBody>
      </p:sp>
      <p:sp>
        <p:nvSpPr>
          <p:cNvPr id="12" name="Прямоугольник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Прямоугольник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ru-RU" smtClean="0"/>
              <a:t>Образец заголовка</a:t>
            </a:r>
            <a:endParaRPr kumimoji="0" lang="en-US"/>
          </a:p>
        </p:txBody>
      </p:sp>
      <p:sp>
        <p:nvSpPr>
          <p:cNvPr id="3" name="Рисунок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ru-RU" smtClean="0"/>
              <a:t>Вставка рисунка</a:t>
            </a:r>
            <a:endParaRPr kumimoji="0" lang="en-US" dirty="0"/>
          </a:p>
        </p:txBody>
      </p:sp>
      <p:sp>
        <p:nvSpPr>
          <p:cNvPr id="4" name="Текст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ru-RU" smtClean="0"/>
              <a:t>Образец текста</a:t>
            </a:r>
          </a:p>
        </p:txBody>
      </p:sp>
      <p:sp>
        <p:nvSpPr>
          <p:cNvPr id="5" name="Дата 4"/>
          <p:cNvSpPr>
            <a:spLocks noGrp="1"/>
          </p:cNvSpPr>
          <p:nvPr>
            <p:ph type="dt" sz="half" idx="10"/>
          </p:nvPr>
        </p:nvSpPr>
        <p:spPr>
          <a:xfrm>
            <a:off x="164592" y="1170432"/>
            <a:ext cx="2523744" cy="201168"/>
          </a:xfrm>
        </p:spPr>
        <p:txBody>
          <a:bodyPr/>
          <a:lstStyle/>
          <a:p>
            <a:fld id="{300E7747-AEEB-480D-AA95-EFC2D5D8B6F5}" type="datetimeFigureOut">
              <a:rPr lang="ru-RU" smtClean="0"/>
              <a:t>27.02.2014</a:t>
            </a:fld>
            <a:endParaRPr lang="ru-RU"/>
          </a:p>
        </p:txBody>
      </p:sp>
      <p:sp>
        <p:nvSpPr>
          <p:cNvPr id="11" name="Прямоугольник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Прямоугольник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Нижний колонтитул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ru-RU"/>
          </a:p>
        </p:txBody>
      </p:sp>
      <p:sp>
        <p:nvSpPr>
          <p:cNvPr id="7" name="Номер слайда 6"/>
          <p:cNvSpPr>
            <a:spLocks noGrp="1"/>
          </p:cNvSpPr>
          <p:nvPr>
            <p:ph type="sldNum" sz="quarter" idx="12"/>
          </p:nvPr>
        </p:nvSpPr>
        <p:spPr>
          <a:xfrm>
            <a:off x="8339328" y="1170432"/>
            <a:ext cx="733864" cy="201168"/>
          </a:xfrm>
        </p:spPr>
        <p:txBody>
          <a:bodyPr/>
          <a:lstStyle/>
          <a:p>
            <a:fld id="{8401716A-C171-4A86-8D5A-05736068DC22}"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Прямоугольник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Прямоугольник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Заголовок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4" name="Дата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300E7747-AEEB-480D-AA95-EFC2D5D8B6F5}" type="datetimeFigureOut">
              <a:rPr lang="ru-RU" smtClean="0"/>
              <a:t>27.02.2014</a:t>
            </a:fld>
            <a:endParaRPr lang="ru-RU"/>
          </a:p>
        </p:txBody>
      </p:sp>
      <p:sp>
        <p:nvSpPr>
          <p:cNvPr id="5" name="Нижний колонтитул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ru-RU"/>
          </a:p>
        </p:txBody>
      </p:sp>
      <p:sp>
        <p:nvSpPr>
          <p:cNvPr id="6" name="Номер слайда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8401716A-C171-4A86-8D5A-05736068DC22}"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14348" y="1285860"/>
            <a:ext cx="8143932" cy="2357454"/>
          </a:xfrm>
        </p:spPr>
        <p:txBody>
          <a:bodyPr>
            <a:noAutofit/>
          </a:bodyPr>
          <a:lstStyle/>
          <a:p>
            <a:pPr algn="ctr"/>
            <a:r>
              <a:rPr lang="en-US" sz="6000" dirty="0" smtClean="0">
                <a:latin typeface="Times New Roman" pitchFamily="18" charset="0"/>
                <a:cs typeface="Times New Roman" pitchFamily="18" charset="0"/>
              </a:rPr>
              <a:t>The British Royal Family</a:t>
            </a:r>
            <a:endParaRPr lang="ru-RU" sz="6000" dirty="0">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642910" y="5214950"/>
            <a:ext cx="8077200" cy="1499616"/>
          </a:xfrm>
        </p:spPr>
        <p:txBody>
          <a:bodyPr/>
          <a:lstStyle/>
          <a:p>
            <a:pPr algn="r"/>
            <a:r>
              <a:rPr lang="uk-UA" dirty="0" smtClean="0">
                <a:latin typeface="Comic Sans MS" pitchFamily="66" charset="0"/>
              </a:rPr>
              <a:t>Презентацію підготувала</a:t>
            </a:r>
          </a:p>
          <a:p>
            <a:pPr algn="r"/>
            <a:r>
              <a:rPr lang="uk-UA" dirty="0" smtClean="0">
                <a:latin typeface="Comic Sans MS" pitchFamily="66" charset="0"/>
              </a:rPr>
              <a:t>учениця 10 класу:</a:t>
            </a:r>
          </a:p>
          <a:p>
            <a:pPr algn="r"/>
            <a:r>
              <a:rPr lang="uk-UA" dirty="0" err="1" smtClean="0">
                <a:latin typeface="Comic Sans MS" pitchFamily="66" charset="0"/>
              </a:rPr>
              <a:t>Жернова</a:t>
            </a:r>
            <a:r>
              <a:rPr lang="uk-UA" dirty="0" smtClean="0">
                <a:latin typeface="Comic Sans MS" pitchFamily="66" charset="0"/>
              </a:rPr>
              <a:t> Є.О.</a:t>
            </a:r>
            <a:endParaRPr lang="ru-RU" dirty="0" smtClean="0">
              <a:latin typeface="Comic Sans MS" pitchFamily="66" charset="0"/>
            </a:endParaRPr>
          </a:p>
          <a:p>
            <a:endParaRPr lang="ru-RU" dirty="0"/>
          </a:p>
        </p:txBody>
      </p:sp>
    </p:spTree>
  </p:cSld>
  <p:clrMapOvr>
    <a:masterClrMapping/>
  </p:clrMapOvr>
  <p:transition>
    <p:push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4" name="Содержимое 3"/>
          <p:cNvSpPr>
            <a:spLocks noGrp="1"/>
          </p:cNvSpPr>
          <p:nvPr>
            <p:ph sz="half" idx="2"/>
          </p:nvPr>
        </p:nvSpPr>
        <p:spPr>
          <a:xfrm>
            <a:off x="4357686" y="2428868"/>
            <a:ext cx="4038600" cy="2798072"/>
          </a:xfrm>
        </p:spPr>
        <p:txBody>
          <a:bodyPr anchor="ctr"/>
          <a:lstStyle/>
          <a:p>
            <a:pPr>
              <a:buNone/>
            </a:pPr>
            <a:r>
              <a:rPr lang="en-US" dirty="0" smtClean="0"/>
              <a:t>    </a:t>
            </a:r>
            <a:r>
              <a:rPr lang="en-US" sz="2400" dirty="0" smtClean="0">
                <a:latin typeface="Times New Roman" pitchFamily="18" charset="0"/>
                <a:cs typeface="Times New Roman" pitchFamily="18" charset="0"/>
              </a:rPr>
              <a:t>Prince Charles has two children, Prince William and Prince Harry</a:t>
            </a:r>
            <a:r>
              <a:rPr lang="en-US" sz="2400" dirty="0" smtClean="0"/>
              <a:t>.</a:t>
            </a:r>
            <a:endParaRPr lang="ru-RU" sz="2400" dirty="0"/>
          </a:p>
        </p:txBody>
      </p:sp>
      <p:pic>
        <p:nvPicPr>
          <p:cNvPr id="7" name="Содержимое 6" descr="images.jpg"/>
          <p:cNvPicPr>
            <a:picLocks noGrp="1" noChangeAspect="1"/>
          </p:cNvPicPr>
          <p:nvPr>
            <p:ph sz="half" idx="1"/>
          </p:nvPr>
        </p:nvPicPr>
        <p:blipFill>
          <a:blip r:embed="rId2"/>
          <a:stretch>
            <a:fillRect/>
          </a:stretch>
        </p:blipFill>
        <p:spPr>
          <a:xfrm>
            <a:off x="428596" y="1857364"/>
            <a:ext cx="3429024" cy="4376744"/>
          </a:xfrm>
          <a:prstGeom prst="rect">
            <a:avLst/>
          </a:prstGeom>
          <a:ln w="88900" cap="sq" cmpd="thickThin">
            <a:solidFill>
              <a:srgbClr val="000000"/>
            </a:solidFill>
            <a:prstDash val="solid"/>
            <a:miter lim="800000"/>
          </a:ln>
          <a:effectLst>
            <a:innerShdw blurRad="76200">
              <a:srgbClr val="000000"/>
            </a:innerShdw>
          </a:effectLst>
        </p:spPr>
      </p:pic>
    </p:spTree>
  </p:cSld>
  <p:clrMapOvr>
    <a:masterClrMapping/>
  </p:clrMapOvr>
  <p:transition>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a:xfrm>
            <a:off x="428596" y="857232"/>
            <a:ext cx="8429684" cy="1500198"/>
          </a:xfrm>
        </p:spPr>
        <p:txBody>
          <a:bodyPr anchor="ctr"/>
          <a:lstStyle/>
          <a:p>
            <a:pPr algn="ctr"/>
            <a:r>
              <a:rPr lang="en-US" dirty="0" smtClean="0"/>
              <a:t>Thank you for your </a:t>
            </a:r>
            <a:r>
              <a:rPr lang="en-US" dirty="0" smtClean="0"/>
              <a:t>attention!!!</a:t>
            </a:r>
            <a:endParaRPr lang="ru-RU" dirty="0"/>
          </a:p>
        </p:txBody>
      </p:sp>
      <p:sp>
        <p:nvSpPr>
          <p:cNvPr id="6" name="Текст 5"/>
          <p:cNvSpPr>
            <a:spLocks noGrp="1"/>
          </p:cNvSpPr>
          <p:nvPr>
            <p:ph type="body" idx="1"/>
          </p:nvPr>
        </p:nvSpPr>
        <p:spPr>
          <a:xfrm>
            <a:off x="714348" y="5286388"/>
            <a:ext cx="8072494" cy="1114428"/>
          </a:xfrm>
        </p:spPr>
        <p:txBody>
          <a:bodyPr/>
          <a:lstStyle/>
          <a:p>
            <a:endParaRPr lang="ru-RU" dirty="0"/>
          </a:p>
        </p:txBody>
      </p:sp>
    </p:spTree>
  </p:cSld>
  <p:clrMapOvr>
    <a:masterClrMapping/>
  </p:clrMapOvr>
  <p:transition>
    <p:zo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6"/>
          <p:cNvSpPr>
            <a:spLocks noGrp="1"/>
          </p:cNvSpPr>
          <p:nvPr>
            <p:ph type="title"/>
          </p:nvPr>
        </p:nvSpPr>
        <p:spPr>
          <a:xfrm>
            <a:off x="457200" y="152400"/>
            <a:ext cx="8329642" cy="1133460"/>
          </a:xfrm>
        </p:spPr>
        <p:txBody>
          <a:bodyPr wrap="square">
            <a:normAutofit/>
          </a:bodyPr>
          <a:lstStyle/>
          <a:p>
            <a:pPr algn="ctr"/>
            <a:r>
              <a:rPr lang="en-US" sz="2800" dirty="0" smtClean="0">
                <a:latin typeface="Times New Roman" pitchFamily="18" charset="0"/>
                <a:cs typeface="Times New Roman" pitchFamily="18" charset="0"/>
              </a:rPr>
              <a:t>At Present the British royal family is headed by Queen Elizabeth.</a:t>
            </a:r>
            <a:endParaRPr lang="ru-RU" sz="2800" dirty="0">
              <a:latin typeface="Times New Roman" pitchFamily="18" charset="0"/>
              <a:cs typeface="Times New Roman" pitchFamily="18" charset="0"/>
            </a:endParaRPr>
          </a:p>
        </p:txBody>
      </p:sp>
      <p:pic>
        <p:nvPicPr>
          <p:cNvPr id="6" name="Содержимое 5" descr="british_royal_family.jpg"/>
          <p:cNvPicPr>
            <a:picLocks noGrp="1" noChangeAspect="1"/>
          </p:cNvPicPr>
          <p:nvPr>
            <p:ph idx="4294967295"/>
          </p:nvPr>
        </p:nvPicPr>
        <p:blipFill>
          <a:blip r:embed="rId2"/>
          <a:stretch>
            <a:fillRect/>
          </a:stretch>
        </p:blipFill>
        <p:spPr>
          <a:xfrm>
            <a:off x="1500166" y="1928802"/>
            <a:ext cx="6215063" cy="4210050"/>
          </a:xfrm>
          <a:prstGeom prst="rect">
            <a:avLst/>
          </a:prstGeom>
          <a:ln w="88900" cap="sq" cmpd="thickThin">
            <a:solidFill>
              <a:srgbClr val="000000"/>
            </a:solidFill>
            <a:prstDash val="solid"/>
            <a:miter lim="800000"/>
          </a:ln>
          <a:effectLst>
            <a:innerShdw blurRad="76200">
              <a:srgbClr val="000000"/>
            </a:innerShdw>
          </a:effectLst>
        </p:spPr>
      </p:pic>
    </p:spTree>
  </p:cSld>
  <p:clrMapOvr>
    <a:masterClrMapping/>
  </p:clrMapOvr>
  <p:transition>
    <p:cover dir="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Заголовок 8"/>
          <p:cNvSpPr>
            <a:spLocks noGrp="1"/>
          </p:cNvSpPr>
          <p:nvPr>
            <p:ph type="title"/>
          </p:nvPr>
        </p:nvSpPr>
        <p:spPr/>
        <p:txBody>
          <a:bodyPr/>
          <a:lstStyle/>
          <a:p>
            <a:endParaRPr lang="ru-RU"/>
          </a:p>
        </p:txBody>
      </p:sp>
      <p:pic>
        <p:nvPicPr>
          <p:cNvPr id="12" name="Содержимое 11" descr="QueenElizabethII_3_jpg.jpg"/>
          <p:cNvPicPr>
            <a:picLocks noGrp="1" noChangeAspect="1"/>
          </p:cNvPicPr>
          <p:nvPr>
            <p:ph sz="half" idx="1"/>
          </p:nvPr>
        </p:nvPicPr>
        <p:blipFill>
          <a:blip r:embed="rId2"/>
          <a:stretch>
            <a:fillRect/>
          </a:stretch>
        </p:blipFill>
        <p:spPr>
          <a:xfrm>
            <a:off x="357158" y="1643050"/>
            <a:ext cx="3434533" cy="4887605"/>
          </a:xfrm>
          <a:prstGeom prst="rect">
            <a:avLst/>
          </a:prstGeom>
          <a:ln w="88900" cap="sq" cmpd="thickThin">
            <a:solidFill>
              <a:srgbClr val="000000"/>
            </a:solidFill>
            <a:prstDash val="solid"/>
            <a:miter lim="800000"/>
          </a:ln>
          <a:effectLst>
            <a:innerShdw blurRad="76200">
              <a:srgbClr val="000000"/>
            </a:innerShdw>
          </a:effectLst>
        </p:spPr>
      </p:pic>
      <p:sp>
        <p:nvSpPr>
          <p:cNvPr id="11" name="Содержимое 10"/>
          <p:cNvSpPr>
            <a:spLocks noGrp="1"/>
          </p:cNvSpPr>
          <p:nvPr>
            <p:ph sz="half" idx="2"/>
          </p:nvPr>
        </p:nvSpPr>
        <p:spPr>
          <a:xfrm>
            <a:off x="4000496" y="1928802"/>
            <a:ext cx="4786314" cy="5143512"/>
          </a:xfrm>
        </p:spPr>
        <p:txBody>
          <a:bodyPr anchor="t">
            <a:normAutofit/>
          </a:bodyPr>
          <a:lstStyle/>
          <a:p>
            <a:pPr>
              <a:buNone/>
            </a:pPr>
            <a:r>
              <a:rPr lang="en-US" sz="2400" dirty="0" smtClean="0">
                <a:latin typeface="Times New Roman" pitchFamily="18" charset="0"/>
                <a:cs typeface="Times New Roman" pitchFamily="18" charset="0"/>
              </a:rPr>
              <a:t>    When the Queen was born on the 21 </a:t>
            </a:r>
            <a:r>
              <a:rPr lang="en-US" sz="2400" dirty="0" err="1" smtClean="0">
                <a:latin typeface="Times New Roman" pitchFamily="18" charset="0"/>
                <a:cs typeface="Times New Roman" pitchFamily="18" charset="0"/>
              </a:rPr>
              <a:t>st</a:t>
            </a:r>
            <a:r>
              <a:rPr lang="en-US" sz="2400" dirty="0" smtClean="0">
                <a:latin typeface="Times New Roman" pitchFamily="18" charset="0"/>
                <a:cs typeface="Times New Roman" pitchFamily="18" charset="0"/>
              </a:rPr>
              <a:t> of April 1926, her grandfather, King George V, was on the throne and her uncle was his heir. She came to the throne after her father’s death in 1952 and was crowned in Westminster Abbey in June 1953.</a:t>
            </a:r>
            <a:endParaRPr lang="ru-RU" sz="2400" dirty="0">
              <a:latin typeface="Times New Roman" pitchFamily="18" charset="0"/>
              <a:cs typeface="Times New Roman" pitchFamily="18" charset="0"/>
            </a:endParaRPr>
          </a:p>
        </p:txBody>
      </p:sp>
    </p:spTree>
  </p:cSld>
  <p:clrMapOvr>
    <a:masterClrMapping/>
  </p:clrMapOvr>
  <p:transition>
    <p:checke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p:txBody>
          <a:bodyPr/>
          <a:lstStyle/>
          <a:p>
            <a:endParaRPr lang="ru-RU"/>
          </a:p>
        </p:txBody>
      </p:sp>
      <p:pic>
        <p:nvPicPr>
          <p:cNvPr id="7" name="Содержимое 6" descr="t512qeia.jpg"/>
          <p:cNvPicPr>
            <a:picLocks noGrp="1" noChangeAspect="1"/>
          </p:cNvPicPr>
          <p:nvPr>
            <p:ph idx="1"/>
          </p:nvPr>
        </p:nvPicPr>
        <p:blipFill>
          <a:blip r:embed="rId2"/>
          <a:stretch>
            <a:fillRect/>
          </a:stretch>
        </p:blipFill>
        <p:spPr>
          <a:xfrm>
            <a:off x="500034" y="1785926"/>
            <a:ext cx="2632966" cy="4625975"/>
          </a:xfrm>
          <a:prstGeom prst="rect">
            <a:avLst/>
          </a:prstGeom>
          <a:ln w="88900" cap="sq" cmpd="thickThin">
            <a:solidFill>
              <a:srgbClr val="000000"/>
            </a:solidFill>
            <a:prstDash val="solid"/>
            <a:miter lim="800000"/>
          </a:ln>
          <a:effectLst>
            <a:innerShdw blurRad="76200">
              <a:srgbClr val="000000"/>
            </a:innerShdw>
          </a:effectLst>
        </p:spPr>
      </p:pic>
      <p:sp>
        <p:nvSpPr>
          <p:cNvPr id="8" name="Прямоугольник 7"/>
          <p:cNvSpPr/>
          <p:nvPr/>
        </p:nvSpPr>
        <p:spPr>
          <a:xfrm>
            <a:off x="3786182" y="1643050"/>
            <a:ext cx="4572032" cy="2308324"/>
          </a:xfrm>
          <a:prstGeom prst="rect">
            <a:avLst/>
          </a:prstGeom>
        </p:spPr>
        <p:txBody>
          <a:bodyPr wrap="square">
            <a:spAutoFit/>
          </a:bodyPr>
          <a:lstStyle/>
          <a:p>
            <a:r>
              <a:rPr lang="en-US" dirty="0" smtClean="0">
                <a:latin typeface="Times New Roman" pitchFamily="18" charset="0"/>
                <a:cs typeface="Times New Roman" pitchFamily="18" charset="0"/>
              </a:rPr>
              <a:t> </a:t>
            </a:r>
          </a:p>
          <a:p>
            <a:endParaRPr lang="en-US" dirty="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endParaRPr lang="en-US" dirty="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endParaRPr lang="en-US" dirty="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
        <p:nvSpPr>
          <p:cNvPr id="9" name="Прямоугольник 8"/>
          <p:cNvSpPr/>
          <p:nvPr/>
        </p:nvSpPr>
        <p:spPr>
          <a:xfrm>
            <a:off x="3714744" y="2500306"/>
            <a:ext cx="4786346" cy="1846659"/>
          </a:xfrm>
          <a:prstGeom prst="rect">
            <a:avLst/>
          </a:prstGeom>
        </p:spPr>
        <p:txBody>
          <a:bodyPr wrap="square">
            <a:spAutoFit/>
          </a:bodyPr>
          <a:lstStyle/>
          <a:p>
            <a:r>
              <a:rPr lang="en-US" dirty="0" smtClean="0">
                <a:latin typeface="Times New Roman" pitchFamily="18" charset="0"/>
                <a:cs typeface="Times New Roman" pitchFamily="18" charset="0"/>
              </a:rPr>
              <a:t> </a:t>
            </a:r>
          </a:p>
          <a:p>
            <a:r>
              <a:rPr lang="en-US" sz="2400" dirty="0" smtClean="0">
                <a:latin typeface="Times New Roman" pitchFamily="18" charset="0"/>
                <a:cs typeface="Times New Roman" pitchFamily="18" charset="0"/>
              </a:rPr>
              <a:t>The marriage of the young Princess Elizabeth to Philip, Duke of Edinburgh took place in November 1947.</a:t>
            </a:r>
            <a:endParaRPr lang="ru-RU" sz="2400" dirty="0"/>
          </a:p>
        </p:txBody>
      </p:sp>
    </p:spTree>
  </p:cSld>
  <p:clrMapOvr>
    <a:masterClrMapping/>
  </p:clrMapOvr>
  <p:transition>
    <p:cover dir="l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57158" y="142852"/>
            <a:ext cx="8229600" cy="1252728"/>
          </a:xfrm>
        </p:spPr>
        <p:txBody>
          <a:bodyPr/>
          <a:lstStyle/>
          <a:p>
            <a:endParaRPr lang="ru-RU" dirty="0"/>
          </a:p>
        </p:txBody>
      </p:sp>
      <p:pic>
        <p:nvPicPr>
          <p:cNvPr id="4" name="Содержимое 3" descr="Queen-Elizabeth-Ii-Of-England-And-Their-Leadership-Style.jpg"/>
          <p:cNvPicPr>
            <a:picLocks noGrp="1" noChangeAspect="1"/>
          </p:cNvPicPr>
          <p:nvPr>
            <p:ph idx="1"/>
          </p:nvPr>
        </p:nvPicPr>
        <p:blipFill>
          <a:blip r:embed="rId2"/>
          <a:stretch>
            <a:fillRect/>
          </a:stretch>
        </p:blipFill>
        <p:spPr>
          <a:xfrm>
            <a:off x="214282" y="1571612"/>
            <a:ext cx="2071702" cy="2864128"/>
          </a:xfrm>
          <a:prstGeom prst="rect">
            <a:avLst/>
          </a:prstGeom>
          <a:ln w="88900" cap="sq" cmpd="thickThin">
            <a:solidFill>
              <a:srgbClr val="000000"/>
            </a:solidFill>
            <a:prstDash val="solid"/>
            <a:miter lim="800000"/>
          </a:ln>
          <a:effectLst>
            <a:innerShdw blurRad="76200">
              <a:srgbClr val="000000"/>
            </a:innerShdw>
          </a:effectLst>
        </p:spPr>
      </p:pic>
      <p:sp>
        <p:nvSpPr>
          <p:cNvPr id="5" name="Прямоугольник 4"/>
          <p:cNvSpPr/>
          <p:nvPr/>
        </p:nvSpPr>
        <p:spPr>
          <a:xfrm>
            <a:off x="642910" y="4643446"/>
            <a:ext cx="5715040" cy="1938992"/>
          </a:xfrm>
          <a:prstGeom prst="rect">
            <a:avLst/>
          </a:prstGeom>
        </p:spPr>
        <p:txBody>
          <a:bodyPr wrap="square">
            <a:spAutoFit/>
          </a:bodyPr>
          <a:lstStyle/>
          <a:p>
            <a:r>
              <a:rPr lang="en-US" sz="2400" dirty="0" smtClean="0">
                <a:latin typeface="Times New Roman" pitchFamily="18" charset="0"/>
                <a:cs typeface="Times New Roman" pitchFamily="18" charset="0"/>
              </a:rPr>
              <a:t>The Queen’s husband, Duke of Edinburgh, was born in 1926 and served in the Royal Navy. He takes a great deal of interest in industry and in saving raise wild animals from extinction.</a:t>
            </a:r>
            <a:endParaRPr lang="ru-RU" sz="2400" dirty="0"/>
          </a:p>
        </p:txBody>
      </p:sp>
      <p:pic>
        <p:nvPicPr>
          <p:cNvPr id="16386" name="Picture 2" descr="http://dic.academic.ru/pictures/wiki/files/112/prince_philip_nasa_cropped.jpg"/>
          <p:cNvPicPr>
            <a:picLocks noChangeAspect="1" noChangeArrowheads="1"/>
          </p:cNvPicPr>
          <p:nvPr/>
        </p:nvPicPr>
        <p:blipFill>
          <a:blip r:embed="rId3"/>
          <a:srcRect/>
          <a:stretch>
            <a:fillRect/>
          </a:stretch>
        </p:blipFill>
        <p:spPr bwMode="auto">
          <a:xfrm>
            <a:off x="6500826" y="1928802"/>
            <a:ext cx="2522304" cy="3357586"/>
          </a:xfrm>
          <a:prstGeom prst="rect">
            <a:avLst/>
          </a:prstGeom>
          <a:ln w="88900" cap="sq" cmpd="thickThin">
            <a:solidFill>
              <a:srgbClr val="000000"/>
            </a:solidFill>
            <a:prstDash val="solid"/>
            <a:miter lim="800000"/>
          </a:ln>
          <a:effectLst>
            <a:innerShdw blurRad="76200">
              <a:srgbClr val="000000"/>
            </a:innerShdw>
          </a:effectLst>
        </p:spPr>
      </p:pic>
      <p:pic>
        <p:nvPicPr>
          <p:cNvPr id="16388" name="Picture 4" descr="http://www.epochtimes.ru/images/stories/06/life/161_koroleva-Elizabeth-princ-Filipp-65_12.jpg"/>
          <p:cNvPicPr>
            <a:picLocks noChangeAspect="1" noChangeArrowheads="1"/>
          </p:cNvPicPr>
          <p:nvPr/>
        </p:nvPicPr>
        <p:blipFill>
          <a:blip r:embed="rId4"/>
          <a:srcRect/>
          <a:stretch>
            <a:fillRect/>
          </a:stretch>
        </p:blipFill>
        <p:spPr bwMode="auto">
          <a:xfrm>
            <a:off x="2714612" y="1857364"/>
            <a:ext cx="3445130" cy="2357454"/>
          </a:xfrm>
          <a:prstGeom prst="rect">
            <a:avLst/>
          </a:prstGeom>
          <a:ln w="88900" cap="sq" cmpd="thickThin">
            <a:solidFill>
              <a:srgbClr val="000000"/>
            </a:solidFill>
            <a:prstDash val="solid"/>
            <a:miter lim="800000"/>
          </a:ln>
          <a:effectLst>
            <a:innerShdw blurRad="76200">
              <a:srgbClr val="000000"/>
            </a:innerShdw>
          </a:effectLst>
        </p:spPr>
      </p:pic>
    </p:spTree>
  </p:cSld>
  <p:clrMapOvr>
    <a:masterClrMapping/>
  </p:clrMapOvr>
  <p:transition>
    <p:strips dir="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4" name="Содержимое 3" descr="Prince-Charles.jpg"/>
          <p:cNvPicPr>
            <a:picLocks noGrp="1" noChangeAspect="1"/>
          </p:cNvPicPr>
          <p:nvPr>
            <p:ph idx="1"/>
          </p:nvPr>
        </p:nvPicPr>
        <p:blipFill>
          <a:blip r:embed="rId2"/>
          <a:stretch>
            <a:fillRect/>
          </a:stretch>
        </p:blipFill>
        <p:spPr>
          <a:xfrm>
            <a:off x="357158" y="1928802"/>
            <a:ext cx="3338005" cy="4483099"/>
          </a:xfrm>
          <a:prstGeom prst="rect">
            <a:avLst/>
          </a:prstGeom>
          <a:ln w="88900" cap="sq" cmpd="thickThin">
            <a:solidFill>
              <a:srgbClr val="000000"/>
            </a:solidFill>
            <a:prstDash val="solid"/>
            <a:miter lim="800000"/>
          </a:ln>
          <a:effectLst>
            <a:innerShdw blurRad="76200">
              <a:srgbClr val="000000"/>
            </a:innerShdw>
          </a:effectLst>
        </p:spPr>
      </p:pic>
      <p:sp>
        <p:nvSpPr>
          <p:cNvPr id="5" name="Прямоугольник 4"/>
          <p:cNvSpPr/>
          <p:nvPr/>
        </p:nvSpPr>
        <p:spPr>
          <a:xfrm>
            <a:off x="4643438" y="2643182"/>
            <a:ext cx="3643338" cy="1200329"/>
          </a:xfrm>
          <a:prstGeom prst="rect">
            <a:avLst/>
          </a:prstGeom>
        </p:spPr>
        <p:txBody>
          <a:bodyPr wrap="square">
            <a:spAutoFit/>
          </a:bodyPr>
          <a:lstStyle/>
          <a:p>
            <a:r>
              <a:rPr lang="en-US" sz="2400" dirty="0" smtClean="0">
                <a:latin typeface="Times New Roman" pitchFamily="18" charset="0"/>
                <a:cs typeface="Times New Roman" pitchFamily="18" charset="0"/>
              </a:rPr>
              <a:t>The Queen’s heir is Charles, Prince of Wales, who was born in 1948.</a:t>
            </a:r>
            <a:endParaRPr lang="ru-RU" sz="2400" dirty="0"/>
          </a:p>
        </p:txBody>
      </p:sp>
    </p:spTree>
  </p:cSld>
  <p:clrMapOvr>
    <a:masterClrMapping/>
  </p:clrMapOvr>
  <p:transition>
    <p:comb/>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4" name="Содержимое 3" descr="01.jpg"/>
          <p:cNvPicPr>
            <a:picLocks noGrp="1" noChangeAspect="1"/>
          </p:cNvPicPr>
          <p:nvPr>
            <p:ph idx="1"/>
          </p:nvPr>
        </p:nvPicPr>
        <p:blipFill>
          <a:blip r:embed="rId2"/>
          <a:stretch>
            <a:fillRect/>
          </a:stretch>
        </p:blipFill>
        <p:spPr>
          <a:xfrm>
            <a:off x="2143108" y="1643050"/>
            <a:ext cx="4857784" cy="3682877"/>
          </a:xfrm>
          <a:prstGeom prst="rect">
            <a:avLst/>
          </a:prstGeom>
          <a:ln w="88900" cap="sq" cmpd="thickThin">
            <a:solidFill>
              <a:srgbClr val="000000"/>
            </a:solidFill>
            <a:prstDash val="solid"/>
            <a:miter lim="800000"/>
          </a:ln>
          <a:effectLst>
            <a:innerShdw blurRad="76200">
              <a:srgbClr val="000000"/>
            </a:innerShdw>
          </a:effectLst>
        </p:spPr>
      </p:pic>
      <p:sp>
        <p:nvSpPr>
          <p:cNvPr id="5" name="Прямоугольник 4"/>
          <p:cNvSpPr/>
          <p:nvPr/>
        </p:nvSpPr>
        <p:spPr>
          <a:xfrm>
            <a:off x="1857356" y="5643578"/>
            <a:ext cx="5429288" cy="830997"/>
          </a:xfrm>
          <a:prstGeom prst="rect">
            <a:avLst/>
          </a:prstGeom>
        </p:spPr>
        <p:txBody>
          <a:bodyPr wrap="square">
            <a:spAutoFit/>
          </a:bodyPr>
          <a:lstStyle/>
          <a:p>
            <a:r>
              <a:rPr lang="en-US" sz="2400" dirty="0" smtClean="0">
                <a:latin typeface="Times New Roman" pitchFamily="18" charset="0"/>
                <a:cs typeface="Times New Roman" pitchFamily="18" charset="0"/>
              </a:rPr>
              <a:t>In 1981 Prince Charles married Lady Diana Spencer.</a:t>
            </a:r>
            <a:endParaRPr lang="ru-RU" sz="2400" dirty="0"/>
          </a:p>
        </p:txBody>
      </p:sp>
    </p:spTree>
  </p:cSld>
  <p:clrMapOvr>
    <a:masterClrMapping/>
  </p:clrMapOvr>
  <p:transition>
    <p:wheel/>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4" name="Содержимое 3" descr="UKPrincess_DianaSpencer.jpg"/>
          <p:cNvPicPr>
            <a:picLocks noGrp="1" noChangeAspect="1"/>
          </p:cNvPicPr>
          <p:nvPr>
            <p:ph idx="1"/>
          </p:nvPr>
        </p:nvPicPr>
        <p:blipFill>
          <a:blip r:embed="rId2"/>
          <a:stretch>
            <a:fillRect/>
          </a:stretch>
        </p:blipFill>
        <p:spPr>
          <a:xfrm>
            <a:off x="357158" y="2000240"/>
            <a:ext cx="3067050" cy="4152900"/>
          </a:xfrm>
          <a:prstGeom prst="rect">
            <a:avLst/>
          </a:prstGeom>
          <a:ln w="88900" cap="sq" cmpd="thickThin">
            <a:solidFill>
              <a:srgbClr val="000000"/>
            </a:solidFill>
            <a:prstDash val="solid"/>
            <a:miter lim="800000"/>
          </a:ln>
          <a:effectLst>
            <a:innerShdw blurRad="76200">
              <a:srgbClr val="000000"/>
            </a:innerShdw>
          </a:effectLst>
        </p:spPr>
      </p:pic>
      <p:sp>
        <p:nvSpPr>
          <p:cNvPr id="5" name="Прямоугольник 4"/>
          <p:cNvSpPr/>
          <p:nvPr/>
        </p:nvSpPr>
        <p:spPr>
          <a:xfrm>
            <a:off x="4143372" y="2428868"/>
            <a:ext cx="4429156" cy="1200329"/>
          </a:xfrm>
          <a:prstGeom prst="rect">
            <a:avLst/>
          </a:prstGeom>
        </p:spPr>
        <p:txBody>
          <a:bodyPr wrap="square">
            <a:spAutoFit/>
          </a:bodyPr>
          <a:lstStyle/>
          <a:p>
            <a:r>
              <a:rPr lang="en-US" sz="2400" dirty="0" smtClean="0">
                <a:latin typeface="Times New Roman" pitchFamily="18" charset="0"/>
                <a:cs typeface="Times New Roman" pitchFamily="18" charset="0"/>
              </a:rPr>
              <a:t>Lady Diana became very popular in Britain and was called “ the Queen Hearts”</a:t>
            </a:r>
            <a:endParaRPr lang="ru-RU" sz="2400" dirty="0"/>
          </a:p>
        </p:txBody>
      </p:sp>
    </p:spTree>
  </p:cSld>
  <p:clrMapOvr>
    <a:masterClrMapping/>
  </p:clrMapOvr>
  <p:transition>
    <p:randomBar dir="ver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p:txBody>
          <a:bodyPr/>
          <a:lstStyle/>
          <a:p>
            <a:endParaRPr lang="ru-RU"/>
          </a:p>
        </p:txBody>
      </p:sp>
      <p:sp>
        <p:nvSpPr>
          <p:cNvPr id="3" name="Содержимое 2"/>
          <p:cNvSpPr>
            <a:spLocks noGrp="1"/>
          </p:cNvSpPr>
          <p:nvPr>
            <p:ph sz="half" idx="1"/>
          </p:nvPr>
        </p:nvSpPr>
        <p:spPr>
          <a:xfrm>
            <a:off x="4071934" y="2357430"/>
            <a:ext cx="4038600" cy="4071966"/>
          </a:xfrm>
        </p:spPr>
        <p:txBody>
          <a:bodyPr>
            <a:normAutofit/>
          </a:bodyPr>
          <a:lstStyle/>
          <a:p>
            <a:pPr>
              <a:buNone/>
            </a:pPr>
            <a:r>
              <a:rPr lang="en-US" dirty="0" smtClean="0">
                <a:latin typeface="Times New Roman" pitchFamily="18" charset="0"/>
                <a:cs typeface="Times New Roman" pitchFamily="18" charset="0"/>
              </a:rPr>
              <a:t>    In 8 years the death of Princess Diana Prince Charles got married Camilla Parker – Bowles, Duchess of Cornwall.</a:t>
            </a:r>
            <a:endParaRPr lang="ru-RU" dirty="0" smtClean="0"/>
          </a:p>
          <a:p>
            <a:pPr>
              <a:buNone/>
            </a:pPr>
            <a:endParaRPr lang="ru-RU" dirty="0"/>
          </a:p>
        </p:txBody>
      </p:sp>
      <p:pic>
        <p:nvPicPr>
          <p:cNvPr id="7" name="Содержимое 6" descr="camilla_parker_bowles_Charles_3_1.jpg"/>
          <p:cNvPicPr>
            <a:picLocks noGrp="1" noChangeAspect="1"/>
          </p:cNvPicPr>
          <p:nvPr>
            <p:ph sz="half" idx="2"/>
          </p:nvPr>
        </p:nvPicPr>
        <p:blipFill>
          <a:blip r:embed="rId2"/>
          <a:stretch>
            <a:fillRect/>
          </a:stretch>
        </p:blipFill>
        <p:spPr>
          <a:xfrm>
            <a:off x="500034" y="2214554"/>
            <a:ext cx="2914650" cy="3810000"/>
          </a:xfrm>
          <a:prstGeom prst="rect">
            <a:avLst/>
          </a:prstGeom>
          <a:ln w="88900" cap="sq" cmpd="thickThin">
            <a:solidFill>
              <a:srgbClr val="000000"/>
            </a:solidFill>
            <a:prstDash val="solid"/>
            <a:miter lim="800000"/>
          </a:ln>
          <a:effectLst>
            <a:innerShdw blurRad="76200">
              <a:srgbClr val="000000"/>
            </a:innerShdw>
          </a:effectLst>
        </p:spPr>
      </p:pic>
    </p:spTree>
  </p:cSld>
  <p:clrMapOvr>
    <a:masterClrMapping/>
  </p:clrMapOvr>
  <p:transition>
    <p:circl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Модульная">
  <a:themeElements>
    <a:clrScheme name="Модульная">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Модульная">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Модуль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117</TotalTime>
  <Words>217</Words>
  <Application>Microsoft Office PowerPoint</Application>
  <PresentationFormat>Экран (4:3)</PresentationFormat>
  <Paragraphs>21</Paragraphs>
  <Slides>11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Модульная</vt:lpstr>
      <vt:lpstr>The British Royal Family</vt:lpstr>
      <vt:lpstr>At Present the British royal family is headed by Queen Elizabeth.</vt:lpstr>
      <vt:lpstr>Слайд 3</vt:lpstr>
      <vt:lpstr>Слайд 4</vt:lpstr>
      <vt:lpstr>Слайд 5</vt:lpstr>
      <vt:lpstr>Слайд 6</vt:lpstr>
      <vt:lpstr>Слайд 7</vt:lpstr>
      <vt:lpstr>Слайд 8</vt:lpstr>
      <vt:lpstr>Слайд 9</vt:lpstr>
      <vt:lpstr>Слайд 10</vt:lpstr>
      <vt:lpstr>Thank you for your attention!!!</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ms home</dc:creator>
  <cp:lastModifiedBy>ms home</cp:lastModifiedBy>
  <cp:revision>12</cp:revision>
  <dcterms:created xsi:type="dcterms:W3CDTF">2014-02-27T19:18:46Z</dcterms:created>
  <dcterms:modified xsi:type="dcterms:W3CDTF">2014-02-27T21:16:31Z</dcterms:modified>
</cp:coreProperties>
</file>