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A4FCD5-1D2A-4BEB-9455-6756A5815D78}" type="datetimeFigureOut">
              <a:rPr lang="uk-UA" smtClean="0"/>
              <a:t>04.05.2014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15E033A-3248-4BFB-98EA-AA2322CF8F3B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HERVORRAGENDE MENSCHEN DER UKRAINE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4876" y="142852"/>
            <a:ext cx="44291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Taras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Times New Roman" pitchFamily="18" charset="0"/>
                <a:cs typeface="Times New Roman" pitchFamily="18" charset="0"/>
              </a:rPr>
              <a:t>Schewtschenko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 wird mit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Recht ein Genie des ukrainischen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Volkes genannt.</a:t>
            </a: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Er wurde am 9. März 1814 in der Familie eines Leibeigenen im Dorf </a:t>
            </a:r>
            <a:r>
              <a:rPr lang="de-DE" sz="2000" dirty="0" err="1" smtClean="0">
                <a:latin typeface="Times New Roman" pitchFamily="18" charset="0"/>
                <a:cs typeface="Times New Roman" pitchFamily="18" charset="0"/>
              </a:rPr>
              <a:t>Morinzy</a:t>
            </a:r>
            <a:endParaRPr lang="de-DE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geboren. Schon sehr früh lernte er schwere Arbeit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kennen, denn mit 9 Jahren verlor er die</a:t>
            </a: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Mutter und mit 12 Jahren den Vater.</a:t>
            </a: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Das Malen lernte </a:t>
            </a:r>
            <a:r>
              <a:rPr lang="de-DE" sz="2000" dirty="0" err="1" smtClean="0">
                <a:latin typeface="Times New Roman" pitchFamily="18" charset="0"/>
                <a:cs typeface="Times New Roman" pitchFamily="18" charset="0"/>
              </a:rPr>
              <a:t>Schewtschenko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 bei</a:t>
            </a:r>
          </a:p>
          <a:p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dem Ikonenmaler des Dorfes. Mit 26 Jahren veröffentlichte er “</a:t>
            </a:r>
            <a:r>
              <a:rPr lang="de-DE" sz="2000" dirty="0" err="1" smtClean="0">
                <a:latin typeface="Times New Roman" pitchFamily="18" charset="0"/>
                <a:cs typeface="Times New Roman" pitchFamily="18" charset="0"/>
              </a:rPr>
              <a:t>Kobsar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”, ein hervorragendes Werk der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ukrainischen Literatur. Sein ganzes Leben kämpfte er für die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Freiheit und Unabhängigkeit seines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Volkes. Für seinen Kampf wurde er von der zaristischen Regierung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verhaftet und in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2000" dirty="0" err="1" smtClean="0">
                <a:latin typeface="Times New Roman" pitchFamily="18" charset="0"/>
                <a:cs typeface="Times New Roman" pitchFamily="18" charset="0"/>
              </a:rPr>
              <a:t>Orenburger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 Steppen verbannt.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Es war ihm streng verboten zu schreiben oder zu malen. </a:t>
            </a:r>
            <a:r>
              <a:rPr lang="de-DE" sz="2000" dirty="0" err="1" smtClean="0">
                <a:latin typeface="Times New Roman" pitchFamily="18" charset="0"/>
                <a:cs typeface="Times New Roman" pitchFamily="18" charset="0"/>
              </a:rPr>
              <a:t>T.Schewtschenko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 starb am 10. März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1861 mit 47 Jahren.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upload.wikimedia.org/wikipedia/commons/b/bd/Taras_Shevchenko_selfportrait_oil_18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4677975" cy="592935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42844" y="214290"/>
            <a:ext cx="4469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i="1" u="sng" dirty="0" smtClean="0">
                <a:solidFill>
                  <a:schemeClr val="tx1">
                    <a:lumMod val="85000"/>
                  </a:schemeClr>
                </a:solidFill>
              </a:rPr>
              <a:t>Taras H. </a:t>
            </a:r>
            <a:r>
              <a:rPr lang="de-DE" sz="2800" b="1" i="1" u="sng" dirty="0" err="1" smtClean="0">
                <a:solidFill>
                  <a:schemeClr val="tx1">
                    <a:lumMod val="85000"/>
                  </a:schemeClr>
                </a:solidFill>
              </a:rPr>
              <a:t>Schewtschenko</a:t>
            </a:r>
            <a:r>
              <a:rPr lang="de-DE" sz="2800" b="1" i="1" u="sng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endParaRPr lang="uk-UA" sz="2800" b="1" i="1" u="sng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9058" y="1"/>
            <a:ext cx="52149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H. F.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Kwitka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der literarische Deckname</a:t>
            </a:r>
          </a:p>
          <a:p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Hrizjko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Osnowjanenko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der erste hervor­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ragende Schriftsteller und Dramatiker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neuen ukrainischen Literatur, der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Prominente des öffentlichen Lebens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wurde am 18. November 1778 geboren.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Sein Heimatsort ist das Dorf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Osnowa</a:t>
            </a:r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(jetzt die Stadt Charkiw).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Er nahm am gesellschaftlichen und kulturellen Leben von Charkiw aktiv teil.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Kwitka–Osnowjanenko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wurde Mitglied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wissenschaftlichen Gesellschaft an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Charkiwer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Universität, war auch ei­</a:t>
            </a:r>
          </a:p>
          <a:p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ner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der Begründer des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Charkiwer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Thea­</a:t>
            </a:r>
          </a:p>
          <a:p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Ters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Seine ersten Werke veröffentlichte er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in der Zeitschrift “Ukrainischer Bote”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Ukrajinskyj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Westnyk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”).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Seine Werke schrieb er in der ukrainischen und russischen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Sprache.Seine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größten Werke sind die Lustspiele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“Fremder aus der Hauptstadt”, “Die Wahlen des Adels”, “Der Offiziersbursche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Schelmenko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” und andere. Man nannte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Kwitka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Osnowjanenko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“den Vater der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ukrainischen Prosa”.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Sein Schaffen übte einen bedeutenden Einfluss auf die weitere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Entwicklung der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ukrainischen Literatur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aus.Er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starb am 8. August1843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4" descr="http://lichnosti.net/photos/1839/127746506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3929058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596" y="142853"/>
            <a:ext cx="30718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smtClean="0"/>
              <a:t>H. F. </a:t>
            </a:r>
            <a:r>
              <a:rPr lang="en-US" sz="2800" b="1" i="1" u="sng" dirty="0" err="1" smtClean="0"/>
              <a:t>Kwitka</a:t>
            </a:r>
            <a:r>
              <a:rPr lang="en-US" sz="2800" b="1" i="1" u="sng" dirty="0" smtClean="0"/>
              <a:t>-</a:t>
            </a:r>
            <a:endParaRPr lang="uk-UA" sz="2800" b="1" i="1" u="sng" dirty="0" smtClean="0"/>
          </a:p>
          <a:p>
            <a:r>
              <a:rPr lang="en-US" sz="2800" b="1" i="1" u="sng" dirty="0" err="1" smtClean="0"/>
              <a:t>Osnowjanenko</a:t>
            </a:r>
            <a:endParaRPr lang="uk-UA" sz="2800" b="1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428604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Mykola</a:t>
            </a:r>
            <a:r>
              <a:rPr lang="en-US" dirty="0" smtClean="0"/>
              <a:t> </a:t>
            </a:r>
            <a:r>
              <a:rPr lang="en-US" dirty="0" err="1" smtClean="0"/>
              <a:t>Vitalijowitsch</a:t>
            </a:r>
            <a:r>
              <a:rPr lang="en-US" dirty="0" smtClean="0"/>
              <a:t> </a:t>
            </a:r>
            <a:r>
              <a:rPr lang="en-US" dirty="0" err="1" smtClean="0"/>
              <a:t>Lyssenko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her­</a:t>
            </a:r>
          </a:p>
          <a:p>
            <a:r>
              <a:rPr lang="en-US" dirty="0" err="1" smtClean="0"/>
              <a:t>vorragende</a:t>
            </a:r>
            <a:r>
              <a:rPr lang="en-US" dirty="0" smtClean="0"/>
              <a:t> </a:t>
            </a:r>
            <a:r>
              <a:rPr lang="en-US" dirty="0" err="1" smtClean="0"/>
              <a:t>ukrainische</a:t>
            </a:r>
            <a:r>
              <a:rPr lang="en-US" dirty="0" smtClean="0"/>
              <a:t> </a:t>
            </a:r>
            <a:r>
              <a:rPr lang="en-US" dirty="0" err="1" smtClean="0"/>
              <a:t>Komponist</a:t>
            </a:r>
            <a:r>
              <a:rPr lang="en-US" dirty="0" smtClean="0"/>
              <a:t>, Et­</a:t>
            </a:r>
          </a:p>
          <a:p>
            <a:r>
              <a:rPr lang="en-US" dirty="0" err="1" smtClean="0"/>
              <a:t>nograph</a:t>
            </a:r>
            <a:r>
              <a:rPr lang="en-US" dirty="0" smtClean="0"/>
              <a:t>, </a:t>
            </a:r>
            <a:r>
              <a:rPr lang="en-US" dirty="0" err="1" smtClean="0"/>
              <a:t>Dirigent</a:t>
            </a:r>
            <a:r>
              <a:rPr lang="en-US" dirty="0" smtClean="0"/>
              <a:t> und Pianist </a:t>
            </a:r>
            <a:r>
              <a:rPr lang="en-US" dirty="0" err="1" smtClean="0"/>
              <a:t>wurde</a:t>
            </a:r>
            <a:endParaRPr lang="en-US" dirty="0" smtClean="0"/>
          </a:p>
          <a:p>
            <a:r>
              <a:rPr lang="en-US" dirty="0" smtClean="0"/>
              <a:t>am 22. </a:t>
            </a:r>
            <a:r>
              <a:rPr lang="en-US" dirty="0" err="1" smtClean="0"/>
              <a:t>März</a:t>
            </a:r>
            <a:r>
              <a:rPr lang="en-US" dirty="0" smtClean="0"/>
              <a:t> 1842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Dorf</a:t>
            </a:r>
            <a:r>
              <a:rPr lang="en-US" dirty="0" smtClean="0"/>
              <a:t> </a:t>
            </a:r>
            <a:r>
              <a:rPr lang="en-US" dirty="0" err="1" smtClean="0"/>
              <a:t>Hrynjky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Gebiet</a:t>
            </a:r>
            <a:r>
              <a:rPr lang="en-US" dirty="0" smtClean="0"/>
              <a:t> </a:t>
            </a:r>
            <a:r>
              <a:rPr lang="en-US" dirty="0" err="1" smtClean="0"/>
              <a:t>Poltawa</a:t>
            </a:r>
            <a:r>
              <a:rPr lang="en-US" dirty="0" smtClean="0"/>
              <a:t>) </a:t>
            </a:r>
            <a:r>
              <a:rPr lang="en-US" dirty="0" err="1" smtClean="0"/>
              <a:t>geboren</a:t>
            </a:r>
            <a:r>
              <a:rPr lang="en-US" dirty="0" smtClean="0"/>
              <a:t>.</a:t>
            </a:r>
            <a:r>
              <a:rPr lang="de-DE" dirty="0" smtClean="0"/>
              <a:t> Zuerst studierte er an der </a:t>
            </a:r>
            <a:r>
              <a:rPr lang="de-DE" dirty="0" err="1" smtClean="0"/>
              <a:t>Charkiwer</a:t>
            </a:r>
            <a:endParaRPr lang="de-DE" dirty="0" smtClean="0"/>
          </a:p>
          <a:p>
            <a:r>
              <a:rPr lang="de-DE" dirty="0" smtClean="0"/>
              <a:t>Universität, später in </a:t>
            </a:r>
            <a:r>
              <a:rPr lang="de-DE" dirty="0" err="1" smtClean="0"/>
              <a:t>Kyjiw</a:t>
            </a:r>
            <a:r>
              <a:rPr lang="de-DE" dirty="0" smtClean="0"/>
              <a:t> an der</a:t>
            </a:r>
          </a:p>
          <a:p>
            <a:r>
              <a:rPr lang="de-DE" dirty="0" smtClean="0"/>
              <a:t>Fakultät für Naturwissenschaften.</a:t>
            </a:r>
          </a:p>
          <a:p>
            <a:r>
              <a:rPr lang="de-DE" dirty="0" smtClean="0"/>
              <a:t>Nach seiner Initiative wurden eine</a:t>
            </a:r>
          </a:p>
          <a:p>
            <a:r>
              <a:rPr lang="de-DE" dirty="0" smtClean="0"/>
              <a:t>Studentenmusikgruppe und ein Chor</a:t>
            </a:r>
          </a:p>
          <a:p>
            <a:r>
              <a:rPr lang="de-DE" dirty="0" smtClean="0"/>
              <a:t>geschaffen.</a:t>
            </a:r>
          </a:p>
          <a:p>
            <a:r>
              <a:rPr lang="de-DE" dirty="0" smtClean="0"/>
              <a:t>Er war Dirigent dieser Musikgruppe,</a:t>
            </a:r>
          </a:p>
          <a:p>
            <a:r>
              <a:rPr lang="de-DE" dirty="0" smtClean="0"/>
              <a:t>und sie traten oft vor dem Studenten­</a:t>
            </a:r>
          </a:p>
          <a:p>
            <a:r>
              <a:rPr lang="de-DE" dirty="0" err="1" smtClean="0"/>
              <a:t>publikum</a:t>
            </a:r>
            <a:r>
              <a:rPr lang="de-DE" dirty="0" smtClean="0"/>
              <a:t> auf.</a:t>
            </a:r>
          </a:p>
          <a:p>
            <a:r>
              <a:rPr lang="de-DE" dirty="0" err="1" smtClean="0"/>
              <a:t>Lyssenko</a:t>
            </a:r>
            <a:r>
              <a:rPr lang="de-DE" dirty="0" smtClean="0"/>
              <a:t> fühlte, dass die Musik seine</a:t>
            </a:r>
          </a:p>
          <a:p>
            <a:r>
              <a:rPr lang="de-DE" dirty="0" smtClean="0"/>
              <a:t>Berufung und sein Element ist. Sein erstes Werk heißt</a:t>
            </a:r>
            <a:r>
              <a:rPr lang="uk-UA" dirty="0" smtClean="0"/>
              <a:t> </a:t>
            </a:r>
            <a:r>
              <a:rPr lang="de-DE" dirty="0" smtClean="0"/>
              <a:t>“Vermächtnis”, “Sammlung der </a:t>
            </a:r>
            <a:r>
              <a:rPr lang="de-DE" dirty="0" err="1" smtClean="0"/>
              <a:t>ukraini</a:t>
            </a:r>
            <a:r>
              <a:rPr lang="de-DE" dirty="0" smtClean="0"/>
              <a:t>­</a:t>
            </a:r>
          </a:p>
          <a:p>
            <a:r>
              <a:rPr lang="de-DE" dirty="0" err="1" smtClean="0"/>
              <a:t>schen</a:t>
            </a:r>
            <a:r>
              <a:rPr lang="de-DE" dirty="0" smtClean="0"/>
              <a:t> Lieder”. Seine Werke liegen der</a:t>
            </a:r>
            <a:r>
              <a:rPr lang="uk-UA" dirty="0" smtClean="0"/>
              <a:t> </a:t>
            </a:r>
            <a:r>
              <a:rPr lang="de-DE" dirty="0" smtClean="0"/>
              <a:t>nationalen</a:t>
            </a:r>
            <a:r>
              <a:rPr lang="uk-UA" dirty="0"/>
              <a:t> </a:t>
            </a:r>
            <a:r>
              <a:rPr lang="de-DE" dirty="0" smtClean="0"/>
              <a:t>Opernkunst der Ukraine zugrunde.</a:t>
            </a:r>
            <a:r>
              <a:rPr lang="uk-UA" dirty="0" smtClean="0"/>
              <a:t> </a:t>
            </a:r>
            <a:r>
              <a:rPr lang="de-DE" dirty="0" smtClean="0"/>
              <a:t>M. V. </a:t>
            </a:r>
            <a:r>
              <a:rPr lang="de-DE" dirty="0" err="1" smtClean="0"/>
              <a:t>Lyssenko</a:t>
            </a:r>
            <a:r>
              <a:rPr lang="de-DE" dirty="0" smtClean="0"/>
              <a:t> starb 1912 und wurde</a:t>
            </a:r>
            <a:r>
              <a:rPr lang="uk-UA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Kyjiw</a:t>
            </a:r>
            <a:r>
              <a:rPr lang="de-DE" dirty="0" smtClean="0"/>
              <a:t> begraben.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14290"/>
            <a:ext cx="35718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sng" dirty="0" err="1" smtClean="0"/>
              <a:t>Mykola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Lyssenko</a:t>
            </a:r>
            <a:endParaRPr lang="uk-UA" sz="3200" b="1" i="1" u="sng" dirty="0"/>
          </a:p>
        </p:txBody>
      </p:sp>
      <p:sp>
        <p:nvSpPr>
          <p:cNvPr id="28674" name="AutoShape 2" descr="data:image/jpeg;base64,/9j/4AAQSkZJRgABAQAAAQABAAD/2wBDAAkGBwgHBgkIBwgKCgkLDRYPDQwMDRsUFRAWIB0iIiAdHx8kKDQsJCYxJx8fLT0tMTU3Ojo6Iys/RD84QzQ5Ojf/2wBDAQoKCg0MDRoPDxo3JR8lNzc3Nzc3Nzc3Nzc3Nzc3Nzc3Nzc3Nzc3Nzc3Nzc3Nzc3Nzc3Nzc3Nzc3Nzc3Nzc3Nzf/wAARCAEJAL4DASIAAhEBAxEB/8QAHAAAAQUBAQEAAAAAAAAAAAAABAECAwUGBwAI/8QAOxAAAQMDAwIEBAQFBAICAwAAAQIDEQAEIRIxQQVRBhMiYTJxgZFCobHRFCMzcsE0Q1LwB2IkNVOC4f/EABQBAQAAAAAAAAAAAAAAAAAAAAD/xAAUEQEAAAAAAAAAAAAAAAAAAAAA/9oADAMBAAIRAxEAPwDqiRBgTT0pMkHampMKI7f9NOKgMcigYUmSBiKauQO/vTlE5PFNmdyO9BEoQcmh3BHqSKnUSpR/WolnUqNvnQDGVEGIG+9QLaJOPzFEuSFlKY+9MdW0wjVcuhIO0/4oIEtkgbYwc7U0WxUjKOJgmiLe8tFEpUkoGwK+feKsrZ/p7xPkjzdODmAKDOqtTGlE5O1RKtHkqEIVG06TW1Y8hMeWy2mPbM1J5hOJH2oOfrtnEE+jb2oZaiMEbcRXRyhlW6UGO4mgXejWD6tSmUpV3TIoMJjk01SeArArTX/hnQ2pdm4VxnQs5Pyqjet37ZRS40QQO00A0KImZkVO0knbempgqEA5qdCIgzQIUknb715YUAQeRiiFxAJ3qBwAmMz7UA5zEprxTBMU8AiR+cV5YEE0A6kkKp7KZ33inHAmMV5kySJig3ilQoxNISNjknmkXKSRXhGnBoGqVAiTUSleoFNPI3MzxTFAHaPlQIrc9qRSCqNhz86jklwkzA7VS9b6yUgWtuYzC1z+VA+/6ui2UpthQW4JzuE/vVCbt9bpdcWpTijAnOKjLWtILRBMZJNOYtn3TpSSFKO4EqP7UDLi+UDFy5Bj4EiVH9qNs+tPNIAZQ2whQgn4lmnp6K020AuPNUZAmT9anR05lpCSTGnnaaC76Z1NhSSXVPKUQJ14q1bvWyQGRIrOW5tUDShbKVnfkzVpZNeaCoqUsE41Y/KgtkvYlZSO4qVtxCj8Y+hoZu1JEAhP0opq2gTIn2FB5YUTCSSD3pqmG3WlNXDYcQeKKS0R8UGvKa3igynWeiC2R51n6mfxDlNU4kBIroGnBAG4gg7H51lOv9MNo+LhifIXx/xPagrykqAyIJzSLSIAKTMb0jR3jJP5U90iZyaAdadKoO1RKTpEHnipirSAYyKhcV3GTQRL2NK0nMzxxSagZJH1p7CZUY7UG6chRMGoz6TUhOYAqJWTQJMkiM0xfqG29eynVJmmKd0IWs7JSST+dBWdev8A+CYKEGFuJn5Cslbtl50lxRImIPFSdWunOoXheJIScJHalQnym9Kd9p96BzJ1OltgnSnClcUUm6UzP8OoY3UBvQzjSmWEgEQozI5r2kJaGCBQSG6cWorUslXzqZplVwoaifkTQrYAMkZo6zJ81OY2oLrpVhoTOkYPatHZsJjOTVXaLISIM4qztn4I2PvQWCGkgbU9KRGBmoA6Pw08Od6CWkImma+ZmlBkb0DVp9JNCXVsm6tlsLj1D0k8Hii1EgQaYoAifbagwLjX8O8ttxOlSTBFK6ofTirfxTbhLyLlI/qDPzrPrcUkicmMUDHVEBU4nmKgnWBqNSuuH/vFDiTgUDt0nO1EWyTEgjbmhhsqeKmZWe+I4oNwoxmKjBM45ryskxmKRQIO2+9BE6oJMkHeg+oKnp1xMpls596IdBJP3FZ7xZdutWzbCQQF5J70GeS4VPEgbYT86OZCStI04AgRyarbNkrelRxuBV5b2ylElEYH296DxCSsBRyMmmrQlQ0gEqVJg7CpUsS9tB2TNGO2bbNt2WTHzoKQHJHI5othyAO4qvuj5a8TE5p7LmofvQazp7hKKsmnSAEwazNpcLSoaZ0xEVcWF3rVpUKC5YcVMwaPbUCnJzQ9toUmfaiWtA2H1oFB7CnjI7UojA5r0+woEwRBppT9KlgUxzbegp+ush2wXzoMisU9nSBxW66qnTZvqP8AxrAvKBUTt3igYTJMbdq8EknIr0ACZknek1Hb7xQK4mEmKa1JJry1SBxSN84oN2SZO3ypq1KpqiRmNzSQVEzQRuSr64ql8RtJVbtqJkA4Eb1d6TBGfvQfUrU3FoW2ykKB57c0GWtk6XtKE+o742FXDCBbFKZJWsbDiqu0lT0gepOwmjylWsq1KJQdSzQFqS2gErUQTyaDvr9stlDZKoOw2oW+eW8UjME4jkUO6PQAkQBigDuVqWdR/So7YqSDufpUzzeJB42qt6hcKaZgKUJ2ANBf2l0CMLgjvxRLV84NRZUkkZyYrBWy71SlrDqm08QoifelW31B4ENvPOiMmTg+1B0m18TOIhLiUk+yqMb8VsAEKkGYrkKHrxOtlVy4lA+JtUgzRPTDcQSXS42FSATQdga8RhzSEkDHJqa68UWdnAuFHWYhKRvNZXww0bx1KlLVCOAYqDx3aqa0vFzSD6UnYA0GxX4y6Yywpa3DIMaQJNMs/GvTrpYQNbajtrTg/UGuFPrUlS1KUvQnJMb/ALVpvDXUkJUz5luPIVAyjSSI3BGDQdndcTd2LmxStJEg1zl5JS4Qd5rS9Nf/AIWxllXmNlWCkyFJPNZ+9Wlbq1o7kiKAaSePpXiuAMZphOIpJkYAoFK1QSRmnNKkSYmmK+EfnTmZJJiJFBvHBmBwc0077D61IuNROYNRk/iOc0EZkKMGPemLWhIOoiBvJ2FeWJSSCZJxQHUyodOuFI+MJoKa3uWhcr0EBRV6ZEVI6vy/Vq3VVHaJuHWU3LiplXpIGQaN1HRCsrHPagsv4YOMl+YnAG0CgHJyIATMg96IbuPMtCyIA3JBoZwkJMCeN6Bl2iBAkdzVBcJDKlOuQ4QZBOBFadFstxsAIWREyZihbvorzwHmIVp7Dmgzlkbi9uQVphufwj4R8u9TvdD6g/ftBltxbR7mAQf0rT23QnShOm3SBAA4NW9n0lxtAJYAUDjGR96DD3vhm/tlbBYSkAKUrPvUNlZuMXEKHpIO1dKesdbJU8EmBxxVC7ZttKUgCZ/EaCXwgQ1eloTChNXniywZurFOtsKWgakkfnWc6M6LTqqNhPpNbe8Hn2yIAJBoOW/wHSnh5C2VKVkQFBM+1aO26FYr6ei2/hi2kSUqUZKZ7EVa3XRrS4eKy0EuTkpxNEMWQZjSmBQD9N6e81aqZj4EkahjXjf51m3ExIVxxXRGNJSYGawHVFeXfXCQcBZFAMSMyaZsRJjtSBUn/O9eUU8nbmg9sJn505Cs4+0U1UECK83GdNB0JWFZE55pq47714rGpQMTNN1QMGfnQQvQAROw7VX3xm1dBmSntVisg/Ed6DfQFpUjgpiaDKsrZR05IeUUpSVGU/Ohun3rfUHXtPpKdh7VF1sFtlDaQYCzqj3pnhnyw64k4JGMjvQW9sgJaOMnc0xwpCpBg0Xp/lltG4mKDuEkJjagsbG6ASAFQe1aSweadgqj2msCXCjAPvirbp96pCAUqMcig6GwGliYH0py2kgGBVB07qJUlI16p2mrdu51iSrigheQkhaTG1ZTrrrbKtKDCiMRV91O8SwlZGMVkWersNrdVcjUoq9JigCtXybxPmHZXxGuk2sKYTOfTM965Te31ut5bluQAVGADtWu6D4ttTbJbuFQtAiDyKC4U+kXamzggzHtRoKSP1rJdQ6w0/eoXbGVoJCyNo3ir2zuvMbCk5SeKA9TugQJzzWC6ioOXTy4mVmtm68EoWs4SEk7Vg3nNRKyck0DAY9vlSqOMb1AlRCt6epXCRj34oHSaRCxPaowsxFeQoDiaDozqpPyOKglQc9UwdjU64KsHaahWnMcUHnAnQQeagjiZNTGCnAzHFQogEAyY5NBnesWaUvKKgSy5gkfhqrf6L5IZctHSFb65rY3bQcQW1CEK5ic1Svs+XbltfxNEn7/AOKBW1hTSFYMjJoe5UJJE7c03pT4Uy60rOgyDPBpLgE5PNAItEmY35qVklBxOPfFOGxzMD7UxRKRg4oLKxuQ0r17ex2q/Y6i2EEg8Y96yCVDBWrHelW+sI0hSoGRBoLbql/561NjHNY7qduUOKCQVJOdNaW3t/8A4jTroOtxRGRsKFLPmXzCXkhII0kcH60GZsemruHVFCAjIEnvWu8O9HtHkLceStTyTCtKoEAfel/hWG7NFw2spXrlSO8HP+Km6A+bfqi2XDDiVqA7KBGPtQGv+HmWbdSrBoIg64G6p5p/RdbTJSsQNWx4q9ZvUKKkqIDQEe4Ix9tqHu7FRWpbQ9JOwFBB1R3y+mPqmPTAx3rDLd3EfWtf15zy+mLQQQpRAIrGL3OKDwVHvTtUmfyqLnekWvT8QGD2oJVHBilZV7ZqPVO+3tXmzmg6WrEx+YpidiSDSlZM7771GV5MZHzoPAmDOJMUwALkTtivD1EkYIppVGwigeUSgDc75FVXXGJslKSTqSoAkdjVy2tKoEVD1ZkLsn9OSUSKDGWDCGHHAFqOqZKzUji8wTOd6hCj5wUYE4pXDCoxFBIgjT79qY9GCD9KayoGYmYOaVZBTA3BoGbuEz7QaNtbFT5S4RpQTEDc0DJBmJzkUd097WgnzSNKoMGCBQWfUL1DVxpGG2UQQBgGKoLt/Lbi1kAKz7U3rV2tNwspBDJVMx8RqlTcOvvqDvwqOfbtQWCbq7et0lpklSXNQSoxj/oqBI6uu8TcSgA5gOZPy96ZaIc83StSlQIBqxsunHzEQmVas0Fwbq7tOnqS8EqUtRn1Z0kD85mtR03q7dxYN3EhTRQJJOxGKy9309xLYQUQniBioOnOuMpVag6Q6QCqJgfKgu/FUrU0UiErSSZxqj/+VjFqB3J+lanxDe+V023ZWoKdxBSZgp3H51k3CAfSCAc54oEka94HanGMeqfaoCpRUTIilzyR7UExHpPA/SnMiZlX2qED0/F9qewoAmaDpqsGARHvvUC9wkY4qRwnM5E4FRlRCvSIA396BpVCTqOfah1FZUSZlJgRU6lA8QrfNRrUSZMgTg0E9uvSDrgEid6E6/1RHTenKdUPWv0NoncmjECADH1NYT/yLdA9QtbZteWkalDsTQaXrXhtwWzd3YIltaEqcaGSkxkj2rMOlSVDWOOa6J4T6yz1jozDrax5raQ26kbpUB/ncU3rPh216l60/wAh7crSMK+YoOeIXk4qZCtWCcc0X1Dw31GyJUUF1of7jWRHv2quTqGSk4O1Ar0JSfURUdssMGdcmQqAmmrXqJJwah1JgxgcQaAwvF5xaFt6kOKmRwOMUqOkJ88pbBhWQSaGaehU4gVYW18NUriKC86X0NkSpfqCYq+ZtrRnSUoSFn2rN23WiyIQN8GTT1daUvSrSmUngzNBqHWUOCIBEdqz79gG3ZSJ9VGsdTS40DMTvJzUL12j1OOEaEiSZoMx1/S1eJaR+FEnPJqpWrbPNTXj5urpy4WANZwKHUYT8veg8cDH1p24z96iJnfNPkEQTQP4AAH3pzUFRk8VGudOTivW65WYE470HTlyqcbbVHq0iCCTT1mOc1GowgZBM4oGLzrkD/NNQUkbSPzqFSwHJAOrk8Gh7u8TZpLq1+hImTxQGdT6m10+wduHBAbEgTueBXIr+8cvr1y6dVLizJNWfiXxAeqKDCAQwjIzuaowNttuaCy6F1y66HffxFss6gYUg/CsdjXYPDniay8QWwWwfLuAJct1HKfl3FcJdRiRmeO1Osry46fcodtXHG3EGQpJyDQfRifilOKjuOm2N6kpuLZCp/EBBrE+E/8AyHb33l2nWNLFxMJfiELPGrsfyrdAhRBScHII5oMr1fwEXSXOm3SQSfgex+YrIdR8O9W6eo/xNq55cxrTkH6iuyskLwdxSvJlJHHIPNBwdaXEnStJSBuaSHpGhQM/auodV6VYvqV59skk/iTg1SXXhhgJ820OqPwnf70GRQbn8aaLt7a4dcSEJUTONIq8YtrVCSlbX8xJ/FViu4YsOnOXa0JQlA2A37RQA2Fg8t1CHFBBOCJqv8RG6t7pdm4NLYAKYEax3q48GNXF/wCZ1e9J/nEhlHCEA8VaeJujjqdl/LID7QKkHv7UHOkkTtv3qJUkn51KpJSY2IP1ph+tBHiYOc04AjJ2qLUrVnankkjigetQCcTSW4AWqTSRqHsBTmgCZGMUHUHB6iSJ+tDLkn07/On312xbJKn1pSBMia5/1zxS9culqzUppmY1AySKDRdW61Z9NQQ4sLdAP8tJ/U8Vgerdaub9R1qIamQhO1BuLknWSoneeajgAEEAdzQIgBZ1TP8AipCNKhOZqFCQhRPB3FEGISAmU9+9BAvbeD86geBj04mZop4JwBE9o2qFYkZwe9ALrKYgkgn7Vr/CHjq96IpDDxNzYSB5az6kf2n/ABWUUgFIIGZPEUOtKkCRsPyoPpfonWbHrFum5sXdSeRyD2IqwuHU6P2r5r6B4ivOh3getXSBMLTwR712Twv4utfELCUtrCLgD1Nk7/KgtOoFRSVIg571DaulAAABSfiFWBtlqTlMj/12qAWagoaRieaAHqvTUPoD7IhYyfesl4jcX1L+D6XbBRLjoQrFdCaYUnGY+W1U/T+hpR4juOpFBS2kQ2k5lZ3I7CgtbW1RaMMsNCG20BA+QqV2EpJUQkAZJ4qZ+QypYGw5rlHXL6+eeUXX3Vsk4SVY+1AT4octHOquKs1JKSBqKdirmKpXQOaGc1g60njaaiN8nVofhJOxoChntShJjA+tRIWhQ9CgflU6DM5xQegJHvPanNSMD9KQgb5+op7ITqUDigrL3qN3ePq/iHVrJXiTAquWqQcSKkuZ84kGo0EGcwRvAoPJk5A9xNIqcwRgwfel1ESFD50wkH4gPag8gajAmnJeLXoB9O5mlTsPL+tMI3mgIJDjcpGZoRaCpWIn3pyVaTmfvREJcVIgGgBdCgqYjOwpoBUIUMDei30EAEChcajJJ+tAMtpIMJQfmM0V0W7e6dfNXNsoocbWCCNjTkFOZHameXCtbZONh3oPobwn4gt+uWYUkJbuED+Y1O3uPar8pBEETXDPDV85aXFvdMr0OIMKg/ka7N0bqbPVLMPNGFDC0/8AE0BJbHAApEpSKesim8SM0EN7As3pyPLV+lcgbIuUFtZBBG8bGuq9duk2nSrl1fDSoHfFcc6e+VnUk49tqAZxCmypDmFJMRQd00h1BSoek88irXqaSoh47xB96q3ZMz+tBRan7G5KArUjdJncVbW/VVKTmFJ/Soru3TcNFDgAM4NUmt21f8lwHf8A6aDZMXTboASuT70YwDJPFZG3dJEg/bFW1heOiU65IHNAl1auFZUUlSSTBNCm3KSNfPc8Ve3BEqVpCtSiIGAKEcZLilHaPwzxQVCgRIH3NNWITkxiaNLJ1QhJzsFCoCk5kRO4mgg8wGNvpXhuffavFuDITjk15PxZwfnQOKB/yG3emkKQOSmpEpMyY3iKetICTqO52NBKwUPgochJTyeaRyyOYH0GahaaS4oCRr4FSpNyydLazB3wTFA0WS0kzkxmBMV5u2WlYSJMkR70ay9eTKmAviYoljzlkqbsXCPbigJ6e3otyoCCFEbVd+HetO9IvkuaiUKwtE4UP3qptWnk+Z5jRbCjIG9I4lTSpSCQTseKDtDNyi7tkP26gpCxIqFx91KiEqRHFc/8LeIV9PcDD0m3UYI/4nvW4cdS4gLQQUkYI5oMz41NyvpT5Q8TrG3bG1c36M8VDUBBSYg11HxCAvpy0kb965L09aWnXUjhRGODNBeXS5QlMiCJ2qnuHmkSHVhEc1YPmUifoaFUhOqFJC8zkUFM51JvzSltDrhwZSk7VLcW6uq2yCtstODKCr9DVqvRjQhIPMCKjeMOITiIoKRiyubZBSpBIJNF2LbvmGEmNM7e9WzTkp0kyOfai7VptwmUj5igFL7anFBJhSVHepQ2VN61ZjcTxQhttalKBk6jiOZpGnl25UQSoDcE70BBZCspVPuTQjzWgHV6p2mpUupIC2iSkH1J5FTpdRcJyM8e9BVPIMaSmMxMb1CUQrHaCauH2ZGVTON6FWyNKlah7Ac0AEkYTpjnFSBYCSFAK/enLEYiAagMavQCoTyN6C9shbqaCm0pBjb3qVSNHqGxOcc1RMrWy5rZJntwaurZ5NwidUKH4eRQTMLWVAtqKVjAPcdqPt7yRodUEuHYcGqxTSkLDkwac7DqNLmDxmIoLQOqJUPpih3k5ycfOhmrhbOLkgo2DqeP7v3olZxJOCJxyO4oAXndBIn1cRzWj8LeI/JT/CXS/wCWT6STOmsr1L0t6wRpnniqpq8DakqJgz33NB1/rS9dgtSSCCN64/brUnqd6B/+SSJxWw6X4gS9YKs3ljUQdAB2rAIfUPEF2yqNJnPvQagLK2gZG2aFdUYyrjNetSvyVTOBjaoFEAQr86B6FwoFWZ9qR9YU5mcGKjMJSTxQ6CSvUVZ4oLBCtKAmTHzo7pysE78VVKURGftR9q6lCDrIztmgBLrjbyiFHKjj60S0UvgBxJSY+If5oO6WQtakpHxGR9amt75pSEhSYjtQPLLls5q2HDgOPrXlGFlwJKXtyAcEe1H2623QQlYUgjZVB3DSUai0ZQDAnds/tQStXIeToMHGaY6zCpScUEVKQ4D8JByPejUL8wQoerfGaAK5EGYO0GhdQmIHOaN6ghQAWkRnJHNVTijrxnk0BbJ2gpInbtRiGXI1tKyKqUuFBGnaczVlaXajJzvQGNdSDjgbeTHudqOSCr1bj8JiarnrVu4SHAAlR7mgnL1y0SlEEdxOMUF6qEKAUZTGf2qAvC21aQVMZlG5R7j9qHt7xq7RLa88pO4prjqW1AlWO5oJ7shxkkEFs7QcGsxehy3dJJMTPzq0fuPIUp1KVLbJOttI29xQtwlq7Z81h1KkqGD3oKtd4+2guMK0rgc8UD0u6dev1OqMrPMU29bW0tRBJQYONo7UvQm5uFqJ4GJ4oNqw7Fuf/ZMUMXMkJyoVIkjSmO21REaZJI24oIbl/wAsCTuKHauwpRge2KZdOS7AyBxFR25AXJOJ7bUB7T2tSDkDsaJdehxLYUDpTO1QMBJAWZSAfvQSFhy7dVJg+9AT5y03DyTOkLV+tE2qmyuHEgnuN6FP+sc/uVRtn/VR/af1oCiwn/Yf0rG0jeld81PrcbIWRlO4cHtUjf8AU+lFOf8A16P7hQVD69SAkDUk5QeYpGXVpX8vamn+k3/cf1qP/c+poLB/1sDkHaRVO4n1KBmBsRV0P6FU7v8Auf3UA6UqKSqBpTg/WibJcACSPc1AP6bvzFS2v9RXyFBbMK0qhxPpjjgRUb9u3cpCVSJ2MTFSW/8AR+hpze6aDNXKX+mq8xMkBXA3FW1hfN37GtrKxug7indZ/wBG5/ZVB4V/16/7RQXl04tPqIgRVNcILTy3raG1nK0H4V/sfer/AKj/AEz86pbv4XPkKCm6lcpuEylBbUk/zGydj/kUZ4Xa1OuLJkRjGflVb1X+v/8ArVr4T/3PlQaOJiDIHeoLtehBnIIiif2oG+/pfWgrVKle0wd/81Mw0gyZOTtTHPjVRbXwD+00CuHTar0mMQJqqtitDqjAJI74qwv/APTJ/uH6VXM7/e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8676" name="AutoShape 4" descr="data:image/jpeg;base64,/9j/4AAQSkZJRgABAQAAAQABAAD/2wBDAAkGBwgHBgkIBwgKCgkLDRYPDQwMDRsUFRAWIB0iIiAdHx8kKDQsJCYxJx8fLT0tMTU3Ojo6Iys/RD84QzQ5Ojf/2wBDAQoKCg0MDRoPDxo3JR8lNzc3Nzc3Nzc3Nzc3Nzc3Nzc3Nzc3Nzc3Nzc3Nzc3Nzc3Nzc3Nzc3Nzc3Nzc3Nzc3Nzf/wAARCAEJAL4DASIAAhEBAxEB/8QAHAAAAQUBAQEAAAAAAAAAAAAABAECAwUGBwAI/8QAOxAAAQMDAwIEBAQFBAICAwAAAQIDEQAEIRIxQQVRBhMiYTJxgZFCobHRFCMzcsE0Q1LwB2IkNVOC4f/EABQBAQAAAAAAAAAAAAAAAAAAAAD/xAAUEQEAAAAAAAAAAAAAAAAAAAAA/9oADAMBAAIRAxEAPwDqiRBgTT0pMkHampMKI7f9NOKgMcigYUmSBiKauQO/vTlE5PFNmdyO9BEoQcmh3BHqSKnUSpR/WolnUqNvnQDGVEGIG+9QLaJOPzFEuSFlKY+9MdW0wjVcuhIO0/4oIEtkgbYwc7U0WxUjKOJgmiLe8tFEpUkoGwK+feKsrZ/p7xPkjzdODmAKDOqtTGlE5O1RKtHkqEIVG06TW1Y8hMeWy2mPbM1J5hOJH2oOfrtnEE+jb2oZaiMEbcRXRyhlW6UGO4mgXejWD6tSmUpV3TIoMJjk01SeArArTX/hnQ2pdm4VxnQs5Pyqjet37ZRS40QQO00A0KImZkVO0knbempgqEA5qdCIgzQIUknb715YUAQeRiiFxAJ3qBwAmMz7UA5zEprxTBMU8AiR+cV5YEE0A6kkKp7KZ33inHAmMV5kySJig3ilQoxNISNjknmkXKSRXhGnBoGqVAiTUSleoFNPI3MzxTFAHaPlQIrc9qRSCqNhz86jklwkzA7VS9b6yUgWtuYzC1z+VA+/6ui2UpthQW4JzuE/vVCbt9bpdcWpTijAnOKjLWtILRBMZJNOYtn3TpSSFKO4EqP7UDLi+UDFy5Bj4EiVH9qNs+tPNIAZQ2whQgn4lmnp6K020AuPNUZAmT9anR05lpCSTGnnaaC76Z1NhSSXVPKUQJ14q1bvWyQGRIrOW5tUDShbKVnfkzVpZNeaCoqUsE41Y/KgtkvYlZSO4qVtxCj8Y+hoZu1JEAhP0opq2gTIn2FB5YUTCSSD3pqmG3WlNXDYcQeKKS0R8UGvKa3igynWeiC2R51n6mfxDlNU4kBIroGnBAG4gg7H51lOv9MNo+LhifIXx/xPagrykqAyIJzSLSIAKTMb0jR3jJP5U90iZyaAdadKoO1RKTpEHnipirSAYyKhcV3GTQRL2NK0nMzxxSagZJH1p7CZUY7UG6chRMGoz6TUhOYAqJWTQJMkiM0xfqG29eynVJmmKd0IWs7JSST+dBWdev8A+CYKEGFuJn5Cslbtl50lxRImIPFSdWunOoXheJIScJHalQnym9Kd9p96BzJ1OltgnSnClcUUm6UzP8OoY3UBvQzjSmWEgEQozI5r2kJaGCBQSG6cWorUslXzqZplVwoaifkTQrYAMkZo6zJ81OY2oLrpVhoTOkYPatHZsJjOTVXaLISIM4qztn4I2PvQWCGkgbU9KRGBmoA6Pw08Od6CWkImma+ZmlBkb0DVp9JNCXVsm6tlsLj1D0k8Hii1EgQaYoAifbagwLjX8O8ttxOlSTBFK6ofTirfxTbhLyLlI/qDPzrPrcUkicmMUDHVEBU4nmKgnWBqNSuuH/vFDiTgUDt0nO1EWyTEgjbmhhsqeKmZWe+I4oNwoxmKjBM45ryskxmKRQIO2+9BE6oJMkHeg+oKnp1xMpls596IdBJP3FZ7xZdutWzbCQQF5J70GeS4VPEgbYT86OZCStI04AgRyarbNkrelRxuBV5b2ylElEYH296DxCSsBRyMmmrQlQ0gEqVJg7CpUsS9tB2TNGO2bbNt2WTHzoKQHJHI5othyAO4qvuj5a8TE5p7LmofvQazp7hKKsmnSAEwazNpcLSoaZ0xEVcWF3rVpUKC5YcVMwaPbUCnJzQ9toUmfaiWtA2H1oFB7CnjI7UojA5r0+woEwRBppT9KlgUxzbegp+ush2wXzoMisU9nSBxW66qnTZvqP8AxrAvKBUTt3igYTJMbdq8EknIr0ACZknek1Hb7xQK4mEmKa1JJry1SBxSN84oN2SZO3ypq1KpqiRmNzSQVEzQRuSr64ql8RtJVbtqJkA4Eb1d6TBGfvQfUrU3FoW2ykKB57c0GWtk6XtKE+o742FXDCBbFKZJWsbDiqu0lT0gepOwmjylWsq1KJQdSzQFqS2gErUQTyaDvr9stlDZKoOw2oW+eW8UjME4jkUO6PQAkQBigDuVqWdR/So7YqSDufpUzzeJB42qt6hcKaZgKUJ2ANBf2l0CMLgjvxRLV84NRZUkkZyYrBWy71SlrDqm08QoifelW31B4ENvPOiMmTg+1B0m18TOIhLiUk+yqMb8VsAEKkGYrkKHrxOtlVy4lA+JtUgzRPTDcQSXS42FSATQdga8RhzSEkDHJqa68UWdnAuFHWYhKRvNZXww0bx1KlLVCOAYqDx3aqa0vFzSD6UnYA0GxX4y6Yywpa3DIMaQJNMs/GvTrpYQNbajtrTg/UGuFPrUlS1KUvQnJMb/ALVpvDXUkJUz5luPIVAyjSSI3BGDQdndcTd2LmxStJEg1zl5JS4Qd5rS9Nf/AIWxllXmNlWCkyFJPNZ+9Wlbq1o7kiKAaSePpXiuAMZphOIpJkYAoFK1QSRmnNKkSYmmK+EfnTmZJJiJFBvHBmBwc0077D61IuNROYNRk/iOc0EZkKMGPemLWhIOoiBvJ2FeWJSSCZJxQHUyodOuFI+MJoKa3uWhcr0EBRV6ZEVI6vy/Vq3VVHaJuHWU3LiplXpIGQaN1HRCsrHPagsv4YOMl+YnAG0CgHJyIATMg96IbuPMtCyIA3JBoZwkJMCeN6Bl2iBAkdzVBcJDKlOuQ4QZBOBFadFstxsAIWREyZihbvorzwHmIVp7Dmgzlkbi9uQVphufwj4R8u9TvdD6g/ftBltxbR7mAQf0rT23QnShOm3SBAA4NW9n0lxtAJYAUDjGR96DD3vhm/tlbBYSkAKUrPvUNlZuMXEKHpIO1dKesdbJU8EmBxxVC7ZttKUgCZ/EaCXwgQ1eloTChNXniywZurFOtsKWgakkfnWc6M6LTqqNhPpNbe8Hn2yIAJBoOW/wHSnh5C2VKVkQFBM+1aO26FYr6ei2/hi2kSUqUZKZ7EVa3XRrS4eKy0EuTkpxNEMWQZjSmBQD9N6e81aqZj4EkahjXjf51m3ExIVxxXRGNJSYGawHVFeXfXCQcBZFAMSMyaZsRJjtSBUn/O9eUU8nbmg9sJn505Cs4+0U1UECK83GdNB0JWFZE55pq47714rGpQMTNN1QMGfnQQvQAROw7VX3xm1dBmSntVisg/Ed6DfQFpUjgpiaDKsrZR05IeUUpSVGU/Ohun3rfUHXtPpKdh7VF1sFtlDaQYCzqj3pnhnyw64k4JGMjvQW9sgJaOMnc0xwpCpBg0Xp/lltG4mKDuEkJjagsbG6ASAFQe1aSweadgqj2msCXCjAPvirbp96pCAUqMcig6GwGliYH0py2kgGBVB07qJUlI16p2mrdu51iSrigheQkhaTG1ZTrrrbKtKDCiMRV91O8SwlZGMVkWersNrdVcjUoq9JigCtXybxPmHZXxGuk2sKYTOfTM965Te31ut5bluQAVGADtWu6D4ttTbJbuFQtAiDyKC4U+kXamzggzHtRoKSP1rJdQ6w0/eoXbGVoJCyNo3ir2zuvMbCk5SeKA9TugQJzzWC6ioOXTy4mVmtm68EoWs4SEk7Vg3nNRKyck0DAY9vlSqOMb1AlRCt6epXCRj34oHSaRCxPaowsxFeQoDiaDozqpPyOKglQc9UwdjU64KsHaahWnMcUHnAnQQeagjiZNTGCnAzHFQogEAyY5NBnesWaUvKKgSy5gkfhqrf6L5IZctHSFb65rY3bQcQW1CEK5ic1Svs+XbltfxNEn7/AOKBW1hTSFYMjJoe5UJJE7c03pT4Uy60rOgyDPBpLgE5PNAItEmY35qVklBxOPfFOGxzMD7UxRKRg4oLKxuQ0r17ex2q/Y6i2EEg8Y96yCVDBWrHelW+sI0hSoGRBoLbql/561NjHNY7qduUOKCQVJOdNaW3t/8A4jTroOtxRGRsKFLPmXzCXkhII0kcH60GZsemruHVFCAjIEnvWu8O9HtHkLceStTyTCtKoEAfel/hWG7NFw2spXrlSO8HP+Km6A+bfqi2XDDiVqA7KBGPtQGv+HmWbdSrBoIg64G6p5p/RdbTJSsQNWx4q9ZvUKKkqIDQEe4Ix9tqHu7FRWpbQ9JOwFBB1R3y+mPqmPTAx3rDLd3EfWtf15zy+mLQQQpRAIrGL3OKDwVHvTtUmfyqLnekWvT8QGD2oJVHBilZV7ZqPVO+3tXmzmg6WrEx+YpidiSDSlZM7771GV5MZHzoPAmDOJMUwALkTtivD1EkYIppVGwigeUSgDc75FVXXGJslKSTqSoAkdjVy2tKoEVD1ZkLsn9OSUSKDGWDCGHHAFqOqZKzUji8wTOd6hCj5wUYE4pXDCoxFBIgjT79qY9GCD9KayoGYmYOaVZBTA3BoGbuEz7QaNtbFT5S4RpQTEDc0DJBmJzkUd097WgnzSNKoMGCBQWfUL1DVxpGG2UQQBgGKoLt/Lbi1kAKz7U3rV2tNwspBDJVMx8RqlTcOvvqDvwqOfbtQWCbq7et0lpklSXNQSoxj/oqBI6uu8TcSgA5gOZPy96ZaIc83StSlQIBqxsunHzEQmVas0Fwbq7tOnqS8EqUtRn1Z0kD85mtR03q7dxYN3EhTRQJJOxGKy9309xLYQUQniBioOnOuMpVag6Q6QCqJgfKgu/FUrU0UiErSSZxqj/+VjFqB3J+lanxDe+V023ZWoKdxBSZgp3H51k3CAfSCAc54oEka94HanGMeqfaoCpRUTIilzyR7UExHpPA/SnMiZlX2qED0/F9qewoAmaDpqsGARHvvUC9wkY4qRwnM5E4FRlRCvSIA396BpVCTqOfah1FZUSZlJgRU6lA8QrfNRrUSZMgTg0E9uvSDrgEid6E6/1RHTenKdUPWv0NoncmjECADH1NYT/yLdA9QtbZteWkalDsTQaXrXhtwWzd3YIltaEqcaGSkxkj2rMOlSVDWOOa6J4T6yz1jozDrax5raQ26kbpUB/ncU3rPh216l60/wAh7crSMK+YoOeIXk4qZCtWCcc0X1Dw31GyJUUF1of7jWRHv2quTqGSk4O1Ar0JSfURUdssMGdcmQqAmmrXqJJwah1JgxgcQaAwvF5xaFt6kOKmRwOMUqOkJ88pbBhWQSaGaehU4gVYW18NUriKC86X0NkSpfqCYq+ZtrRnSUoSFn2rN23WiyIQN8GTT1daUvSrSmUngzNBqHWUOCIBEdqz79gG3ZSJ9VGsdTS40DMTvJzUL12j1OOEaEiSZoMx1/S1eJaR+FEnPJqpWrbPNTXj5urpy4WANZwKHUYT8veg8cDH1p24z96iJnfNPkEQTQP4AAH3pzUFRk8VGudOTivW65WYE470HTlyqcbbVHq0iCCTT1mOc1GowgZBM4oGLzrkD/NNQUkbSPzqFSwHJAOrk8Gh7u8TZpLq1+hImTxQGdT6m10+wduHBAbEgTueBXIr+8cvr1y6dVLizJNWfiXxAeqKDCAQwjIzuaowNttuaCy6F1y66HffxFss6gYUg/CsdjXYPDniay8QWwWwfLuAJct1HKfl3FcJdRiRmeO1Osry46fcodtXHG3EGQpJyDQfRifilOKjuOm2N6kpuLZCp/EBBrE+E/8AyHb33l2nWNLFxMJfiELPGrsfyrdAhRBScHII5oMr1fwEXSXOm3SQSfgex+YrIdR8O9W6eo/xNq55cxrTkH6iuyskLwdxSvJlJHHIPNBwdaXEnStJSBuaSHpGhQM/auodV6VYvqV59skk/iTg1SXXhhgJ820OqPwnf70GRQbn8aaLt7a4dcSEJUTONIq8YtrVCSlbX8xJ/FViu4YsOnOXa0JQlA2A37RQA2Fg8t1CHFBBOCJqv8RG6t7pdm4NLYAKYEax3q48GNXF/wCZ1e9J/nEhlHCEA8VaeJujjqdl/LID7QKkHv7UHOkkTtv3qJUkn51KpJSY2IP1ph+tBHiYOc04AjJ2qLUrVnankkjigetQCcTSW4AWqTSRqHsBTmgCZGMUHUHB6iSJ+tDLkn07/On312xbJKn1pSBMia5/1zxS9culqzUppmY1AySKDRdW61Z9NQQ4sLdAP8tJ/U8Vgerdaub9R1qIamQhO1BuLknWSoneeajgAEEAdzQIgBZ1TP8AipCNKhOZqFCQhRPB3FEGISAmU9+9BAvbeD86geBj04mZop4JwBE9o2qFYkZwe9ALrKYgkgn7Vr/CHjq96IpDDxNzYSB5az6kf2n/ABWUUgFIIGZPEUOtKkCRsPyoPpfonWbHrFum5sXdSeRyD2IqwuHU6P2r5r6B4ivOh3getXSBMLTwR712Twv4utfELCUtrCLgD1Nk7/KgtOoFRSVIg571DaulAAABSfiFWBtlqTlMj/12qAWagoaRieaAHqvTUPoD7IhYyfesl4jcX1L+D6XbBRLjoQrFdCaYUnGY+W1U/T+hpR4juOpFBS2kQ2k5lZ3I7CgtbW1RaMMsNCG20BA+QqV2EpJUQkAZJ4qZ+QypYGw5rlHXL6+eeUXX3Vsk4SVY+1AT4octHOquKs1JKSBqKdirmKpXQOaGc1g60njaaiN8nVofhJOxoChntShJjA+tRIWhQ9CgflU6DM5xQegJHvPanNSMD9KQgb5+op7ITqUDigrL3qN3ePq/iHVrJXiTAquWqQcSKkuZ84kGo0EGcwRvAoPJk5A9xNIqcwRgwfel1ESFD50wkH4gPag8gajAmnJeLXoB9O5mlTsPL+tMI3mgIJDjcpGZoRaCpWIn3pyVaTmfvREJcVIgGgBdCgqYjOwpoBUIUMDei30EAEChcajJJ+tAMtpIMJQfmM0V0W7e6dfNXNsoocbWCCNjTkFOZHameXCtbZONh3oPobwn4gt+uWYUkJbuED+Y1O3uPar8pBEETXDPDV85aXFvdMr0OIMKg/ka7N0bqbPVLMPNGFDC0/8AE0BJbHAApEpSKesim8SM0EN7As3pyPLV+lcgbIuUFtZBBG8bGuq9duk2nSrl1fDSoHfFcc6e+VnUk49tqAZxCmypDmFJMRQd00h1BSoek88irXqaSoh47xB96q3ZMz+tBRan7G5KArUjdJncVbW/VVKTmFJ/Soru3TcNFDgAM4NUmt21f8lwHf8A6aDZMXTboASuT70YwDJPFZG3dJEg/bFW1heOiU65IHNAl1auFZUUlSSTBNCm3KSNfPc8Ve3BEqVpCtSiIGAKEcZLilHaPwzxQVCgRIH3NNWITkxiaNLJ1QhJzsFCoCk5kRO4mgg8wGNvpXhuffavFuDITjk15PxZwfnQOKB/yG3emkKQOSmpEpMyY3iKetICTqO52NBKwUPgochJTyeaRyyOYH0GahaaS4oCRr4FSpNyydLazB3wTFA0WS0kzkxmBMV5u2WlYSJMkR70ay9eTKmAviYoljzlkqbsXCPbigJ6e3otyoCCFEbVd+HetO9IvkuaiUKwtE4UP3qptWnk+Z5jRbCjIG9I4lTSpSCQTseKDtDNyi7tkP26gpCxIqFx91KiEqRHFc/8LeIV9PcDD0m3UYI/4nvW4cdS4gLQQUkYI5oMz41NyvpT5Q8TrG3bG1c36M8VDUBBSYg11HxCAvpy0kb965L09aWnXUjhRGODNBeXS5QlMiCJ2qnuHmkSHVhEc1YPmUifoaFUhOqFJC8zkUFM51JvzSltDrhwZSk7VLcW6uq2yCtstODKCr9DVqvRjQhIPMCKjeMOITiIoKRiyubZBSpBIJNF2LbvmGEmNM7e9WzTkp0kyOfai7VptwmUj5igFL7anFBJhSVHepQ2VN61ZjcTxQhttalKBk6jiOZpGnl25UQSoDcE70BBZCspVPuTQjzWgHV6p2mpUupIC2iSkH1J5FTpdRcJyM8e9BVPIMaSmMxMb1CUQrHaCauH2ZGVTON6FWyNKlah7Ac0AEkYTpjnFSBYCSFAK/enLEYiAagMavQCoTyN6C9shbqaCm0pBjb3qVSNHqGxOcc1RMrWy5rZJntwaurZ5NwidUKH4eRQTMLWVAtqKVjAPcdqPt7yRodUEuHYcGqxTSkLDkwac7DqNLmDxmIoLQOqJUPpih3k5ycfOhmrhbOLkgo2DqeP7v3olZxJOCJxyO4oAXndBIn1cRzWj8LeI/JT/CXS/wCWT6STOmsr1L0t6wRpnniqpq8DakqJgz33NB1/rS9dgtSSCCN64/brUnqd6B/+SSJxWw6X4gS9YKs3ljUQdAB2rAIfUPEF2yqNJnPvQagLK2gZG2aFdUYyrjNetSvyVTOBjaoFEAQr86B6FwoFWZ9qR9YU5mcGKjMJSTxQ6CSvUVZ4oLBCtKAmTHzo7pysE78VVKURGftR9q6lCDrIztmgBLrjbyiFHKjj60S0UvgBxJSY+If5oO6WQtakpHxGR9amt75pSEhSYjtQPLLls5q2HDgOPrXlGFlwJKXtyAcEe1H2623QQlYUgjZVB3DSUai0ZQDAnds/tQStXIeToMHGaY6zCpScUEVKQ4D8JByPejUL8wQoerfGaAK5EGYO0GhdQmIHOaN6ghQAWkRnJHNVTijrxnk0BbJ2gpInbtRiGXI1tKyKqUuFBGnaczVlaXajJzvQGNdSDjgbeTHudqOSCr1bj8JiarnrVu4SHAAlR7mgnL1y0SlEEdxOMUF6qEKAUZTGf2qAvC21aQVMZlG5R7j9qHt7xq7RLa88pO4prjqW1AlWO5oJ7shxkkEFs7QcGsxehy3dJJMTPzq0fuPIUp1KVLbJOttI29xQtwlq7Z81h1KkqGD3oKtd4+2guMK0rgc8UD0u6dev1OqMrPMU29bW0tRBJQYONo7UvQm5uFqJ4GJ4oNqw7Fuf/ZMUMXMkJyoVIkjSmO21REaZJI24oIbl/wAsCTuKHauwpRge2KZdOS7AyBxFR25AXJOJ7bUB7T2tSDkDsaJdehxLYUDpTO1QMBJAWZSAfvQSFhy7dVJg+9AT5y03DyTOkLV+tE2qmyuHEgnuN6FP+sc/uVRtn/VR/af1oCiwn/Yf0rG0jeld81PrcbIWRlO4cHtUjf8AU+lFOf8A16P7hQVD69SAkDUk5QeYpGXVpX8vamn+k3/cf1qP/c+poLB/1sDkHaRVO4n1KBmBsRV0P6FU7v8Auf3UA6UqKSqBpTg/WibJcACSPc1AP6bvzFS2v9RXyFBbMK0qhxPpjjgRUb9u3cpCVSJ2MTFSW/8AR+hpze6aDNXKX+mq8xMkBXA3FW1hfN37GtrKxug7indZ/wBG5/ZVB4V/16/7RQXl04tPqIgRVNcILTy3raG1nK0H4V/sfer/AKj/AEz86pbv4XPkKCm6lcpuEylBbUk/zGydj/kUZ4Xa1OuLJkRjGflVb1X+v/8ArVr4T/3PlQaOJiDIHeoLtehBnIIiif2oG+/pfWgrVKle0wd/81Mw0gyZOTtTHPjVRbXwD+00CuHTar0mMQJqqtitDqjAJI74qwv/APTJ/uH6VXM7/e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8678" name="Picture 6" descr="http://www.pisni.org.ua/files/006/001411_mykola_lysen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4071966" cy="5674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35716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/>
              <a:t>Iwan Franko, einer der </a:t>
            </a:r>
            <a:r>
              <a:rPr lang="de-DE" dirty="0" err="1" smtClean="0"/>
              <a:t>leidenschaftli</a:t>
            </a:r>
            <a:r>
              <a:rPr lang="de-DE" dirty="0" smtClean="0"/>
              <a:t>­</a:t>
            </a:r>
          </a:p>
          <a:p>
            <a:r>
              <a:rPr lang="de-DE" dirty="0" err="1" smtClean="0"/>
              <a:t>chen</a:t>
            </a:r>
            <a:r>
              <a:rPr lang="de-DE" dirty="0" smtClean="0"/>
              <a:t> Kämpfer für das ukrainische Volk,</a:t>
            </a:r>
          </a:p>
          <a:p>
            <a:r>
              <a:rPr lang="de-DE" dirty="0" smtClean="0"/>
              <a:t>wurde am 27. August 1856 im Dorf Na­</a:t>
            </a:r>
          </a:p>
          <a:p>
            <a:r>
              <a:rPr lang="de-DE" dirty="0" err="1" smtClean="0"/>
              <a:t>gujewytschi</a:t>
            </a:r>
            <a:r>
              <a:rPr lang="de-DE" dirty="0" smtClean="0"/>
              <a:t> im Bezirk </a:t>
            </a:r>
            <a:r>
              <a:rPr lang="de-DE" dirty="0" err="1" smtClean="0"/>
              <a:t>Drogobytsch</a:t>
            </a:r>
            <a:r>
              <a:rPr lang="de-DE" dirty="0" smtClean="0"/>
              <a:t> in</a:t>
            </a:r>
          </a:p>
          <a:p>
            <a:r>
              <a:rPr lang="de-DE" dirty="0" smtClean="0"/>
              <a:t>Galizien geboren.</a:t>
            </a:r>
            <a:r>
              <a:rPr lang="uk-UA" dirty="0" smtClean="0"/>
              <a:t> </a:t>
            </a:r>
            <a:r>
              <a:rPr lang="de-DE" dirty="0" smtClean="0"/>
              <a:t>Besonders lebendig sind in seiner Dichtung die Gefühle zur Heimat und Freiheit.</a:t>
            </a:r>
          </a:p>
          <a:p>
            <a:r>
              <a:rPr lang="de-DE" dirty="0" smtClean="0"/>
              <a:t>Deshalb hing sein Herz schon in Kin­</a:t>
            </a:r>
          </a:p>
          <a:p>
            <a:r>
              <a:rPr lang="de-DE" dirty="0" err="1" smtClean="0"/>
              <a:t>derjahren</a:t>
            </a:r>
            <a:r>
              <a:rPr lang="de-DE" dirty="0" smtClean="0"/>
              <a:t> an den Liedern von </a:t>
            </a:r>
            <a:r>
              <a:rPr lang="de-DE" dirty="0" err="1" smtClean="0"/>
              <a:t>Schewt</a:t>
            </a:r>
            <a:r>
              <a:rPr lang="de-DE" dirty="0" smtClean="0"/>
              <a:t>­</a:t>
            </a:r>
          </a:p>
          <a:p>
            <a:r>
              <a:rPr lang="de-DE" dirty="0" err="1" smtClean="0"/>
              <a:t>schenko</a:t>
            </a:r>
            <a:r>
              <a:rPr lang="de-DE" dirty="0" smtClean="0"/>
              <a:t>, der den Freiheitskampf sei­</a:t>
            </a:r>
          </a:p>
          <a:p>
            <a:r>
              <a:rPr lang="de-DE" dirty="0" err="1" smtClean="0"/>
              <a:t>nes</a:t>
            </a:r>
            <a:r>
              <a:rPr lang="de-DE" dirty="0" smtClean="0"/>
              <a:t> leidenden Vaterlandes in seinen</a:t>
            </a:r>
          </a:p>
          <a:p>
            <a:r>
              <a:rPr lang="de-DE" dirty="0" smtClean="0"/>
              <a:t>Gedichten und Poemen besungen</a:t>
            </a:r>
          </a:p>
          <a:p>
            <a:r>
              <a:rPr lang="de-DE" dirty="0" smtClean="0"/>
              <a:t>hatte.</a:t>
            </a:r>
          </a:p>
          <a:p>
            <a:r>
              <a:rPr lang="de-DE" dirty="0" smtClean="0"/>
              <a:t>Sein Werk, den “</a:t>
            </a:r>
            <a:r>
              <a:rPr lang="de-DE" dirty="0" err="1" smtClean="0"/>
              <a:t>Kobsar</a:t>
            </a:r>
            <a:r>
              <a:rPr lang="de-DE" dirty="0" smtClean="0"/>
              <a:t>”, kannte der</a:t>
            </a:r>
          </a:p>
          <a:p>
            <a:r>
              <a:rPr lang="de-DE" dirty="0" smtClean="0"/>
              <a:t>junge Franko fast völlig auswendig. Er beherrschte viele slawische und</a:t>
            </a:r>
          </a:p>
          <a:p>
            <a:r>
              <a:rPr lang="de-DE" dirty="0" smtClean="0"/>
              <a:t>westeuropäische Sprachen. In</a:t>
            </a:r>
            <a:r>
              <a:rPr lang="uk-UA" dirty="0" smtClean="0"/>
              <a:t> </a:t>
            </a:r>
            <a:r>
              <a:rPr lang="de-DE" dirty="0" err="1" smtClean="0"/>
              <a:t>Nagujewytschi</a:t>
            </a:r>
            <a:r>
              <a:rPr lang="de-DE" dirty="0" smtClean="0"/>
              <a:t> schrieb er die Novellen</a:t>
            </a:r>
          </a:p>
          <a:p>
            <a:r>
              <a:rPr lang="de-DE" dirty="0" smtClean="0"/>
              <a:t>“</a:t>
            </a:r>
            <a:r>
              <a:rPr lang="de-DE" dirty="0" err="1" smtClean="0"/>
              <a:t>Boryslaw</a:t>
            </a:r>
            <a:r>
              <a:rPr lang="de-DE" dirty="0" smtClean="0"/>
              <a:t> lacht”, “Sachar </a:t>
            </a:r>
            <a:r>
              <a:rPr lang="de-DE" dirty="0" err="1" smtClean="0"/>
              <a:t>Berkut</a:t>
            </a:r>
            <a:r>
              <a:rPr lang="de-DE" dirty="0" smtClean="0"/>
              <a:t>”, eine</a:t>
            </a:r>
          </a:p>
          <a:p>
            <a:r>
              <a:rPr lang="de-DE" dirty="0" err="1" smtClean="0"/>
              <a:t>Gedichtssammlung</a:t>
            </a:r>
            <a:r>
              <a:rPr lang="de-DE" dirty="0" smtClean="0"/>
              <a:t> “S </a:t>
            </a:r>
            <a:r>
              <a:rPr lang="de-DE" dirty="0" err="1" smtClean="0"/>
              <a:t>werschyn</a:t>
            </a:r>
            <a:r>
              <a:rPr lang="de-DE" dirty="0" smtClean="0"/>
              <a:t> </a:t>
            </a:r>
            <a:r>
              <a:rPr lang="de-DE" dirty="0" err="1" smtClean="0"/>
              <a:t>ta</a:t>
            </a:r>
            <a:r>
              <a:rPr lang="de-DE" dirty="0" smtClean="0"/>
              <a:t> </a:t>
            </a:r>
            <a:r>
              <a:rPr lang="de-DE" dirty="0" err="1" smtClean="0"/>
              <a:t>nysyn</a:t>
            </a:r>
            <a:r>
              <a:rPr lang="de-DE" dirty="0" smtClean="0"/>
              <a:t>”. Iwan Franko starb am 28. Mai 1916 in</a:t>
            </a:r>
            <a:r>
              <a:rPr lang="uk-UA" dirty="0" smtClean="0"/>
              <a:t> </a:t>
            </a:r>
            <a:r>
              <a:rPr lang="de-DE" dirty="0" smtClean="0"/>
              <a:t>Lwiw.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85728"/>
            <a:ext cx="26100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i="1" dirty="0">
                <a:solidFill>
                  <a:prstClr val="white"/>
                </a:solidFill>
              </a:rPr>
              <a:t>Iwan Franko</a:t>
            </a:r>
            <a:endParaRPr lang="uk-UA" sz="3200" b="1" i="1" dirty="0"/>
          </a:p>
        </p:txBody>
      </p:sp>
      <p:pic>
        <p:nvPicPr>
          <p:cNvPr id="29698" name="Picture 2" descr="http://leleky.org/wp-content/uploads/2014/04/frank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3786214" cy="5765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9124" y="214290"/>
            <a:ext cx="450057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K. </a:t>
            </a:r>
            <a:r>
              <a:rPr lang="de-DE" dirty="0" err="1" smtClean="0"/>
              <a:t>Bilokur</a:t>
            </a:r>
            <a:r>
              <a:rPr lang="de-DE" dirty="0" smtClean="0"/>
              <a:t> wurde am 24. November</a:t>
            </a:r>
          </a:p>
          <a:p>
            <a:r>
              <a:rPr lang="de-DE" dirty="0" smtClean="0"/>
              <a:t>1900 im Dorf </a:t>
            </a:r>
            <a:r>
              <a:rPr lang="de-DE" dirty="0" err="1" smtClean="0"/>
              <a:t>Bohdaniwzi</a:t>
            </a:r>
            <a:r>
              <a:rPr lang="de-DE" dirty="0" smtClean="0"/>
              <a:t>, des </a:t>
            </a:r>
            <a:r>
              <a:rPr lang="de-DE" dirty="0" err="1" smtClean="0"/>
              <a:t>ehema</a:t>
            </a:r>
            <a:r>
              <a:rPr lang="de-DE" dirty="0" smtClean="0"/>
              <a:t>­</a:t>
            </a:r>
          </a:p>
          <a:p>
            <a:r>
              <a:rPr lang="de-DE" dirty="0" err="1" smtClean="0"/>
              <a:t>ligen</a:t>
            </a:r>
            <a:r>
              <a:rPr lang="de-DE" dirty="0" smtClean="0"/>
              <a:t> Bezirkes </a:t>
            </a:r>
            <a:r>
              <a:rPr lang="de-DE" dirty="0" err="1" smtClean="0"/>
              <a:t>Pyrjatin</a:t>
            </a:r>
            <a:r>
              <a:rPr lang="de-DE" dirty="0" smtClean="0"/>
              <a:t> des Gebiets</a:t>
            </a:r>
          </a:p>
          <a:p>
            <a:r>
              <a:rPr lang="de-DE" dirty="0" smtClean="0"/>
              <a:t>Poltawa (jetzt </a:t>
            </a:r>
            <a:r>
              <a:rPr lang="de-DE" dirty="0" err="1" smtClean="0"/>
              <a:t>Kyjiwer</a:t>
            </a:r>
            <a:r>
              <a:rPr lang="de-DE" dirty="0" smtClean="0"/>
              <a:t> Gebiet) in einer</a:t>
            </a:r>
          </a:p>
          <a:p>
            <a:r>
              <a:rPr lang="de-DE" dirty="0" smtClean="0"/>
              <a:t>Bauernfamilie geboren. Ihre ersten Zeichnungen waren fantastische Vögel, seltsame Blumen auf</a:t>
            </a:r>
            <a:r>
              <a:rPr lang="uk-UA" dirty="0" smtClean="0"/>
              <a:t> </a:t>
            </a:r>
            <a:r>
              <a:rPr lang="de-DE" dirty="0" smtClean="0"/>
              <a:t>dem Stück Leinwand, die sie mit </a:t>
            </a:r>
            <a:r>
              <a:rPr lang="de-DE" dirty="0" err="1" smtClean="0"/>
              <a:t>Russ</a:t>
            </a:r>
            <a:r>
              <a:rPr lang="de-DE" dirty="0" smtClean="0"/>
              <a:t>,</a:t>
            </a:r>
            <a:r>
              <a:rPr lang="uk-UA" dirty="0" smtClean="0"/>
              <a:t> </a:t>
            </a:r>
            <a:r>
              <a:rPr lang="de-DE" dirty="0" smtClean="0"/>
              <a:t>Kohle und auch mit Farben aus Rüben,</a:t>
            </a:r>
            <a:r>
              <a:rPr lang="uk-UA" dirty="0" smtClean="0"/>
              <a:t> </a:t>
            </a:r>
            <a:r>
              <a:rPr lang="de-DE" dirty="0" smtClean="0"/>
              <a:t>Zwiebeln und Holunder malte. Sie versuchte in die </a:t>
            </a:r>
            <a:r>
              <a:rPr lang="de-DE" dirty="0" err="1" smtClean="0"/>
              <a:t>künstlerisch­keramische</a:t>
            </a:r>
            <a:r>
              <a:rPr lang="de-DE" dirty="0" smtClean="0"/>
              <a:t> Fachschule einzutreten, aber</a:t>
            </a:r>
            <a:r>
              <a:rPr lang="uk-UA" dirty="0" smtClean="0"/>
              <a:t> </a:t>
            </a:r>
            <a:r>
              <a:rPr lang="de-DE" dirty="0" smtClean="0"/>
              <a:t>sie hatte kein Schulzeugnis.</a:t>
            </a:r>
            <a:r>
              <a:rPr lang="uk-UA" dirty="0" smtClean="0"/>
              <a:t> </a:t>
            </a:r>
            <a:r>
              <a:rPr lang="de-DE" dirty="0" smtClean="0"/>
              <a:t>Selbst entdeckte sie Geheimnisse der</a:t>
            </a:r>
            <a:r>
              <a:rPr lang="uk-UA" dirty="0" smtClean="0"/>
              <a:t> </a:t>
            </a:r>
            <a:r>
              <a:rPr lang="de-DE" dirty="0" smtClean="0"/>
              <a:t>Malereitechnik und der Komposition</a:t>
            </a:r>
            <a:r>
              <a:rPr lang="uk-UA" dirty="0" smtClean="0"/>
              <a:t> </a:t>
            </a:r>
            <a:r>
              <a:rPr lang="de-DE" dirty="0" smtClean="0"/>
              <a:t>der Zeichnung.</a:t>
            </a:r>
          </a:p>
          <a:p>
            <a:r>
              <a:rPr lang="de-DE" dirty="0" smtClean="0"/>
              <a:t>Die Eltern waren gegen ihre</a:t>
            </a:r>
          </a:p>
          <a:p>
            <a:r>
              <a:rPr lang="de-DE" dirty="0" smtClean="0"/>
              <a:t>Betätigung und hielten sie für sinnlos. Besonders schön sind ihre Bilder</a:t>
            </a:r>
          </a:p>
          <a:p>
            <a:r>
              <a:rPr lang="de-DE" dirty="0" smtClean="0"/>
              <a:t>“Lilien”, “Blumen am Abend” (1942),</a:t>
            </a:r>
          </a:p>
          <a:p>
            <a:r>
              <a:rPr lang="de-DE" dirty="0" smtClean="0"/>
              <a:t>“</a:t>
            </a:r>
            <a:r>
              <a:rPr lang="de-DE" dirty="0" err="1" smtClean="0"/>
              <a:t>Dachlien”.Dem</a:t>
            </a:r>
            <a:r>
              <a:rPr lang="de-DE" dirty="0" smtClean="0"/>
              <a:t> Bild “Die Zaren–Ähre” klatschte</a:t>
            </a:r>
            <a:r>
              <a:rPr lang="uk-UA" dirty="0" smtClean="0"/>
              <a:t> </a:t>
            </a:r>
            <a:r>
              <a:rPr lang="de-DE" dirty="0" smtClean="0"/>
              <a:t>man Beifall in einer Gemäldeausstellung in Paris. Im Jahre 1961 starb sie im Dorf </a:t>
            </a:r>
            <a:r>
              <a:rPr lang="de-DE" dirty="0" err="1" smtClean="0"/>
              <a:t>Bohdaniwzi</a:t>
            </a:r>
            <a:r>
              <a:rPr lang="de-DE" dirty="0" smtClean="0"/>
              <a:t>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14290"/>
            <a:ext cx="3414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sng" dirty="0" err="1" smtClean="0"/>
              <a:t>Kateryna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Bilokur</a:t>
            </a:r>
            <a:endParaRPr lang="uk-UA" sz="3200" b="1" i="1" u="sng" dirty="0"/>
          </a:p>
        </p:txBody>
      </p:sp>
      <p:sp>
        <p:nvSpPr>
          <p:cNvPr id="30724" name="AutoShape 4" descr="data:image/jpeg;base64,/9j/4AAQSkZJRgABAQAAAQABAAD/2wCEAAkGBhQSERUUExQVFRUWGRwXFxgYGBodGhsaGBoYGh0cGRwaHCYeGBojHB0XIC8gJCcpLSwsHR4xNTAqNSYrLCkBCQoKDgwOGg8PGiwkHyQsLC0tKi0sLCwpNC8vLywsLCwvLywsLCwtLDQsLCksLCwvLCwsLCwsLCwsLCwsLCwsLP/AABEIAOoA1wMBIgACEQEDEQH/xAAbAAACAwEBAQAAAAAAAAAAAAAEBQIDBgEAB//EAD8QAAECBAQDBwMCBQMDBAMAAAECEQADITEEBRJBUWFxBhMigZGh8DKxwULRFCNS4fEzYnIHgqJDc5LCFSQ0/8QAGwEAAgMBAQEAAAAAAAAAAAAAAwQBAgUABgf/xAAzEQACAgEDAgQFAwQCAwEAAAABAgADERIhMQRBEyJRYXGBkdHwFKGxBSMyweHxM0JSFf/aAAwDAQACEQMRAD8AYnEqO5brEU4lQLOW4uY4QBHRK+8fO9U2wISZ6mZy/UxFc0tc+pipPOJAwPcTiBJCcriY8Jp4mOGK9xHZzJUS+ZOLXPrFKZxG8W6IWYsKSo/+Pz5vF6k1nGZzbbwifjikgByT1b1ipePU9DYfN4rA9NzuObQQnABSgb8684damuoZeUyX4nJalnjwgyRKUBc+8F4PChqxXOVpB+4jOL6jgQ4XEonTNO56fiKZcpSi+0ConFSql+e3zlDjCoYWeCWKahIGGG0mkMx4fNopmYo7E/BF80AByWgQJAJCtv8AMAUZBOJ2JxMzjA2YpStLG1b9N45NnEEMHB+faOYpQIbfhYteGqqyGBgnYYg0melCr86H5+0HrUS0I531sAbt6/asHT16WLOAzff8QxbUCRiUU4ENIiYXSPShqAo3lF6JLjnCLHHMNKissGisLO8GkUtC2eu8cnmlTLkTI8kOTAyV0i6Uvh8eLFcQed5Ykt8+c47FkhPijkDLYl4LMklz6wRLVFk1MUAcInOoQmmW0bnHJqXjyCDyiTRHEjEr0uOcWlFBHpSInO4RBMuJXMLB4EfUWcuOLD09otnJer/PjwKpQDu3C715AEVt/eNHp0XTnvBOxziESiLD25fDB+CTX40LJa2DcefHkYNwk8AgM3WA9RS+knEsjjiOygNS8JM3wxLMSGewrBuKx5SQOMSmK1JcRn0lqmDwhGoYmcUlyCaChbgWfj9jeGQx7KAYMA5PzygDHE6+Zo7fOIj3e2qTQeJqn0/EbRp8VR8IsG0mP5IUkiYpLIIUxIepBA9TQcYCxMvSSju2aWFFuIKQxHQkeTbCCxmCTKmy3BWoJIBHhKdLMHfgx/EY7M9UspmJUsAApmKsyCxIQA9EsSODdIcqalavBTfI7yWu0xlrAO37Nf8AEBYyaxduQ6240MJ05+ufMCMMlaHJUpZAPhTahonhzJFobYZM20wlYJoogOCxLeGhDAitQWu4gRpaoZbGfTO8AHDHb69p3CyF61KZvz1H5ixMtSzRg3Ji5Yjl1HMRRLx+icqRMOlyVy1GgUlRJ0k7EEkfBDXBoo3seXz2gNjMu5+UKMHYQzAoISAofPSDlHSIpwayS5+dIqzBYLh/8RkkF3wYbgQfEY9qAWiqaSU2uYtnaRpFSN33JixKwRy29YasRa8Y+sEpJgYRQRfJREVIr5j7wTKS70gTHaRiSkBjHoIw8prx6FmbeXnsUKtAZoYLmkuXiufQvFkONoeQ0UjqpQePIrEtNYnMgQmSkD0irEIeCJIic1AgGrBlonXL5Pxq1BFE2WKAWPPf7erQxxCKUpC5GG8TKJY3LVF61jV6a8DmAsX0nJajUfj4DBKalOpxQtS5FW6+cWyMkSsBSvCkU1WKOBBdj0+BrlEuVNAKSFaC5DEEK2BBsav6Xh3wDqw3HtCaQnO8VyimYUEBTEXboA/C8FYhK9SBLl6gRpJo+pyU1TQUu+wMXzsrWqZ3cpKZSAllLLv+otz6ctoIwmUGQghKitRU44cSed/eCJTVWmG7/OXLqPtM9IwExa9RGm4v4fCSCSWDhw8U5gkoWdVGfhejMX5e5jUHDykp0rJK2JA4XsLAPx4RnMXloUlu9fUW1LNyzFtX2FoLZ0ehdVZyP9feUKBssItWhCnUp2QKB2q9+B2+NFCEpUe5CQCnSvvCzlSnYktXcE8zEsWnupncvpNzUsGcDkxO/MdYnPw5lSlzZjFVQkDevhS+9amFdl2J+EVYavlzOow4Q+lIlgVLABiOIAalRBOG8JBq60lgX3HnWL8tnonlUtQIExBBG4UAAQDu4II6RXgMJ/MEkqc6dSDZ2OlSTwahbgeVRs7OGLf+o3+Hr9ZIKggDvFOdYyXM1yVJClIQChrpUPqHoTQ8IK7KTlTpZUuqkUfiNvO48oh2pyuVI/mfrmMkjirc+l+vWB+wGPRKlTps1QTKGlCXuoh7Dc2pB7lB6XUg9MfOLVsR1Bz7zT4aeTqZLNTrR/2ijvAtQajFjY/OMdy3tIjETO7lIIADklq8LcYuXgdBclgd9zekZK/2384wY9nWuRvIY6rMNXLh6UihMy1GgxUhj4VGl9j0gOWh1dL/AD0hy9V7wSHEPkyqjaPSUVPOJAE2jiEnxbVexf8AzaM1UZ9hLkgQvDIZjHo5hid7R6FW2MvKZqamB5of1gnFUvv+YEM4O3zf9oMgJhSZOWI6pbcorkzC9WY29Y7ONXasEKEHeQGENkLeLiNoVyF6qt+8FBRFuMBdMGdmcnJBERw2AClpKVuQR4QWpu4471iKsaxoplWB4H7QyyyZM+gygl2NGpzLfm8a39PoDhs8+k7OASJTjMsbUQgqUrXbfUQWWCGUKAV2rAuDIlLlsky1CuglOjSfrqGBAFQ4cF7h41slLAEWZqbnhTaIz8GlSgVAHmzseW7842WrsCYGIAX9mEsXIUUlmLgs7MX25ecVqDJdiALh7HfmPloJKwhI8RAtQftZuMKMbO0qZBOn69Saqo7gpArt7QbwBsBF6wWMicvTOVrKUrAoUhRHqBQ+cZ/MMWuYvulSUpkpSSkMGJTUVH0sRszQ9m5yuaD/AAxSyVB1FwSGrRvKu4hdnGdy5ckjEgBZchiFE0Jdk1HDg5Agxetf7SkZxxH69Q5Hw9R74mVmqRP0YlRKFJSSoKBHhoTU34+cGAyUpdc5CpYUkpYuxLkb0BD3hJj81GJeWlUyWlQICbHYF0sQQ448YFweUq0AKpObTLdNTpc2qNH4jLXoXsUFiR7RlOiHLczc4ebhpiEzkLSkJN1eHb/c2yoAlZU2JkTZagtDqcgvUpU/lGXmpWv60KdJSkOCCSv6hW4o1ItlZ3NwqQJZIQpbqS1UlQLAEk0ormCGjv8A8i1A3hPnO2D6H3gr+nQHfscyztapcxau8VoAJ0u9KaXbejluJEZz/wDGzpxCZMtXdpBCCbAbqUbEnc2sHYRvcxxP8RhJcwAayrSSQa1IsGJ6C8MBk7ply9SlOAqvgSkcNKABdmBFY6i21F0afMuRj4enrMxul1Od4B2MyAYZK1lWuYaFgWDVIHONXOwClGoDEO+xpA+Dw8yQvTMGvUKTBseBptzq3nD7C+IMG8JpVwzt1Hy8Dt6VLXy4Or1/NowxFShU4iROSkBZU7Bmrd+D3p9oR5kkomaRVlAqI3A4esamcmYStNNPhAQRarkhTspJDsaMRWA1YFHiP+osjQTYJBuRuTcxAoFZyB9ZauwKcneKcJO8Oprv6AlvaDO6CkOf1V9C1fSLThh3bWCE+ZPhf7N5x7BTDNcFKjpo4YJrYB7tbyhQUMSzIPh6e85gGyRK8EdQIO3Tr88o7Hu47tRBO9+EejGdTqMkTmaS6vwheZBTUUt1ttwhrPPGKVJ1BmglVukAGEYZgDkl9h8o13ioEFTE0s39iOkHnA2Ntx1gc4Mh3vs23MQ8LkIwOcQDKZWhxQAAcI5Ixv8AMbyblX0i9BvQ+3y8DtpXuSeJ/u3wxxQFTtIydt4Ro8QfjX50h3KMxR/knTLAdRIqpX9NaAbk1jL5hOOqjhm+feHeVZk4KCrQwDOLjj1d41P6UrI2DtkfOEHmyB2jTDZktgkt4aqPNvCAL/mD50xYPhIUmxB4uG/MK0rCJC0pICxQKO6lm/WCsMsJQhOttXi1G6gKXP6maNvwgG594J0GcgQhUqur/adRAu1fW8QRKlygJhI0lTijMSCLjjzgRUnSpCgs6FWBJqDVvOAsLmSDiVSFFSFIOuX/AEkEDURzCiQRW/OLs61jLHE7TtzzJTAJMmfOYBR1Mk08TlkuObR8vwmGnTpi5i1JC1nwJWXbxOprk8o2/aztIlU44VCXSAFLUbFX1C9hbzjM5fg6ImKUytR7oFvpVZ68SebQugFr6sD0z6iadCHTqbkwbHYRJZQWwl6+8KHZlEGgIDKLENxJi+TmCAtCkfzFFPhoXBALjzAjqVyhMWZiG1PrAsagMobiw6wz/jiogy0ukvw8KgOdrtSNBQF2xGWyOIuPaCZOPdpGhRLeIVDhRdjwZ4IxeVICHX41NdVqBhT15wFhyJU5a1l1qIAFtKdmB50eCMwxJmABJ8hU1t5/vFmYDjaCC53aO+yReRMYeGWUkACljQcDvD0YFYSF6VAq06SC5AAcApqG+zRjso7SIwEo4eahatZ1rUlSXCjRgkirAAfVGtyLMBPlnu5veygzBaXIB2LKBo28ZHgVh2tHJ9/+Zm+MHJxj/iN8KsqSDqbZRej/ADanWLsLhyl/G9x0B5+npA8uSgFkKA07Jp6P/eDMKgBQ8DqdzVzuKV83jiGz5jAOecQKdgJhNwQT9I4Fi3IKUAf7RcvCeByGq5YXHAgRamexdXhtpbzZ+JtHRin+otyYbvA/D0kkE7j6SpLQDEyjqAZhuQK3Aa17DzMQmBmCAzeRanH8QZiMU36SpQDg7D5wgZebyyrwkHiC7PwBb94EKcLj/uEUMe07PCZg+miWrszH3ePQGcTNJACXTU+FTgXvHo8714Pi7eghxUR3lM01iLtFkyVUxSzmEBLZhIA0ilfnrC/X4nbrWHMmVSB5mHAdhFqblXIIlGBMUzCw4c+H4gbvHUoEVoxuGO4+cOsFzJCvL24PXpFSpIFAGG9OsaqtnYbwUonmvE77evzeK5GMUmYCzpSXI5Ghat2eCFlwS1eD/f3gOYsIferKZqDn7e0OU7t7+sozEbgxrmePkIBm94FqIGhP6g/9olgO0aVd2gkIKSaKbdnFHYivvGbQTqGlIqahhRx94tMiUPEtQTws7hiT1bg0N29Ri0OOcY/BI8axjNVmed4eVITMWorUmiJYPiWoFgwvwJO0ZyVMxE4BWIQhKn1p0HTMQanYnju1OsBYfE4XETpZmKU6AUhNUJUVVfUKgNRnEO5uICFplI0oR3ZVRma3oKkwv1PUs1a1svmA54/NpdQWPmO0QZokmbMKyCCQNalNYAhtIqKkNe8SwXiRoIfQ4DJcUNClRFelDYjhAMrFoTLXKXLLy/ERxOo8bvSn4hynHqmJHdypiUpBbwUO1iwF7x6DpqwlagdpuA48uYux2IAWUyy6h+qqSRchiK2u4I5w6yhOnDhSqu5BNyNj5hj5xxeElTJQf6kuCHY/9wF/tFMjHaJSkFTMdKT4WANAGvR7Qy7gJ8JBU5zFeIywz5msoWpCiEljpYP9TsaOwAateEarL+z8pEtSpatGyiplKSRWpdgWYwvnZnKE4FKGKnlzC/gUzghtvK4I3AgHEYKbNJkIcpVMCluf0pDAnidIS/MR5e/qbruToxv95jW9QSxPY9pDLclwa5qlq1TZYOkrU4SqYogABjUXc8x1jYYDJcJKIUiWZSnBbUopPCiiQdi3LlGHzjMApGHkS5ejSdSwm2rbqWDnq0bTLcWjETGBUpaKKCgQ1LgGjc4PTeRgOCc7Ac98ZJg6dGcHb84jPCp/mMVhZJcFDUGzjjxJJ6Qemce8301AIAvxPLkIEkYBEsnwsQHAahPM7wpzrtQoy1JlD/SUgrmbfUKJG4d68qcYetC1jU/yk2kZ23mhnawNRTrYgpAuOvGkKcRm51jSCSQykq6m239od4PM0qSCxDt4TcPVjFCMTLXOUgFJKEgqFyCqz9QLRazSwVkOxkI4B8wgwnLllyC1/Dw5jeCZsiTNFdIUrdqn1vEcZNAL7BJ/tEpUpM1BZn4RIZQfDJ35k54PEFl4MpPhdqjhHoAThFhSkkqKWsTYgji7RyMu69FbBH59IduecySt4rmhvWCZiIqMeSBl5bKn+FvntEtVeMA95xt+YrnajV/ODr0xJlS4EvzJZADW5dIVCfxL2+AcPnOGU6adMKZ31P8Ajo/L835w1QhUYlXaQmrNXNA4G3CrWa/ysBTp2mg9X86EmlGvx3gifMIH1UuUvx4sTxFoBGM1EAPw4XHi6Eco1a12yIqzbxllssBClFk+F/nttGbOKRMmp1JCg4ZKrAbk7XG8aHK8CVJU71oR1FPOM/i+zKpc1L1kly7sQSosG+om1ot0tta3MXOTLIQoziXYkytExQlJQSyUtp6qduP7+XMvwUxQw4FDNdPSUglajSoBLfaGmaZLJlyUqmSlEKbSgOCoh6s7ixvDTs8oKlEmXomMwD/pH0hLAMkcOMW6vrdSagvfvDO6udA+MQdqZS1LBS9AAnax23e/tB0vFTxJGpTKarg+ZIHLpDDL5a9ClLqpzpcDyHGpinBZ/LWO6mDuZhoUqFHsz/u0Wp/qLV1aEXOnn7+sfTqE8uRgmZPPZM5UwEEuRRix89LVMMcBkTIkoX9SlhRe4AqS/T7xo8PgkJYzAHDhLkM45n1/xA2JAmhaULHfOCNVApNPCl/j3EaXU9avgeU8/t7mdY6IxIO8qyuecMrEy5iQ5dadQZK2Ci77OKeSRcQywOLlywqfaWtCS+7psOpSQOqYQYfETP4WfJnJdSKIJFRrJBANbctvKAMfNUrAo5LI8mP7tGE9HjsdXcgH0PvMU2aMY9zIdn5ve4glX+4neqiST6NG0yxBk+JIAUXJJUKJJcs+1y1hGbySRLw2HK2OpYGp6l60A2r+I8udiMWEy0pCUfpDHapUtRH0pFeHImGTX41h05AHELW6V15bdj2jnPe1hmDu5J1lVFLD83AZgRs4/MVZXh1ywkBIUlagJoI/QdVfI/aHGXdjpCEIUColqksxe7hrb36vDmWhOopIAIITbZT6R51hjqaLbFw0EFYnU0zOPmz0BXdPqWRqUBYJokJ1OBcl+Dwp7O4heFmrmTFKaYHIuVl3BLmm9S14+l/w6C9Kt/b7/aE2fZGlSXAYe7DhzhMrZ09QUnb1HaQQCczM5zmOInFQQvQgV0ooS3E33sKWh72cw02XUrVMVR9TNxIBZ/UwgTge8SsqlhISWT/UwIsb7Q4y3OUpDLLEK0nfa45c+UU16mU54O5HPtOBxnMe5rPSSAne5Y03aPRVPmfSoB33u9/SkeinVI1thbf6GGUPiV4gwIoQTOVWAyGjzix4DaSKQ0DLcC3ynznFyyWpABxKgfFZmL+3tD3T6yTgwdmO8uJe715decVYmUGYVLUffzaLdL3+c/vFQw2pQANSWBeg/fb2jQYLgAcwGTmLjggaMaV5ngODUHrHl5apChqQQ4D+n+fJo1mDyVI0utl7i4B2/eL8TlaZhaaAVNQh6HY+0aVHRWMhNnl9JA053imXkk1CQUgOXJ9HDxDC5SZc5M2Ykla16Qo2SOAGxvXeNGUKPgqFpYpbejeYiGMlKWGVTT435iw9b/3h6r+n11PrHPvJVt94vzbCCfOSHHhAJ5MTUc47jcF3cpS5Uoz1PRCVJST5kMekDYTFhIUo/UtRbiUuQkfOMPkeFCUk7V6/5gp6Kiwl3XJPrLWKU2E+U4/tHidWkgS6HwkMQxb9Qv8AGhXMVOmqechJLDcam3+jkRt9o3PaXDYiZMVLlkoQ3jmb8wln0hqPAuE7JShKuVaSHCQ1S1Vcfl4zqTUCUVQG349B6xdq3Y87ftFuWT5hT3eozE20lleT3/aBsdkAQhUwpUlKQ4BWC52AoSHLNXzhtmuUYiSELQEmWzaWDguwszi37RxSCuQytR8Sbhk0PTi0AcGphjAyd4R0XT3OPpLMsQZ2HPetQManUyQlQf8AqoResWZJ2ddKAoHuwSp2oSVWB6V+GPZFgphmGWCPF/UWAYNS70AjcZZgVIl6FFJCfCGFwOL7u/tBOhoLXEn/ABzn2z+GBOCBmKsyyJFP5YCQGAHr7gkVrFCsAEBgGKiNSv8Aa7hH/F6m20OcUtadgQOFx+8LM0neJBsCf8vzj0i1qowBLIF1A4jFSQwTubRaj/VCrsD+GPk/vCvGFSsQEobbyF/s8G4/GS5XiUsAJDndRqHYc6Ac4EVAEmx8D5Q1EsJqfCeJ3a1Nt4DmYoFW4S91MkUDFtTQvynPJc+YuX4gpnTqUD5UAYjgHhJ2nybux3qEuSXIUSzix59LO0IdRUujfeCVxp1DeMc8nSZQcKK9zp0n7fLwjy+R3mshBUaLDlgzOxO7PfeJ9lcq/iCFzi6SXCBY/wDLi8PMXhQlc1aVEJqogWJ0s45EtSMh6VQal21HAG/aQ+tlBMmcx8EtQSJbOCKFTihejXtTnyj0LJWHGJCQT4RZVRUDcW416x6Fja5Pmcj2k4duDHC6xRMgidAsYCTUBk5SeMDYtQ1M3pB0tLj3gSchz0+feD0WaXyZDDIi9GLcsHh/lGHHdlSwnTdyATq8+FPWAcHlurUX0gC7WPx40OHl6ZQdQLBjZjza0er6CvxGFuNoq3lEERP7xyCAlLpIUCFOL1dm8oLl+I0rQbhqMavX/MWJljSTQp6G55e0XIJLeFx7j9iI2GBPJ2gWf0kRJZSWAewNS3EPcRxSgSSr9Lvx4iLZaRVyeJ8rdDSF2YLIBrVyQwJ5RZnxsBIQajiCKwCdYWdvpG7be0F4YVKg7kM1wOkL8Jh1kvMCqWBcP60gmdnCZTGYQhNiampsBR3ZzbaCtjEcs9M5gec46cmUWCRxb9Sd24FvvEcqCSkKSoMoMocOHznFmaZ9hyhtYNti4qNmf0EZmbjpAUpLzAg+JwlQAuwIpdzfjtCdjhN19oNrAq6SMTQZtiGllIPhBABABD7DgbNGfmSVUSjc3Udjcn5ZhWE2BziZLQpapQ7t9EtQAcFwPF5HZrQNiO0CnAUhWs0UAGYjfUpT3B+CE+pLWgAAY/eBFq4803cvKghYHeKCxYpSGB6Fz7w/kTpgoopIYMoOCeLpIp1Cj0jA4b/qKZZ/n4dYALawXLbODc8S8anAZ1LxKHlrChuLEdQajeNDpkqUf2/z4yAyP/jzGWNJUn+/nGezbMSsL8QCkfpI3Bo43cNUbWiOdCalhLDAGqiU+zqjOZwhbapk0VFEIdS1VapIYVpY8IF1gJAUEj4SSTwo+cNldtQlAUkKM8U03IBG9Ktb0ihedKmyu8XU6iwrdALM27t6xn5MhSFrQU6NXiLF2DFneoU4HW+8PMoy2YqVLOlytWpItqcpIfgBpqf3hWtiM5JPxOYFndvKZRlGXzZs8gEp0eJaxcF6Dq434ExsJ8orQiXOWV1cEFlGn6ikCkJMTkhlhkzPHdRClJA/7gzdSGjmWZpMlP3ie8JS6FuLC6Xsdi9DxgVzsVYoMn/5+8LWq1bWDnvNNJKJSQmUAC7Dl7RWvDGYFpfwtpcXs/q9fSEEjtKmcdMvwLNPE3qlnBNDSNfgUaUAM1K+8BpLXjRb5W/iVsYE5XcRHOklEvSolLlwqrPXcNtHIc4+YCoC8chZqLFYhRn32gsD1kcchoACoNxi7wvUmPNVjbebKrtCZCfeJr+coEZqu0FYeeApJJLAgnpBAmWG8uw2zCMKkoBKmCTud2JaC8oxKQG1IU5IYAjmwicxEtX16VhVRAGKwRP+glMsWKgkP5R73pKFoqCqc4iezjB2jpSiW0FPHS35t94jOxRShTDxbVd4VyJakJAUxPUv5k26CLJmPAQSoWNXo3nDJLZ2ED4W8PViWRqUdNHV85wsVjVkhYSkDlvAmPxRmykEOoKPhA3AJD9OfTjEB3unSEGtK0i1a48xjNVQxk4h2IzJbBSWqWq+0ZztZhlzMRJKidKkul7JWCbdQ3pGsw+FSZQQWOmiusYrtpmc1c0ypStMuSwKk1JJFq8GNoX6zDVHSd4Gxk9J3M5yUBCge7lqBC1Jc+MFtN3FiGeEUnOD3K6FTqLOVElIaxO7O/lDfs7l6v4eSo+J9WobF1k1fcQVisrSpbpS1qAWatAPWMj9Sh2J3Bx/qXNHiHWW2xM5j8UtCJHdp0JWgLUkgEAl+VTvzEVZdlq8dMCkEpmC6lElKuamsrmL8I1MrsqufMSJlBch3ZIDEdbCHCsvlYdQQhDKPEly3A7G7NvDFSvZuBjHOYoKCxxEuK7NTdGmcBOIYjuuDN4nZ7NSFGXZUiXNEyVMFylaLKAJZikF3F35Rs8NmhGIIB1aWY21BTPvSogDHZUC6QRK1B1eEOpTk+LkzH1tE39OK18pxnbE40nPlGTFuHxjqVLXMSslwlSn8nFH4Xq3nFycJLRMC3KlEhOtZT4QaAISmieXnXjVjuxBICpKypQ/TqoeLPYjrUQyxOS6BIVNbvHSFEH6mNz6O/WBXWX0pxt7jiWUuD5huOItxGSlLpmAKSoqUAl9Z1BKSlzTYV5QHKxSlTpL/wAuWghglykJBBSCdlEet40+DV3s0zf0JdKOZ3PzlCKfM1aigalvpljYaypnHDSCf7MIT6bqGsyjjfA47E/b+ZS5QDrHcyzOkqxCkiX9IGopDAqre/oesZvMlzZQYa0DoGPmXBP940eBWdQloRNUP1r0M5FnJppPDakaJWMkolhGlw1gKW53hyqzwwaxwPqYJ18TzMd58uyrDlax4iObAW9I2WWZzOlTdM3UZKvDqNknYg8CYMTOkguhI4/SkDe9hB5zVEyoLNQsxTtciwgTdRqQkAyqIFP+QhClOBtzfrY+kdivXpawA+fPOPRiG63J3j2kSGKELcdj0SkvMUEjbj5DeGWYK0pKjt7k2A5xiMfmE0qOmUi/9OtW9yo/gRTo+mNu54hbupFYx3jJfa+SDpaY9/p+1a+UFYPtBInAaVgGlFUPvGbl4sAtNkJSDbwEMaDYkCBcdi0kkJkaxYkJUKciDUxqfoKjsM/HMUHXONzPpuTS9S1VYAORRz+Wg/FY1KC5c2ZI4dY+VZTilLUlCJ81Jsh1MtKhs5bUnqARS4jSdk8ymTZy8PiKrSnWlRoVAEODxNi8afSB6FFS853Pt+feFW9LG3mjzOaqiUFlTOVWO96ACMx/1JWZcmUgEhKlMQ/1BIevGrGNrikJStKlHSlINSwFtyeAf3j5X26ztGLxQVKJKJYCH4u6nA4bf9vSNdyFyZF9gCYE13YTtPKm4dMtagmbLGkOfqTsQ+/Eco18vFpIdweBBDHpHxPs/OTK0KuEuVdSKDqH9o0SM1WEIWkEhKjqSA5KO8UkkDiISs6pqgAi5gabAww00/abFlE+WuWTpWRLmpFjdj1EVSsEPECAXVqfzeL5qSqUJkpImgp1aVWobijgtxijKszTOAZx/U4NP8ftGTZ01148XUFyDt8e33mitY0+oErxk5csFEtNAkqUxFQanmk77gww7OhWjUQ5VTVy2bmYPxGFSAAADqSz8ms92i3LsGEjSksCKDcGl/N4eLCrTWANv5kPcprwBBThyjUoK2Y9aH7AiAMfLVPklaT4pdQbl6Uf0jQT5b7M4AIp+kG3X9o54foSAXFWFGAPr16QI9S4BU/np/qCW4jccxBlWQeEqU6lqOtwSLP4QGpcxPGqOmdKWdSwAxPFX0nlxaNGoUfcD0Ff2hPmOUgmYvVpJZX/AMRU+lPWLU2kMAxzJrtBbzfm8XZXgilh3jl7fiLM7BnTESwq1zwFdR53bqRAPZHLFTJsxTnSl0vsSYmcvMmYoOQHZTCrXoNuHOGOtSx6D4fb5/nrD3orMRncQ2dPCGlyxUUbYB6k/KmAsjwyQta1sEuAl+CEs/mSry6wRNWZctRRKKt2NCeu/lT8RnMVnszSpRNjVASPBwUC1U2FRcjiIwejrwp07knfuZn3OARqj/OO0aCQiVUA1I3b8RlyJ2IcBR8R8RFE8g+7cgaecUzM4NDqStMwFtSQkhQuklBYpI3t7xCXnUyYQlMxUpX9J0kPwdmHm3WNG3WTqGImXBPmMIxmQzghnSp/06lAv5hjWLMEjFIOkSVClgadXb8wYM1K0gTkKBF1JFLfqSKja0OZB1kKSoKGkO3LiIWss0A5/jb9oRakf/EzmXpngeOWhhQeOoDWoGZ/m0egzCvYkx2PP2W+Y7D9/vH1TAxmB5gFzFFLaUCj0Oqxcfby32VYrCajpDplp+oj6llvpHAcWh9jVEAnk/pCPEomKCUAA7qJ+kdf6i+3rDlFhbcbASbKwvuTFmMzIoISyEJLMFa9Z/4hJ1H2EUJ7O96QtSFIF/FMb/xAJA6qh5hMkSJgmLOpYoGFB/uJNSr7Qt7VZmKSQSSqqm/p4F+O/IQ9VbqcV0/Mxdqgqa7fpEmb5vJSwQjXMR/6mpVG/pckqHtDfKc2KiMWqW0yX4U6X0qcFybbU4ekYvEl1PcOwGxNONSBThcUj6Jla0DCjWLktSrcPJzyjUsC0oG3OO/eLV6rXwu0nj+038agyikJCgUU/qIJBJPMENtGHwmTL1WYpcEb0q3kfZo0svAy1zNUpWlTgng4LgsN+mxjmby50mYZtFoU7oZlJAagO/J9udIolwZzhuex5l3VtPn7fxM9l2XrXMEtAqDR7O9VEf0jifzGizns5MlzZXc69AABUkOUqH6jxBDvCvO+0SkI/wD1wZZP1rcEkbBNaDfjaKuzfa+cmYnvZipiH8aVVIHEE1cX6RRk6hyLFwMdj/P2lq2pXynfPefRpM3+Ek+Px6ktQpBJ4sSPaJdk5C0o1KSUhZJKNIDO5oSxVts0LsywBXO1FZINGc6WLWGwjVyZqwNB0+FmNnGwbjzhsqKUCDtv67/YzRs8qADvzJSpIJCdneoZmrtA2b4soQ6SNWoJckAOXYknZgYYaypQZ0qF3t057wqzbIRMYlTAPqSahVPcg2PWA2IQMKM+/wCekXrK6hqiteFxE5AK5ilaSSGYKIIY/Ty9njTS5KUpl7qDIJH6gniIXZHhVyUKUJf1NvTqATQVt5bQzwWC0nWS6jWu3IQKtCw7kn14A9Za+wE4GMDjEsnSqPtbq/MWjO57ipZBl97csQG96Vh7mMkro5bfob2tGO7R5TJlylKfxP4fF+N/7Q1WoD5AyfeT0oUt5jDcjzRcgaVN3ZPhmJSKEmywGpzFt4NXLUtQMxIDF3BBfgRuxvCXstlU6ZhhrIQkkvqS+pJZr2hnicGiSw72YqjBAD+huIJ1fi+BprwM7b/6h7DWrkg7zs/FpcpCg/B6xlO0GEUVpUKeIBXMMb8QziF+d5ctS9SEpSoG6VDUG4sbwxkTVLSEzQUqI0Fw1QCxGzEP6Ri9L0v6ZxvzzM6+zxV44iHCYPUSilGKdnJqm1tST6txixUgIYrqknwqFwOe7faDVoSialt0aSz3SAW6sQx5QzkhE+WCWBJIJ5i55OGNK13hq1ypB7RRU17DmDSMenSEqNvpYkHS7bX6faHGGQCHSNSaeJ7eZLgwqHZM6qKRor4Tq357HnDHK8snSlKIKdBH0guo8bhj51gT31HI1CSKbAeDGuEm7G4tzH7x6Kp8mgKadaGtxWPRiPSpY4jyWsowRJYsuCBwgYST4Ug9TS/96xdizRwW539oW4TMSouG9DdNDQkbtuYnpqmsGBxNEqCcDmFSp31JVcEjqKf4jG9oFDvFuWKlFJpWhYAVsBU+XSNVOQrvEsQnUylAipcswO14ymMwypuIJZkpUE13q6vnONbokCszdpmdXnSAeYuyzLO8XUHT9I6C5PWp9o2uIUgMCw5EsA8AywEMTRKGcuGK2sOhqedOMVzpCpz91dzUK38xpNecH6m3X5e3f7QdKFBkcxthZUtJCmbgQQR7QRnq0iS5a4bm9hGewUpaCApOhYIExNgpKqBYFgQdxFmaTw6gXV3YIHDnfcmnRoSFA8UMp4hTbhCGEw2NQQopBcBJFeABI+fvDfIMu7wJNGU4I6D2/vAOLUCFG4bS/FSrk+T+0MuzGAVrBqwSVeZJ5/0xvtYBXkzPVctgTbyZeIKUaVSwgJTq1AvRvYw2m5qP0hJIH6ePEVfpCrB5mruQmarSVGqyKXolwGDBr7ViYkypQop1GzFyeY4dYhaq7E1cieiVdagkTYZfiCqWlRSXIdyfT2i7EYlIcAOzO3Df94zWF7TV0ITqIA1FOxo5JNk8yYJwmbAIKyS5oHLv5kDyJiU38h22iTdO2ckR0rEks4o1Hs78OMD4TNEzJgQTUAvThzhBiM68BUVBKN61Bvs8Q7L5kiYtSpYYPc3Udya0HAfvDRQHABzL/psKSY/zLO0IVpKw4IuWvwJZI9YTYuUJigpUlClCxmzUaR5A/gwt7WYULArUmjfKxZK7PacJKWR40nUn382I29oG6hScDMOtSVqDnmGY7PEyQ01YmLP0y5QLerV+XjJ5h2xmOpkJBO1SQ3IBh6x3N0aJi63IAABKmuwarB/aE68vSsOe8CRtoX9gIRawP/5N8emcTMudycL/AKlmH7aqSWMqWONWJ61PrDzA9pJOLSZdUKNgeO2k2JF4yisnBDoVLSN3or0VUcYoORTQNQSpY4oAUPYU9oA/SUPuPKfWCW912O4mpzKSQQFfUllONxUQd2dwrSFPutTPwYD7vGTwGbqQRKnk6KAEu6H+6eI2jd5bKKZaUlnTSli9XEJ9az1oAefWE6dAbCRxDZKWFYIlTIHWWjspb2jBYZ3mliFLtHorq1Y9FRJiHHZrpag8Vh+qvKB05qhK9KlaSbA1J87DhzimThEyiorqT7bhy9IQ5hiUmZbWro4AFgH8o9EvSIowDyO0Vaxxu01k+QuZMQXYpVqJ2UNQUN6AJSPUwsxeNRhkqdR1lz9IP1VJuPnrA3fKlp7xOpNG0GoPAtsxrSKcBJM5WrSCN1qdn5UqeQEHqTSuWOwi9jDIVRkwc9pJywkIlBgzOHcjeltzSLpHafEST40J0i3hoH2cW84c4VCFN3a0U/2udjvT2g1UhTMuWhSVO5SwbnUAkevGBmyknSVHwPM7TdzkyWXZrKxaXIZabjf+45QlzcNJNHIWpN7nUQ/J3EEyMvEmaiagUIY9CRfgRX0EHZjgUrd6B1LdrsgBIf8A5En4Ip0tai0qnGM79t+Ja0lky3MyeXZTrStBHhYEH7l+fDg0aHCYVkJMtTFKgGHIgEK6j8Q1wyEF2bSkgFIFdQANfJiBGT7Q5wqQVS5dFTFlZIH0gtQc2A9YJa3j2FKzwfz5Sa08Ia3jnJgs/wAQpVEKP8tJFGANWN9h6wxl5K0sTZclKydta09aAs3KPn3ZbHrlYoTVaphcpKHckKoryA9wI+sZzjjIkhMtJUZlUsRQXtfcWjSqqWpWJOf+hGun6nUNK+sQnKMVPDLKJGHTdKKOBd91QzzGQRh3FHbRyT/UdrO0TnZnKTKT3pcJZpYqSrbU1g+0LJ2ZLxCyVjSgWA33qeAuY7qepWuskbmEN+WAGIzx+Q68OESw7UZoVZP2axEpOlKdI3US16dbR7Lu3AJUkFwDRjUAU+Vgs9pxPUUpUzAqIcbU+/ykT+pTSNiDjGJI6hlBGRiVY7NJOGKJk5KppKmDNQgX0m4tcxXmP/UPvUnu0lIqEqUAzlhxPEVpGX7c4vX/AA8uylDUo8l0+wMLyhM2X3KVFRYubByQQOlDA6bHWrDnc5yZndReWfbtA8RjVT9al6gtzqCiSCXt4j4a7F96wLl+L0KcKMtVrMHH9TRpsT2fSlSSz94llE21hnfqQD1eM/isB3UwJWL0CmcAhrvsQ0ES1HBAiVgZW3msy/NnpOQhaeNFU47w2Tkso1QCh6+FRHtb2jBZbjAiZoUgCrU+7O3pG8yaf4aVFG5eu0ZXV0NX5qzj4cRmm4OdLjMHzDs4iYDqqdlAModWovoR6QX2f1JkpSsupHhJ4gfSR5N6QavzinQNT78eP7xmv1DW16Hjy0hWysMUpxHpJitMWSxCR4jEtVNjkRUaR6IAnTPdoJGmUoj6jRw3K8ZaRNQhndbGpA/N42naD6VeX2RGLzNATNlaQEumrUfwvVuceqpUaNMV6zOsGNZefoVQpo1NQP5pHcJg1qnkgkoUnUCTQAGxOwDehgKQP5yOZAPmIc4pISkgBhrIYUG20BfC7DuIDGRkyBxMuU/djURc2BJ5mFmL7RTCfCtkg+IhNPU1UeTRPH0luKdISZyf9L/2yfN5gfrQQTp6UbciAstbHMayO081QJBBswUDUC5vRqU58o0ScxWiVLWoBXh1FNripAtQN6mMjlyf5oG2hHuEk/cxss+H8iZ/wV9jAepCo6oo55h+lyykk8SqZmiUSps1AfW2nnQAH3ZuUKZ+XBRKyS4IPnpS7ebwl7Nz1Akai3ho5arxrMEolSgahxfpFLK/05On6+20PWPHXeIZOCYkpFDUspW/G0NZOHmkAaglO3Ecv7Qbj0sA1L2gJCv9P/l+YsnUk7wB6QDO8MkyEI8ROogOVKsByH7woxWePr02CCSbVUGSOrkH1irtFMPdmprPANbhxQ8uUCZKkGXUO61u/IJaGgPFGt/XYSu1Q8sQz8tmAJSg+JRAAB47k+pjT5On+HCgKqI0ud9L3rcqU8LsP/8A1o6q+8SnzCZinJ391we0sw0n4/vBoAsZ9o8MZmmYmpCdI/7Xb2J9IU5Vj0S5SAfqUoF+YIDHe0avM0gS1MGYBuVrRgsIn+fL8/8A7QDpv7lZU9p3VDTZkT6VgMSichSSxBJcFqPUj1eFWf5N4QoHUlIqTcWY/evAwu7NFsaBsZZfm2lnjXT0goU9aK+0Z1hPT3+U7HeGVFtpyeZ85xM1lDSoAGg5KAAIPAFgfPrGo7JZiS6DQh0kHbb9vaMvmqAFzWAG/nqhjgVMuSRcpS53oW+0a1oBSILzmbzDTwtCVHcOev8AmIlQ2ivLP9JPQ/cxau56x5dwA5HvNtOAZbLMXoVEJQt0iyUKHrAGhZ0gcY5ERtHogCTi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26" name="Picture 6" descr="http://content.foto.mail.ru/mail/ihniko/ukrzhyvopys/i-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19085"/>
            <a:ext cx="3071802" cy="33389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https://encrypted-tbn1.gstatic.com/images?q=tbn:ANd9GcQMkCAnOh_PQwwYg-D9iaY7LjjypfnmCFWhc6dl_11cTXrUmZ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28670"/>
            <a:ext cx="2714644" cy="34204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28" name="Picture 8" descr="https://encrypted-tbn2.gstatic.com/images?q=tbn:ANd9GcS3cr3beg1Oq-BmGqvnEOGdLmLOz2OZHYB5wslgserc1jfdQ8d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000108"/>
            <a:ext cx="1833562" cy="2400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</TotalTime>
  <Words>726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HERVORRAGENDE MENSCHEN DER UKRAINE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HERVORRAGENDE MENSCHEN DER UKRAINE</dc:title>
  <dc:creator>Наталя</dc:creator>
  <cp:lastModifiedBy>Наталя</cp:lastModifiedBy>
  <cp:revision>4</cp:revision>
  <dcterms:created xsi:type="dcterms:W3CDTF">2014-05-04T13:04:18Z</dcterms:created>
  <dcterms:modified xsi:type="dcterms:W3CDTF">2014-05-04T13:43:13Z</dcterms:modified>
</cp:coreProperties>
</file>