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7" r:id="rId4"/>
    <p:sldId id="271" r:id="rId5"/>
    <p:sldId id="265" r:id="rId6"/>
    <p:sldId id="263" r:id="rId7"/>
    <p:sldId id="273" r:id="rId8"/>
    <p:sldId id="264" r:id="rId9"/>
    <p:sldId id="272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60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E2E38-FEBE-4FDA-AE40-24E21A619611}" type="datetimeFigureOut">
              <a:rPr lang="uk-UA" smtClean="0"/>
              <a:pPr/>
              <a:t>07.02.2015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8B0C2-BB0D-485F-9BA8-BEBF486070D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8B0C2-BB0D-485F-9BA8-BEBF486070DB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2143139"/>
          </a:xfrm>
        </p:spPr>
        <p:txBody>
          <a:bodyPr>
            <a:normAutofit fontScale="90000"/>
          </a:bodyPr>
          <a:lstStyle/>
          <a:p>
            <a:r>
              <a:rPr lang="de-DE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Projekt</a:t>
            </a:r>
            <a:r>
              <a:rPr lang="uk-UA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:</a:t>
            </a:r>
            <a:r>
              <a:rPr lang="de-DE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Musik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/>
            </a:r>
            <a:b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</a:b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Thema der Präsentation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: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Meine Lieblingsband </a:t>
            </a:r>
            <a:b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</a:b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AC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/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DC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000504"/>
            <a:ext cx="4000528" cy="2857496"/>
          </a:xfrm>
        </p:spPr>
        <p:txBody>
          <a:bodyPr/>
          <a:lstStyle/>
          <a:p>
            <a:endParaRPr lang="uk-UA" dirty="0" smtClean="0"/>
          </a:p>
          <a:p>
            <a:endParaRPr lang="uk-UA" dirty="0" smtClean="0"/>
          </a:p>
        </p:txBody>
      </p:sp>
      <p:pic>
        <p:nvPicPr>
          <p:cNvPr id="4" name="Рисунок 3" descr="acd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428868"/>
            <a:ext cx="3886119" cy="378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latin typeface="Book Antiqua" pitchFamily="18" charset="0"/>
              </a:rPr>
              <a:t>Pläne für die Zukunft</a:t>
            </a:r>
            <a:r>
              <a:rPr lang="ru-RU" dirty="0" smtClean="0">
                <a:latin typeface="Impact" pitchFamily="34" charset="0"/>
              </a:rPr>
              <a:t/>
            </a:r>
            <a:br>
              <a:rPr lang="ru-RU" dirty="0" smtClean="0">
                <a:latin typeface="Impact" pitchFamily="34" charset="0"/>
              </a:rPr>
            </a:br>
            <a:endParaRPr lang="uk-UA" dirty="0"/>
          </a:p>
        </p:txBody>
      </p:sp>
      <p:pic>
        <p:nvPicPr>
          <p:cNvPr id="4" name="Содержимое 3" descr="ce3eeecf16bf97b3701519f66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1285860"/>
            <a:ext cx="3484132" cy="48403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latin typeface="Book Antiqua" pitchFamily="18" charset="0"/>
              </a:rPr>
              <a:t>Gliederung</a:t>
            </a:r>
            <a:r>
              <a:rPr lang="ru-RU" dirty="0" smtClean="0">
                <a:latin typeface="Book Antiqua" pitchFamily="18" charset="0"/>
              </a:rPr>
              <a:t>: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4400" dirty="0" smtClean="0">
                <a:latin typeface="Book Antiqua" pitchFamily="18" charset="0"/>
              </a:rPr>
              <a:t>Zur Geschichte der Band</a:t>
            </a:r>
          </a:p>
          <a:p>
            <a:r>
              <a:rPr lang="de-DE" sz="4400" dirty="0" smtClean="0">
                <a:latin typeface="Book Antiqua" pitchFamily="18" charset="0"/>
              </a:rPr>
              <a:t>Die ersten Alben</a:t>
            </a:r>
          </a:p>
          <a:p>
            <a:r>
              <a:rPr lang="de-DE" sz="4400" dirty="0" smtClean="0">
                <a:latin typeface="Book Antiqua" pitchFamily="18" charset="0"/>
              </a:rPr>
              <a:t>Die Popularität  von AC/DC</a:t>
            </a:r>
          </a:p>
          <a:p>
            <a:r>
              <a:rPr lang="de-DE" sz="4400" dirty="0" smtClean="0">
                <a:latin typeface="Book Antiqua" pitchFamily="18" charset="0"/>
              </a:rPr>
              <a:t>Die Auszeichnungen</a:t>
            </a:r>
          </a:p>
          <a:p>
            <a:r>
              <a:rPr lang="de-DE" sz="4400" dirty="0" smtClean="0">
                <a:latin typeface="Book Antiqua" pitchFamily="18" charset="0"/>
              </a:rPr>
              <a:t>Pläne für die Zukunft</a:t>
            </a:r>
          </a:p>
          <a:p>
            <a:endParaRPr lang="de-DE" sz="4400" dirty="0" smtClean="0">
              <a:latin typeface="Book Antiqua" pitchFamily="18" charset="0"/>
            </a:endParaRPr>
          </a:p>
          <a:p>
            <a:endParaRPr lang="ru-RU" sz="4400" dirty="0" smtClean="0">
              <a:latin typeface="Impact" pitchFamily="34" charset="0"/>
            </a:endParaRPr>
          </a:p>
          <a:p>
            <a:endParaRPr lang="de-DE" sz="4400" dirty="0" smtClean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cdc_log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714356"/>
            <a:ext cx="7143799" cy="5411807"/>
          </a:xfrm>
        </p:spPr>
      </p:pic>
      <p:sp>
        <p:nvSpPr>
          <p:cNvPr id="5" name="Прямокутник 4"/>
          <p:cNvSpPr/>
          <p:nvPr/>
        </p:nvSpPr>
        <p:spPr>
          <a:xfrm>
            <a:off x="785786" y="357166"/>
            <a:ext cx="75009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400" dirty="0" smtClean="0">
                <a:latin typeface="Arial Rounded MT Bold" pitchFamily="34" charset="0"/>
              </a:rPr>
              <a:t>  Zur Geschichte der Band</a:t>
            </a:r>
            <a:endParaRPr lang="de-DE" sz="4400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de-DE" sz="3600" dirty="0" smtClean="0">
                <a:latin typeface="Book Antiqua" pitchFamily="18" charset="0"/>
              </a:rPr>
              <a:t>Die Teilnehmer der Gruppe </a:t>
            </a:r>
            <a:r>
              <a:rPr lang="uk-UA" sz="3600" dirty="0" smtClean="0">
                <a:latin typeface="Book Antiqua" pitchFamily="18" charset="0"/>
              </a:rPr>
              <a:t>:</a:t>
            </a:r>
            <a:endParaRPr lang="ru-RU" sz="3600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00010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Angus Young</a:t>
            </a:r>
            <a:endParaRPr lang="ru-RU" dirty="0"/>
          </a:p>
        </p:txBody>
      </p:sp>
      <p:pic>
        <p:nvPicPr>
          <p:cNvPr id="7" name="Содержимое 6" descr="10_angus_you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500174"/>
            <a:ext cx="2000264" cy="2071702"/>
          </a:xfrm>
        </p:spPr>
      </p:pic>
      <p:pic>
        <p:nvPicPr>
          <p:cNvPr id="8" name="Рисунок 7" descr="malcolm-young_119399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1500174"/>
            <a:ext cx="2622315" cy="21776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8992" y="107154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Malcolm Young</a:t>
            </a:r>
            <a:endParaRPr lang="ru-RU" dirty="0"/>
          </a:p>
        </p:txBody>
      </p:sp>
      <p:pic>
        <p:nvPicPr>
          <p:cNvPr id="11" name="Рисунок 10" descr="n1105johns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1571612"/>
            <a:ext cx="2635251" cy="19764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57950" y="114298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Brain Johnson</a:t>
            </a:r>
            <a:endParaRPr lang="ru-RU" dirty="0"/>
          </a:p>
        </p:txBody>
      </p:sp>
      <p:pic>
        <p:nvPicPr>
          <p:cNvPr id="13" name="Рисунок 12" descr="Cliff040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28" y="4286256"/>
            <a:ext cx="2301880" cy="24432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14480" y="385762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Cliff Williams</a:t>
            </a:r>
            <a:endParaRPr lang="ru-RU" dirty="0"/>
          </a:p>
        </p:txBody>
      </p:sp>
      <p:pic>
        <p:nvPicPr>
          <p:cNvPr id="15" name="Рисунок 14" descr="philrud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0694" y="4313021"/>
            <a:ext cx="2143140" cy="233068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72198" y="392906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Phil </a:t>
            </a:r>
            <a:r>
              <a:rPr lang="de-DE" dirty="0" err="1" smtClean="0"/>
              <a:t>Rudd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ack-In-Black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357298"/>
            <a:ext cx="2143108" cy="2214578"/>
          </a:xfrm>
        </p:spPr>
      </p:pic>
      <p:pic>
        <p:nvPicPr>
          <p:cNvPr id="5" name="Рисунок 4" descr="ballbreak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1357298"/>
            <a:ext cx="2357454" cy="2214578"/>
          </a:xfrm>
          <a:prstGeom prst="rect">
            <a:avLst/>
          </a:prstGeom>
        </p:spPr>
      </p:pic>
      <p:pic>
        <p:nvPicPr>
          <p:cNvPr id="6" name="Рисунок 5" descr="blackic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1357298"/>
            <a:ext cx="2286016" cy="2214554"/>
          </a:xfrm>
          <a:prstGeom prst="rect">
            <a:avLst/>
          </a:prstGeom>
        </p:spPr>
      </p:pic>
      <p:pic>
        <p:nvPicPr>
          <p:cNvPr id="7" name="Рисунок 6" descr="highwaytohel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892" y="1357298"/>
            <a:ext cx="2143108" cy="2214578"/>
          </a:xfrm>
          <a:prstGeom prst="rect">
            <a:avLst/>
          </a:prstGeom>
        </p:spPr>
      </p:pic>
      <p:pic>
        <p:nvPicPr>
          <p:cNvPr id="8" name="Рисунок 7" descr="TN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3786190"/>
            <a:ext cx="2714656" cy="2857500"/>
          </a:xfrm>
          <a:prstGeom prst="rect">
            <a:avLst/>
          </a:prstGeom>
        </p:spPr>
      </p:pic>
      <p:pic>
        <p:nvPicPr>
          <p:cNvPr id="9" name="Рисунок 8" descr="dirtydeedsdonecheap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1802" y="3786190"/>
            <a:ext cx="2857500" cy="2928958"/>
          </a:xfrm>
          <a:prstGeom prst="rect">
            <a:avLst/>
          </a:prstGeom>
        </p:spPr>
      </p:pic>
      <p:pic>
        <p:nvPicPr>
          <p:cNvPr id="10" name="Рисунок 9" descr="powerage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3636" y="3786190"/>
            <a:ext cx="2857500" cy="29289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71604" y="214291"/>
            <a:ext cx="5000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atin typeface="Arial Rounded MT Bold" pitchFamily="34" charset="0"/>
              </a:rPr>
              <a:t>     </a:t>
            </a:r>
            <a:r>
              <a:rPr lang="de-DE" sz="4000" dirty="0" smtClean="0">
                <a:latin typeface="Book Antiqua" pitchFamily="18" charset="0"/>
              </a:rPr>
              <a:t>Die ersten Alben</a:t>
            </a:r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de-DE" dirty="0" smtClean="0">
                <a:latin typeface="Book Antiqua" pitchFamily="18" charset="0"/>
              </a:rPr>
              <a:t>Die Popularität von AC/DC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4" name="Содержимое 3" descr="Bon Scott 19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000108"/>
            <a:ext cx="4143404" cy="4852216"/>
          </a:xfrm>
        </p:spPr>
      </p:pic>
      <p:sp>
        <p:nvSpPr>
          <p:cNvPr id="5" name="TextBox 4"/>
          <p:cNvSpPr txBox="1"/>
          <p:nvPr/>
        </p:nvSpPr>
        <p:spPr>
          <a:xfrm>
            <a:off x="3214678" y="5929330"/>
            <a:ext cx="29289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Book Antiqua" pitchFamily="18" charset="0"/>
              </a:rPr>
              <a:t>Bon </a:t>
            </a:r>
            <a:r>
              <a:rPr lang="en-US" sz="4400" dirty="0" err="1" smtClean="0">
                <a:latin typeface="Book Antiqua" pitchFamily="18" charset="0"/>
              </a:rPr>
              <a:t>Skott</a:t>
            </a:r>
            <a:endParaRPr lang="ru-RU" sz="44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latin typeface="Book Antiqua" pitchFamily="18" charset="0"/>
              </a:rPr>
              <a:t>Brain Johnson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 descr="n1105johns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285860"/>
            <a:ext cx="7143800" cy="5030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 Antiqua" pitchFamily="18" charset="0"/>
              </a:rPr>
              <a:t>Back in Black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4" name="Содержимое 3" descr="Back-In-Blac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500174"/>
            <a:ext cx="4957794" cy="49577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latin typeface="Book Antiqua" pitchFamily="18" charset="0"/>
              </a:rPr>
              <a:t>Die Auszeichnungen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4" name="Содержимое 3" descr="atlantic-e12971730456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285860"/>
            <a:ext cx="3904126" cy="2732888"/>
          </a:xfrm>
        </p:spPr>
      </p:pic>
      <p:pic>
        <p:nvPicPr>
          <p:cNvPr id="5" name="Рисунок 4" descr="emi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071546"/>
            <a:ext cx="4381531" cy="2857520"/>
          </a:xfrm>
          <a:prstGeom prst="rect">
            <a:avLst/>
          </a:prstGeom>
        </p:spPr>
      </p:pic>
      <p:pic>
        <p:nvPicPr>
          <p:cNvPr id="6" name="Рисунок 5" descr="epic-records_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4143380"/>
            <a:ext cx="3143272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64</Words>
  <PresentationFormat>Экран (4:3)</PresentationFormat>
  <Paragraphs>23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Projekt: Musik Thema der Präsentation: Meine Lieblingsband  AC/DC</vt:lpstr>
      <vt:lpstr>Gliederung:</vt:lpstr>
      <vt:lpstr>Слайд 3</vt:lpstr>
      <vt:lpstr>Die Teilnehmer der Gruppe :</vt:lpstr>
      <vt:lpstr>Слайд 5</vt:lpstr>
      <vt:lpstr>Die Popularität von AC/DC</vt:lpstr>
      <vt:lpstr>Brain Johnson </vt:lpstr>
      <vt:lpstr>Back in Black</vt:lpstr>
      <vt:lpstr>Die Auszeichnungen</vt:lpstr>
      <vt:lpstr>Pläne für die Zukunft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Projekt:</dc:title>
  <cp:lastModifiedBy>XXX</cp:lastModifiedBy>
  <cp:revision>27</cp:revision>
  <dcterms:modified xsi:type="dcterms:W3CDTF">2015-02-07T19:37:05Z</dcterms:modified>
</cp:coreProperties>
</file>