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de-DE" sz="2000" b="1" dirty="0" smtClean="0">
                <a:latin typeface="Bookman Old Style" pitchFamily="18" charset="0"/>
                <a:ea typeface="Batang" pitchFamily="18" charset="-127"/>
              </a:rPr>
              <a:t> Aus der Geschichte der nationalen Symbole der Ukraine </a:t>
            </a:r>
            <a:endParaRPr lang="ru-RU" sz="2000" b="1" dirty="0">
              <a:latin typeface="Bookman Old Style" pitchFamily="18" charset="0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dirty="0" smtClean="0"/>
              <a:t>     </a:t>
            </a:r>
            <a:r>
              <a:rPr lang="de-DE" dirty="0" smtClean="0"/>
              <a:t>Jeder </a:t>
            </a:r>
            <a:r>
              <a:rPr lang="de-DE" dirty="0" smtClean="0"/>
              <a:t>Staat hat seine staatlichen </a:t>
            </a:r>
            <a:r>
              <a:rPr lang="de-DE" dirty="0" smtClean="0"/>
              <a:t>Symbole</a:t>
            </a:r>
            <a:r>
              <a:rPr lang="de-DE" dirty="0" smtClean="0"/>
              <a:t>: die Staatsflagge, das </a:t>
            </a:r>
            <a:r>
              <a:rPr lang="de-DE" dirty="0" smtClean="0"/>
              <a:t>Staatswappen </a:t>
            </a:r>
            <a:r>
              <a:rPr lang="de-DE" dirty="0" smtClean="0"/>
              <a:t>und die Staatshymne</a:t>
            </a:r>
            <a:r>
              <a:rPr lang="de-DE" dirty="0" smtClean="0"/>
              <a:t>.</a:t>
            </a:r>
            <a:r>
              <a:rPr lang="de-DE" dirty="0" smtClean="0"/>
              <a:t> Diese Symbole sind mit der Geschichte des Staates und des Volkes eng verbunden</a:t>
            </a:r>
            <a:r>
              <a:rPr lang="de-DE" dirty="0" smtClean="0"/>
              <a:t>.</a:t>
            </a:r>
            <a:r>
              <a:rPr lang="de-DE" dirty="0" smtClean="0"/>
              <a:t> Der Dreizack kann drei Naturkräfte (die Luft, das Wasser und die Erde) und auch drei Lebenskräfte (die Klugheit, das Wis­sen und die Liebe) symbolisieren</a:t>
            </a:r>
            <a:r>
              <a:rPr lang="de-DE" dirty="0" smtClean="0"/>
              <a:t>.</a:t>
            </a:r>
            <a:r>
              <a:rPr lang="de-DE" dirty="0" smtClean="0"/>
              <a:t> Am 22. März 1918 wurde der Dreizack zum Staatswappen der Ukrainischen Volksrepublik</a:t>
            </a:r>
            <a:r>
              <a:rPr lang="de-DE" dirty="0" smtClean="0"/>
              <a:t>.</a:t>
            </a:r>
            <a:r>
              <a:rPr lang="de-DE" dirty="0" smtClean="0"/>
              <a:t> Laut der Verfassung ist der Dreizack seit 1996 das Staatswappen der unab­hängigen Ukraine</a:t>
            </a:r>
            <a:r>
              <a:rPr lang="de-DE" dirty="0" smtClean="0"/>
              <a:t>.</a:t>
            </a:r>
            <a:r>
              <a:rPr lang="de-DE" dirty="0" smtClean="0"/>
              <a:t> Die Farben der Staatsflagge der Ukrai­ne haben auch ihre Geschichte</a:t>
            </a:r>
            <a:r>
              <a:rPr lang="de-DE" dirty="0" smtClean="0"/>
              <a:t>.</a:t>
            </a:r>
            <a:r>
              <a:rPr lang="de-DE" dirty="0" smtClean="0"/>
              <a:t> Am 22. März 1918 verabschiedete der Zentralrat (die </a:t>
            </a:r>
            <a:r>
              <a:rPr lang="de-DE" dirty="0" err="1" smtClean="0"/>
              <a:t>Zentralna</a:t>
            </a:r>
            <a:r>
              <a:rPr lang="de-DE" dirty="0" smtClean="0"/>
              <a:t> Rada) das Ge­setz über die gelb-blaue Staatsflagge der Ukrainischen Volksrepublik</a:t>
            </a:r>
            <a:r>
              <a:rPr lang="de-DE" dirty="0" smtClean="0"/>
              <a:t>.</a:t>
            </a:r>
            <a:r>
              <a:rPr lang="de-DE" dirty="0" smtClean="0"/>
              <a:t> Die Staatshymne der Ukraine ist "Noch nicht gestorben ist die Ukraine</a:t>
            </a:r>
            <a:r>
              <a:rPr lang="de-DE" dirty="0" smtClean="0"/>
              <a:t>".</a:t>
            </a:r>
            <a:r>
              <a:rPr lang="ru-RU" dirty="0" smtClean="0"/>
              <a:t> </a:t>
            </a:r>
            <a:r>
              <a:rPr lang="de-DE" dirty="0" smtClean="0"/>
              <a:t>Den Text hat in den 60er Jahren des 19. Jahrhunderts der berühmte ukraini­sche Dichter </a:t>
            </a:r>
            <a:r>
              <a:rPr lang="de-DE" dirty="0" err="1" smtClean="0"/>
              <a:t>Pawlo</a:t>
            </a:r>
            <a:r>
              <a:rPr lang="de-DE" dirty="0" smtClean="0"/>
              <a:t> </a:t>
            </a:r>
            <a:r>
              <a:rPr lang="de-DE" dirty="0" err="1" smtClean="0"/>
              <a:t>Tschubynsky</a:t>
            </a:r>
            <a:r>
              <a:rPr lang="de-DE" dirty="0" smtClean="0"/>
              <a:t> </a:t>
            </a:r>
            <a:r>
              <a:rPr lang="uk-UA" dirty="0" smtClean="0"/>
              <a:t> </a:t>
            </a:r>
            <a:r>
              <a:rPr lang="de-DE" dirty="0" smtClean="0"/>
              <a:t>geschrieben.</a:t>
            </a:r>
            <a:r>
              <a:rPr lang="de-DE" dirty="0" smtClean="0"/>
              <a:t> Die Musik komponierte der Komponist und Dirigent </a:t>
            </a:r>
            <a:r>
              <a:rPr lang="de-DE" dirty="0" err="1" smtClean="0"/>
              <a:t>Mychailo</a:t>
            </a:r>
            <a:r>
              <a:rPr lang="de-DE" dirty="0" smtClean="0"/>
              <a:t> </a:t>
            </a:r>
            <a:r>
              <a:rPr lang="de-DE" dirty="0" err="1" smtClean="0"/>
              <a:t>Werbyzky</a:t>
            </a:r>
            <a:r>
              <a:rPr lang="uk-UA" dirty="0" smtClean="0"/>
              <a:t>.</a:t>
            </a:r>
            <a:r>
              <a:rPr lang="de-DE" dirty="0" smtClean="0"/>
              <a:t> Seit 1996 wurde "Noch nicht gestor­ben ist die Ukraine" zur Nationalhymne der Ukraine</a:t>
            </a:r>
            <a:r>
              <a:rPr lang="de-DE" dirty="0" smtClean="0"/>
              <a:t>.</a:t>
            </a:r>
            <a:r>
              <a:rPr lang="de-DE" dirty="0" smtClean="0"/>
              <a:t> Die staatlichen Symbole der Ukraine sind volkstümlich und vom Volk bestimmt.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ookman Old Style" pitchFamily="18" charset="0"/>
                <a:ea typeface="Batang" pitchFamily="18" charset="-127"/>
              </a:rPr>
              <a:t>D</a:t>
            </a:r>
            <a:r>
              <a:rPr lang="de-DE" b="1" dirty="0" smtClean="0">
                <a:latin typeface="Bookman Old Style" pitchFamily="18" charset="0"/>
                <a:ea typeface="Batang" pitchFamily="18" charset="-127"/>
              </a:rPr>
              <a:t>er </a:t>
            </a:r>
            <a:r>
              <a:rPr lang="de-DE" b="1" dirty="0" smtClean="0">
                <a:latin typeface="Bookman Old Style" pitchFamily="18" charset="0"/>
                <a:ea typeface="Batang" pitchFamily="18" charset="-127"/>
              </a:rPr>
              <a:t>nationalen Symbole der Ukraine </a:t>
            </a:r>
            <a:endParaRPr lang="ru-RU" dirty="0"/>
          </a:p>
        </p:txBody>
      </p:sp>
      <p:pic>
        <p:nvPicPr>
          <p:cNvPr id="4" name="Содержимое 3" descr="truzub_kopi_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628800"/>
            <a:ext cx="3246745" cy="4525963"/>
          </a:xfrm>
        </p:spPr>
      </p:pic>
      <p:pic>
        <p:nvPicPr>
          <p:cNvPr id="5" name="Рисунок 4" descr="ukrainskiy_fla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988840"/>
            <a:ext cx="4762500" cy="3152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209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Aus der Geschichte der nationalen Symbole der Ukraine </vt:lpstr>
      <vt:lpstr>Der nationalen Symbole der Ukraine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Aus der Geschichte der nationalen Symbole der Ukraine </dc:title>
  <dc:creator>Катя</dc:creator>
  <cp:lastModifiedBy>Катя</cp:lastModifiedBy>
  <cp:revision>2</cp:revision>
  <dcterms:created xsi:type="dcterms:W3CDTF">2014-05-11T14:50:16Z</dcterms:created>
  <dcterms:modified xsi:type="dcterms:W3CDTF">2014-05-13T14:41:10Z</dcterms:modified>
</cp:coreProperties>
</file>