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57" r:id="rId4"/>
    <p:sldId id="258" r:id="rId5"/>
    <p:sldId id="259" r:id="rId6"/>
    <p:sldId id="260" r:id="rId7"/>
    <p:sldId id="261"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678" y="-10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25.01.2015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25.01.2015</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25.01.2015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25.01.2015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gif"/><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gif"/></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19" y="908720"/>
            <a:ext cx="8623411"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de-DE"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Rounded MT Bold" panose="020F0704030504030204" pitchFamily="34" charset="0"/>
              </a:rPr>
              <a:t>Die Geschichte des </a:t>
            </a:r>
            <a:endParaRPr lang="uk-UA"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Rounded MT Bold" panose="020F0704030504030204" pitchFamily="34" charset="0"/>
            </a:endParaRPr>
          </a:p>
          <a:p>
            <a:pPr algn="ctr"/>
            <a:r>
              <a:rPr lang="de-DE"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Rounded MT Bold" panose="020F0704030504030204" pitchFamily="34" charset="0"/>
              </a:rPr>
              <a:t>Fußballs </a:t>
            </a:r>
            <a:r>
              <a:rPr lang="de-DE"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Rounded MT Bold" panose="020F0704030504030204" pitchFamily="34" charset="0"/>
              </a:rPr>
              <a:t>in der Ukraine</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http://img-fotki.yandex.ru/get/9314/981986.4a/0_87ef4_7b19695_or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717032"/>
            <a:ext cx="2621829" cy="2592288"/>
          </a:xfrm>
          <a:prstGeom prst="rect">
            <a:avLst/>
          </a:prstGeom>
          <a:noFill/>
          <a:effectLst>
            <a:outerShdw blurRad="152400" dir="5400000" sx="90000" sy="-19000" rotWithShape="0">
              <a:prstClr val="black">
                <a:alpha val="0"/>
              </a:prst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529528" y="4077072"/>
            <a:ext cx="3733714" cy="1246495"/>
          </a:xfrm>
          <a:prstGeom prst="rect">
            <a:avLst/>
          </a:prstGeom>
          <a:noFill/>
        </p:spPr>
        <p:txBody>
          <a:bodyPr wrap="none" lIns="91440" tIns="45720" rIns="91440" bIns="45720">
            <a:spAutoFit/>
          </a:bodyPr>
          <a:lstStyle/>
          <a:p>
            <a:pPr algn="ctr"/>
            <a:r>
              <a:rPr lang="uk-UA" sz="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Підготувала : учениця 9 класу</a:t>
            </a:r>
          </a:p>
          <a:p>
            <a:pPr algn="ctr"/>
            <a:r>
              <a:rPr lang="uk-UA" sz="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Колківського НВК </a:t>
            </a:r>
          </a:p>
          <a:p>
            <a:pPr algn="ctr"/>
            <a:r>
              <a:rPr lang="uk-UA" sz="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Годунко Лілія Олександрівна</a:t>
            </a:r>
          </a:p>
          <a:p>
            <a:pPr algn="ctr"/>
            <a:r>
              <a:rPr lang="uk-UA" sz="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Тема : « Історія футболу в Україні »</a:t>
            </a:r>
          </a:p>
          <a:p>
            <a:pPr algn="ctr"/>
            <a:r>
              <a:rPr lang="uk-UA" sz="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Вчитель :  Ірина Василівна</a:t>
            </a:r>
            <a:endParaRPr lang="ru-RU" sz="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Болельщики - Футбольный Гимн Украины.mp3">
            <a:hlinkClick r:id="" action="ppaction://media"/>
          </p:cNvPr>
          <p:cNvPicPr>
            <a:picLocks noChangeAspect="1"/>
          </p:cNvPicPr>
          <p:nvPr>
            <a:audioFile r:link="rId2"/>
            <p:extLst>
              <p:ext uri="{DAA4B4D4-6D71-4841-9C94-3DE7FCFB9230}">
                <p14:media xmlns:p14="http://schemas.microsoft.com/office/powerpoint/2010/main" r:embed="rId1">
                  <p14:fade in="250" out="500"/>
                </p14:media>
              </p:ext>
            </p:extLst>
          </p:nvPr>
        </p:nvPicPr>
        <p:blipFill>
          <a:blip r:embed="rId5"/>
          <a:stretch>
            <a:fillRect/>
          </a:stretch>
        </p:blipFill>
        <p:spPr>
          <a:xfrm>
            <a:off x="-1701578" y="-1899592"/>
            <a:ext cx="609600" cy="609600"/>
          </a:xfrm>
          <a:prstGeom prst="rect">
            <a:avLst/>
          </a:prstGeom>
        </p:spPr>
      </p:pic>
    </p:spTree>
    <p:extLst>
      <p:ext uri="{BB962C8B-B14F-4D97-AF65-F5344CB8AC3E}">
        <p14:creationId xmlns:p14="http://schemas.microsoft.com/office/powerpoint/2010/main" val="302918223"/>
      </p:ext>
    </p:extLst>
  </p:cSld>
  <p:clrMapOvr>
    <a:masterClrMapping/>
  </p:clrMapOvr>
  <mc:AlternateContent xmlns:mc="http://schemas.openxmlformats.org/markup-compatibility/2006">
    <mc:Choice xmlns:p14="http://schemas.microsoft.com/office/powerpoint/2010/main" Requires="p14">
      <p:transition spd="slow" p14:dur="3750" advClick="0" advTm="6000">
        <p14:honeycomb/>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nodeType="withEffect">
                                  <p:stCondLst>
                                    <p:cond delay="0"/>
                                  </p:stCondLst>
                                  <p:iterate type="lt">
                                    <p:tmPct val="8542"/>
                                  </p:iterate>
                                  <p:childTnLst>
                                    <p:set>
                                      <p:cBhvr>
                                        <p:cTn id="12" dur="1" fill="hold">
                                          <p:stCondLst>
                                            <p:cond delay="0"/>
                                          </p:stCondLst>
                                        </p:cTn>
                                        <p:tgtEl>
                                          <p:spTgt spid="6">
                                            <p:txEl>
                                              <p:pRg st="0" end="0"/>
                                            </p:txEl>
                                          </p:spTgt>
                                        </p:tgtEl>
                                        <p:attrNameLst>
                                          <p:attrName>style.visibility</p:attrName>
                                        </p:attrNameLst>
                                      </p:cBhvr>
                                      <p:to>
                                        <p:strVal val="visible"/>
                                      </p:to>
                                    </p:set>
                                    <p:anim by="(-#ppt_w*2)" calcmode="lin" valueType="num">
                                      <p:cBhvr rctx="PPT">
                                        <p:cTn id="13" dur="1000" autoRev="1" fill="hold">
                                          <p:stCondLst>
                                            <p:cond delay="0"/>
                                          </p:stCondLst>
                                        </p:cTn>
                                        <p:tgtEl>
                                          <p:spTgt spid="6">
                                            <p:txEl>
                                              <p:pRg st="0" end="0"/>
                                            </p:txEl>
                                          </p:spTgt>
                                        </p:tgtEl>
                                        <p:attrNameLst>
                                          <p:attrName>ppt_w</p:attrName>
                                        </p:attrNameLst>
                                      </p:cBhvr>
                                    </p:anim>
                                    <p:anim by="(#ppt_w*0.50)" calcmode="lin" valueType="num">
                                      <p:cBhvr>
                                        <p:cTn id="14" dur="1000" decel="50000" autoRev="1" fill="hold">
                                          <p:stCondLst>
                                            <p:cond delay="0"/>
                                          </p:stCondLst>
                                        </p:cTn>
                                        <p:tgtEl>
                                          <p:spTgt spid="6">
                                            <p:txEl>
                                              <p:pRg st="0" end="0"/>
                                            </p:txEl>
                                          </p:spTgt>
                                        </p:tgtEl>
                                        <p:attrNameLst>
                                          <p:attrName>ppt_x</p:attrName>
                                        </p:attrNameLst>
                                      </p:cBhvr>
                                    </p:anim>
                                    <p:anim from="(-#ppt_h/2)" to="(#ppt_y)" calcmode="lin" valueType="num">
                                      <p:cBhvr>
                                        <p:cTn id="15" dur="2000" fill="hold">
                                          <p:stCondLst>
                                            <p:cond delay="0"/>
                                          </p:stCondLst>
                                        </p:cTn>
                                        <p:tgtEl>
                                          <p:spTgt spid="6">
                                            <p:txEl>
                                              <p:pRg st="0" end="0"/>
                                            </p:txEl>
                                          </p:spTgt>
                                        </p:tgtEl>
                                        <p:attrNameLst>
                                          <p:attrName>ppt_y</p:attrName>
                                        </p:attrNameLst>
                                      </p:cBhvr>
                                    </p:anim>
                                    <p:animRot by="21600000">
                                      <p:cBhvr>
                                        <p:cTn id="16" dur="2000" fill="hold">
                                          <p:stCondLst>
                                            <p:cond delay="0"/>
                                          </p:stCondLst>
                                        </p:cTn>
                                        <p:tgtEl>
                                          <p:spTgt spid="6">
                                            <p:txEl>
                                              <p:pRg st="0" end="0"/>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6">
                                            <p:txEl>
                                              <p:pRg st="1" end="1"/>
                                            </p:txEl>
                                          </p:spTgt>
                                        </p:tgtEl>
                                        <p:attrNameLst>
                                          <p:attrName>style.visibility</p:attrName>
                                        </p:attrNameLst>
                                      </p:cBhvr>
                                      <p:to>
                                        <p:strVal val="visible"/>
                                      </p:to>
                                    </p:set>
                                    <p:anim by="(-#ppt_w*2)" calcmode="lin" valueType="num">
                                      <p:cBhvr rctx="PPT">
                                        <p:cTn id="19" dur="1000" autoRev="1" fill="hold">
                                          <p:stCondLst>
                                            <p:cond delay="0"/>
                                          </p:stCondLst>
                                        </p:cTn>
                                        <p:tgtEl>
                                          <p:spTgt spid="6">
                                            <p:txEl>
                                              <p:pRg st="1" end="1"/>
                                            </p:txEl>
                                          </p:spTgt>
                                        </p:tgtEl>
                                        <p:attrNameLst>
                                          <p:attrName>ppt_w</p:attrName>
                                        </p:attrNameLst>
                                      </p:cBhvr>
                                    </p:anim>
                                    <p:anim by="(#ppt_w*0.50)" calcmode="lin" valueType="num">
                                      <p:cBhvr>
                                        <p:cTn id="20" dur="1000" decel="50000" autoRev="1" fill="hold">
                                          <p:stCondLst>
                                            <p:cond delay="0"/>
                                          </p:stCondLst>
                                        </p:cTn>
                                        <p:tgtEl>
                                          <p:spTgt spid="6">
                                            <p:txEl>
                                              <p:pRg st="1" end="1"/>
                                            </p:txEl>
                                          </p:spTgt>
                                        </p:tgtEl>
                                        <p:attrNameLst>
                                          <p:attrName>ppt_x</p:attrName>
                                        </p:attrNameLst>
                                      </p:cBhvr>
                                    </p:anim>
                                    <p:anim from="(-#ppt_h/2)" to="(#ppt_y)" calcmode="lin" valueType="num">
                                      <p:cBhvr>
                                        <p:cTn id="21" dur="2000" fill="hold">
                                          <p:stCondLst>
                                            <p:cond delay="0"/>
                                          </p:stCondLst>
                                        </p:cTn>
                                        <p:tgtEl>
                                          <p:spTgt spid="6">
                                            <p:txEl>
                                              <p:pRg st="1" end="1"/>
                                            </p:txEl>
                                          </p:spTgt>
                                        </p:tgtEl>
                                        <p:attrNameLst>
                                          <p:attrName>ppt_y</p:attrName>
                                        </p:attrNameLst>
                                      </p:cBhvr>
                                    </p:anim>
                                    <p:animRot by="21600000">
                                      <p:cBhvr>
                                        <p:cTn id="22" dur="2000" fill="hold">
                                          <p:stCondLst>
                                            <p:cond delay="0"/>
                                          </p:stCondLst>
                                        </p:cTn>
                                        <p:tgtEl>
                                          <p:spTgt spid="6">
                                            <p:txEl>
                                              <p:pRg st="1" end="1"/>
                                            </p:txEl>
                                          </p:spTgt>
                                        </p:tgtEl>
                                        <p:attrNameLst>
                                          <p:attrName>r</p:attrName>
                                        </p:attrNameLst>
                                      </p:cBhvr>
                                    </p:animRot>
                                  </p:childTnLst>
                                </p:cTn>
                              </p:par>
                              <p:par>
                                <p:cTn id="23" presetID="56" presetClass="entr" presetSubtype="0" fill="hold" nodeType="withEffect">
                                  <p:stCondLst>
                                    <p:cond delay="0"/>
                                  </p:stCondLst>
                                  <p:iterate type="lt">
                                    <p:tmPct val="7708"/>
                                  </p:iterate>
                                  <p:childTnLst>
                                    <p:set>
                                      <p:cBhvr>
                                        <p:cTn id="24" dur="1" fill="hold">
                                          <p:stCondLst>
                                            <p:cond delay="0"/>
                                          </p:stCondLst>
                                        </p:cTn>
                                        <p:tgtEl>
                                          <p:spTgt spid="6">
                                            <p:txEl>
                                              <p:pRg st="2" end="2"/>
                                            </p:txEl>
                                          </p:spTgt>
                                        </p:tgtEl>
                                        <p:attrNameLst>
                                          <p:attrName>style.visibility</p:attrName>
                                        </p:attrNameLst>
                                      </p:cBhvr>
                                      <p:to>
                                        <p:strVal val="visible"/>
                                      </p:to>
                                    </p:set>
                                    <p:anim by="(-#ppt_w*2)" calcmode="lin" valueType="num">
                                      <p:cBhvr rctx="PPT">
                                        <p:cTn id="25" dur="1000" autoRev="1" fill="hold">
                                          <p:stCondLst>
                                            <p:cond delay="0"/>
                                          </p:stCondLst>
                                        </p:cTn>
                                        <p:tgtEl>
                                          <p:spTgt spid="6">
                                            <p:txEl>
                                              <p:pRg st="2" end="2"/>
                                            </p:txEl>
                                          </p:spTgt>
                                        </p:tgtEl>
                                        <p:attrNameLst>
                                          <p:attrName>ppt_w</p:attrName>
                                        </p:attrNameLst>
                                      </p:cBhvr>
                                    </p:anim>
                                    <p:anim by="(#ppt_w*0.50)" calcmode="lin" valueType="num">
                                      <p:cBhvr>
                                        <p:cTn id="26" dur="1000" decel="50000" autoRev="1" fill="hold">
                                          <p:stCondLst>
                                            <p:cond delay="0"/>
                                          </p:stCondLst>
                                        </p:cTn>
                                        <p:tgtEl>
                                          <p:spTgt spid="6">
                                            <p:txEl>
                                              <p:pRg st="2" end="2"/>
                                            </p:txEl>
                                          </p:spTgt>
                                        </p:tgtEl>
                                        <p:attrNameLst>
                                          <p:attrName>ppt_x</p:attrName>
                                        </p:attrNameLst>
                                      </p:cBhvr>
                                    </p:anim>
                                    <p:anim from="(-#ppt_h/2)" to="(#ppt_y)" calcmode="lin" valueType="num">
                                      <p:cBhvr>
                                        <p:cTn id="27" dur="2000" fill="hold">
                                          <p:stCondLst>
                                            <p:cond delay="0"/>
                                          </p:stCondLst>
                                        </p:cTn>
                                        <p:tgtEl>
                                          <p:spTgt spid="6">
                                            <p:txEl>
                                              <p:pRg st="2" end="2"/>
                                            </p:txEl>
                                          </p:spTgt>
                                        </p:tgtEl>
                                        <p:attrNameLst>
                                          <p:attrName>ppt_y</p:attrName>
                                        </p:attrNameLst>
                                      </p:cBhvr>
                                    </p:anim>
                                    <p:animRot by="21600000">
                                      <p:cBhvr>
                                        <p:cTn id="28" dur="2000" fill="hold">
                                          <p:stCondLst>
                                            <p:cond delay="0"/>
                                          </p:stCondLst>
                                        </p:cTn>
                                        <p:tgtEl>
                                          <p:spTgt spid="6">
                                            <p:txEl>
                                              <p:pRg st="2" end="2"/>
                                            </p:txEl>
                                          </p:spTgt>
                                        </p:tgtEl>
                                        <p:attrNameLst>
                                          <p:attrName>r</p:attrName>
                                        </p:attrNameLst>
                                      </p:cBhvr>
                                    </p:animRot>
                                  </p:childTnLst>
                                </p:cTn>
                              </p:par>
                              <p:par>
                                <p:cTn id="29" presetID="56" presetClass="entr" presetSubtype="0" fill="hold" nodeType="withEffect">
                                  <p:stCondLst>
                                    <p:cond delay="100"/>
                                  </p:stCondLst>
                                  <p:iterate type="lt">
                                    <p:tmPct val="6964"/>
                                  </p:iterate>
                                  <p:childTnLst>
                                    <p:set>
                                      <p:cBhvr>
                                        <p:cTn id="30" dur="1" fill="hold">
                                          <p:stCondLst>
                                            <p:cond delay="0"/>
                                          </p:stCondLst>
                                        </p:cTn>
                                        <p:tgtEl>
                                          <p:spTgt spid="6">
                                            <p:txEl>
                                              <p:pRg st="3" end="3"/>
                                            </p:txEl>
                                          </p:spTgt>
                                        </p:tgtEl>
                                        <p:attrNameLst>
                                          <p:attrName>style.visibility</p:attrName>
                                        </p:attrNameLst>
                                      </p:cBhvr>
                                      <p:to>
                                        <p:strVal val="visible"/>
                                      </p:to>
                                    </p:set>
                                    <p:anim by="(-#ppt_w*2)" calcmode="lin" valueType="num">
                                      <p:cBhvr rctx="PPT">
                                        <p:cTn id="31" dur="1000" autoRev="1" fill="hold">
                                          <p:stCondLst>
                                            <p:cond delay="0"/>
                                          </p:stCondLst>
                                        </p:cTn>
                                        <p:tgtEl>
                                          <p:spTgt spid="6">
                                            <p:txEl>
                                              <p:pRg st="3" end="3"/>
                                            </p:txEl>
                                          </p:spTgt>
                                        </p:tgtEl>
                                        <p:attrNameLst>
                                          <p:attrName>ppt_w</p:attrName>
                                        </p:attrNameLst>
                                      </p:cBhvr>
                                    </p:anim>
                                    <p:anim by="(#ppt_w*0.50)" calcmode="lin" valueType="num">
                                      <p:cBhvr>
                                        <p:cTn id="32" dur="1000" decel="50000" autoRev="1" fill="hold">
                                          <p:stCondLst>
                                            <p:cond delay="0"/>
                                          </p:stCondLst>
                                        </p:cTn>
                                        <p:tgtEl>
                                          <p:spTgt spid="6">
                                            <p:txEl>
                                              <p:pRg st="3" end="3"/>
                                            </p:txEl>
                                          </p:spTgt>
                                        </p:tgtEl>
                                        <p:attrNameLst>
                                          <p:attrName>ppt_x</p:attrName>
                                        </p:attrNameLst>
                                      </p:cBhvr>
                                    </p:anim>
                                    <p:anim from="(-#ppt_h/2)" to="(#ppt_y)" calcmode="lin" valueType="num">
                                      <p:cBhvr>
                                        <p:cTn id="33" dur="2000" fill="hold">
                                          <p:stCondLst>
                                            <p:cond delay="0"/>
                                          </p:stCondLst>
                                        </p:cTn>
                                        <p:tgtEl>
                                          <p:spTgt spid="6">
                                            <p:txEl>
                                              <p:pRg st="3" end="3"/>
                                            </p:txEl>
                                          </p:spTgt>
                                        </p:tgtEl>
                                        <p:attrNameLst>
                                          <p:attrName>ppt_y</p:attrName>
                                        </p:attrNameLst>
                                      </p:cBhvr>
                                    </p:anim>
                                    <p:animRot by="21600000">
                                      <p:cBhvr>
                                        <p:cTn id="34" dur="2000" fill="hold">
                                          <p:stCondLst>
                                            <p:cond delay="0"/>
                                          </p:stCondLst>
                                        </p:cTn>
                                        <p:tgtEl>
                                          <p:spTgt spid="6">
                                            <p:txEl>
                                              <p:pRg st="3" end="3"/>
                                            </p:txEl>
                                          </p:spTgt>
                                        </p:tgtEl>
                                        <p:attrNameLst>
                                          <p:attrName>r</p:attrName>
                                        </p:attrNameLst>
                                      </p:cBhvr>
                                    </p:animRot>
                                  </p:childTnLst>
                                </p:cTn>
                              </p:par>
                              <p:par>
                                <p:cTn id="35" presetID="56" presetClass="entr" presetSubtype="0" fill="hold" nodeType="withEffect">
                                  <p:stCondLst>
                                    <p:cond delay="0"/>
                                  </p:stCondLst>
                                  <p:iterate type="lt">
                                    <p:tmPct val="9286"/>
                                  </p:iterate>
                                  <p:childTnLst>
                                    <p:set>
                                      <p:cBhvr>
                                        <p:cTn id="36" dur="1" fill="hold">
                                          <p:stCondLst>
                                            <p:cond delay="0"/>
                                          </p:stCondLst>
                                        </p:cTn>
                                        <p:tgtEl>
                                          <p:spTgt spid="6">
                                            <p:txEl>
                                              <p:pRg st="4" end="4"/>
                                            </p:txEl>
                                          </p:spTgt>
                                        </p:tgtEl>
                                        <p:attrNameLst>
                                          <p:attrName>style.visibility</p:attrName>
                                        </p:attrNameLst>
                                      </p:cBhvr>
                                      <p:to>
                                        <p:strVal val="visible"/>
                                      </p:to>
                                    </p:set>
                                    <p:anim by="(-#ppt_w*2)" calcmode="lin" valueType="num">
                                      <p:cBhvr rctx="PPT">
                                        <p:cTn id="37" dur="1000" autoRev="1" fill="hold">
                                          <p:stCondLst>
                                            <p:cond delay="0"/>
                                          </p:stCondLst>
                                        </p:cTn>
                                        <p:tgtEl>
                                          <p:spTgt spid="6">
                                            <p:txEl>
                                              <p:pRg st="4" end="4"/>
                                            </p:txEl>
                                          </p:spTgt>
                                        </p:tgtEl>
                                        <p:attrNameLst>
                                          <p:attrName>ppt_w</p:attrName>
                                        </p:attrNameLst>
                                      </p:cBhvr>
                                    </p:anim>
                                    <p:anim by="(#ppt_w*0.50)" calcmode="lin" valueType="num">
                                      <p:cBhvr>
                                        <p:cTn id="38" dur="1000" decel="50000" autoRev="1" fill="hold">
                                          <p:stCondLst>
                                            <p:cond delay="0"/>
                                          </p:stCondLst>
                                        </p:cTn>
                                        <p:tgtEl>
                                          <p:spTgt spid="6">
                                            <p:txEl>
                                              <p:pRg st="4" end="4"/>
                                            </p:txEl>
                                          </p:spTgt>
                                        </p:tgtEl>
                                        <p:attrNameLst>
                                          <p:attrName>ppt_x</p:attrName>
                                        </p:attrNameLst>
                                      </p:cBhvr>
                                    </p:anim>
                                    <p:anim from="(-#ppt_h/2)" to="(#ppt_y)" calcmode="lin" valueType="num">
                                      <p:cBhvr>
                                        <p:cTn id="39" dur="2000" fill="hold">
                                          <p:stCondLst>
                                            <p:cond delay="0"/>
                                          </p:stCondLst>
                                        </p:cTn>
                                        <p:tgtEl>
                                          <p:spTgt spid="6">
                                            <p:txEl>
                                              <p:pRg st="4" end="4"/>
                                            </p:txEl>
                                          </p:spTgt>
                                        </p:tgtEl>
                                        <p:attrNameLst>
                                          <p:attrName>ppt_y</p:attrName>
                                        </p:attrNameLst>
                                      </p:cBhvr>
                                    </p:anim>
                                    <p:animRot by="21600000">
                                      <p:cBhvr>
                                        <p:cTn id="40" dur="2000" fill="hold">
                                          <p:stCondLst>
                                            <p:cond delay="0"/>
                                          </p:stCondLst>
                                        </p:cTn>
                                        <p:tgtEl>
                                          <p:spTgt spid="6">
                                            <p:txEl>
                                              <p:pRg st="4" end="4"/>
                                            </p:txEl>
                                          </p:spTgt>
                                        </p:tgtEl>
                                        <p:attrNameLst>
                                          <p:attrName>r</p:attrName>
                                        </p:attrNameLst>
                                      </p:cBhvr>
                                    </p:animRot>
                                  </p:childTnLst>
                                </p:cTn>
                              </p:par>
                              <p:par>
                                <p:cTn id="41" presetID="8" presetClass="emph" presetSubtype="0" fill="hold" nodeType="withEffect">
                                  <p:stCondLst>
                                    <p:cond delay="0"/>
                                  </p:stCondLst>
                                  <p:childTnLst>
                                    <p:animRot by="21600000">
                                      <p:cBhvr>
                                        <p:cTn id="42" dur="6000" fill="hold"/>
                                        <p:tgtEl>
                                          <p:spTgt spid="1026"/>
                                        </p:tgtEl>
                                        <p:attrNameLst>
                                          <p:attrName>r</p:attrName>
                                        </p:attrNameLst>
                                      </p:cBhvr>
                                    </p:animRot>
                                  </p:childTnLst>
                                </p:cTn>
                              </p:par>
                              <p:par>
                                <p:cTn id="43" presetID="41" presetClass="path" presetSubtype="0" accel="50000" decel="50000" fill="hold" nodeType="withEffect">
                                  <p:stCondLst>
                                    <p:cond delay="0"/>
                                  </p:stCondLst>
                                  <p:childTnLst>
                                    <p:animMotion origin="layout" path="M 0.94184 -0.67801 C 0.92395 -0.70046 0.8618 -0.72222 0.8401 -0.72222 C 0.70277 -0.72222 0.56163 -0.37593 0.56163 -0.0294 C 0.56163 -0.20394 0.49097 -0.37593 0.42413 -0.37593 C 0.35364 -0.37593 0.2868 -0.20139 0.2868 -0.0294 C 0.2868 -0.11551 0.25138 -0.20394 0.21614 -0.20394 C 0.18072 -0.20394 0.14566 -0.11806 0.14566 -0.0294 C 0.14566 -0.07384 0.12795 -0.11551 0.11024 -0.11551 C 0.09253 -0.11551 0.075 -0.0713 0.075 -0.0294 C 0.075 -0.05185 0.06579 -0.07384 0.05729 -0.07384 C 0.05277 -0.07384 0.03958 -0.05139 0.03958 -0.0294 C 0.03958 -0.04051 0.03507 -0.05185 0.03038 -0.05185 C 0.03038 -0.05463 0.02118 -0.04097 0.02118 -0.0294 C 0.02118 -0.03519 0.02118 -0.04051 0.01649 -0.04051 C 0.01649 -0.03796 0.01197 -0.03472 0.01197 -0.0294 C 0.01197 -0.03218 0.01197 -0.03519 0.01197 -0.03796 C 0.00729 -0.03796 0.00729 -0.03519 0.00729 -0.03218 C 0.00277 -0.03218 0.00277 -0.03472 0.00277 -0.03796 C -0.00157 -0.03796 -0.00157 -0.03519 -0.00157 -0.03218 " pathEditMode="relative" rAng="0" ptsTypes="fffffffffffffffffff">
                                      <p:cBhvr>
                                        <p:cTn id="44" dur="6000" fill="hold"/>
                                        <p:tgtEl>
                                          <p:spTgt spid="1026"/>
                                        </p:tgtEl>
                                        <p:attrNameLst>
                                          <p:attrName>ppt_x</p:attrName>
                                          <p:attrName>ppt_y</p:attrName>
                                        </p:attrNameLst>
                                      </p:cBhvr>
                                      <p:rCtr x="-47170" y="30208"/>
                                    </p:animMotion>
                                  </p:childTnLst>
                                </p:cTn>
                              </p:par>
                            </p:childTnLst>
                          </p:cTn>
                        </p:par>
                        <p:par>
                          <p:cTn id="45" fill="hold">
                            <p:stCondLst>
                              <p:cond delay="6100"/>
                            </p:stCondLst>
                            <p:childTnLst>
                              <p:par>
                                <p:cTn id="46" presetID="32" presetClass="emph" presetSubtype="0" fill="hold" nodeType="afterEffect">
                                  <p:stCondLst>
                                    <p:cond delay="0"/>
                                  </p:stCondLst>
                                  <p:childTnLst>
                                    <p:animRot by="120000">
                                      <p:cBhvr>
                                        <p:cTn id="47" dur="100" fill="hold">
                                          <p:stCondLst>
                                            <p:cond delay="0"/>
                                          </p:stCondLst>
                                        </p:cTn>
                                        <p:tgtEl>
                                          <p:spTgt spid="1026"/>
                                        </p:tgtEl>
                                        <p:attrNameLst>
                                          <p:attrName>r</p:attrName>
                                        </p:attrNameLst>
                                      </p:cBhvr>
                                    </p:animRot>
                                    <p:animRot by="-240000">
                                      <p:cBhvr>
                                        <p:cTn id="48" dur="200" fill="hold">
                                          <p:stCondLst>
                                            <p:cond delay="200"/>
                                          </p:stCondLst>
                                        </p:cTn>
                                        <p:tgtEl>
                                          <p:spTgt spid="1026"/>
                                        </p:tgtEl>
                                        <p:attrNameLst>
                                          <p:attrName>r</p:attrName>
                                        </p:attrNameLst>
                                      </p:cBhvr>
                                    </p:animRot>
                                    <p:animRot by="240000">
                                      <p:cBhvr>
                                        <p:cTn id="49" dur="200" fill="hold">
                                          <p:stCondLst>
                                            <p:cond delay="400"/>
                                          </p:stCondLst>
                                        </p:cTn>
                                        <p:tgtEl>
                                          <p:spTgt spid="1026"/>
                                        </p:tgtEl>
                                        <p:attrNameLst>
                                          <p:attrName>r</p:attrName>
                                        </p:attrNameLst>
                                      </p:cBhvr>
                                    </p:animRot>
                                    <p:animRot by="-240000">
                                      <p:cBhvr>
                                        <p:cTn id="50" dur="200" fill="hold">
                                          <p:stCondLst>
                                            <p:cond delay="600"/>
                                          </p:stCondLst>
                                        </p:cTn>
                                        <p:tgtEl>
                                          <p:spTgt spid="1026"/>
                                        </p:tgtEl>
                                        <p:attrNameLst>
                                          <p:attrName>r</p:attrName>
                                        </p:attrNameLst>
                                      </p:cBhvr>
                                    </p:animRot>
                                    <p:animRot by="120000">
                                      <p:cBhvr>
                                        <p:cTn id="51" dur="200" fill="hold">
                                          <p:stCondLst>
                                            <p:cond delay="800"/>
                                          </p:stCondLst>
                                        </p:cTn>
                                        <p:tgtEl>
                                          <p:spTgt spid="1026"/>
                                        </p:tgtEl>
                                        <p:attrNameLst>
                                          <p:attrName>r</p:attrName>
                                        </p:attrNameLst>
                                      </p:cBhvr>
                                    </p:animRot>
                                  </p:childTnLst>
                                </p:cTn>
                              </p:par>
                            </p:childTnLst>
                          </p:cTn>
                        </p:par>
                        <p:par>
                          <p:cTn id="52" fill="hold">
                            <p:stCondLst>
                              <p:cond delay="7100"/>
                            </p:stCondLst>
                            <p:childTnLst>
                              <p:par>
                                <p:cTn id="53" presetID="1" presetClass="mediacall" presetSubtype="0" fill="hold" nodeType="afterEffect">
                                  <p:stCondLst>
                                    <p:cond delay="0"/>
                                  </p:stCondLst>
                                  <p:childTnLst>
                                    <p:cmd type="call" cmd="playFrom(0.0)">
                                      <p:cBhvr>
                                        <p:cTn id="5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55"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50"/>
            <a:ext cx="9149266" cy="68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346" y="3998195"/>
            <a:ext cx="540060" cy="65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https://vk.com/images/stickers/215/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484784"/>
            <a:ext cx="2880320" cy="302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566428"/>
      </p:ext>
    </p:extLst>
  </p:cSld>
  <p:clrMapOvr>
    <a:masterClrMapping/>
  </p:clrMapOvr>
  <mc:AlternateContent xmlns:mc="http://schemas.openxmlformats.org/markup-compatibility/2006">
    <mc:Choice xmlns:p14="http://schemas.microsoft.com/office/powerpoint/2010/main" Requires="p14">
      <p:transition spd="slow" p14:dur="3750" advClick="0" advTm="10000">
        <p14:honeycomb/>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80">
                                          <p:stCondLst>
                                            <p:cond delay="0"/>
                                          </p:stCondLst>
                                        </p:cTn>
                                        <p:tgtEl>
                                          <p:spTgt spid="2051"/>
                                        </p:tgtEl>
                                      </p:cBhvr>
                                    </p:animEffect>
                                    <p:anim calcmode="lin" valueType="num">
                                      <p:cBhvr>
                                        <p:cTn id="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1"/>
                                        </p:tgtEl>
                                      </p:cBhvr>
                                      <p:to x="100000" y="60000"/>
                                    </p:animScale>
                                    <p:animScale>
                                      <p:cBhvr>
                                        <p:cTn id="14" dur="166" decel="50000">
                                          <p:stCondLst>
                                            <p:cond delay="676"/>
                                          </p:stCondLst>
                                        </p:cTn>
                                        <p:tgtEl>
                                          <p:spTgt spid="2051"/>
                                        </p:tgtEl>
                                      </p:cBhvr>
                                      <p:to x="100000" y="100000"/>
                                    </p:animScale>
                                    <p:animScale>
                                      <p:cBhvr>
                                        <p:cTn id="15" dur="26">
                                          <p:stCondLst>
                                            <p:cond delay="1312"/>
                                          </p:stCondLst>
                                        </p:cTn>
                                        <p:tgtEl>
                                          <p:spTgt spid="2051"/>
                                        </p:tgtEl>
                                      </p:cBhvr>
                                      <p:to x="100000" y="80000"/>
                                    </p:animScale>
                                    <p:animScale>
                                      <p:cBhvr>
                                        <p:cTn id="16" dur="166" decel="50000">
                                          <p:stCondLst>
                                            <p:cond delay="1338"/>
                                          </p:stCondLst>
                                        </p:cTn>
                                        <p:tgtEl>
                                          <p:spTgt spid="2051"/>
                                        </p:tgtEl>
                                      </p:cBhvr>
                                      <p:to x="100000" y="100000"/>
                                    </p:animScale>
                                    <p:animScale>
                                      <p:cBhvr>
                                        <p:cTn id="17" dur="26">
                                          <p:stCondLst>
                                            <p:cond delay="1642"/>
                                          </p:stCondLst>
                                        </p:cTn>
                                        <p:tgtEl>
                                          <p:spTgt spid="2051"/>
                                        </p:tgtEl>
                                      </p:cBhvr>
                                      <p:to x="100000" y="90000"/>
                                    </p:animScale>
                                    <p:animScale>
                                      <p:cBhvr>
                                        <p:cTn id="18" dur="166" decel="50000">
                                          <p:stCondLst>
                                            <p:cond delay="1668"/>
                                          </p:stCondLst>
                                        </p:cTn>
                                        <p:tgtEl>
                                          <p:spTgt spid="2051"/>
                                        </p:tgtEl>
                                      </p:cBhvr>
                                      <p:to x="100000" y="100000"/>
                                    </p:animScale>
                                    <p:animScale>
                                      <p:cBhvr>
                                        <p:cTn id="19" dur="26">
                                          <p:stCondLst>
                                            <p:cond delay="1808"/>
                                          </p:stCondLst>
                                        </p:cTn>
                                        <p:tgtEl>
                                          <p:spTgt spid="2051"/>
                                        </p:tgtEl>
                                      </p:cBhvr>
                                      <p:to x="100000" y="95000"/>
                                    </p:animScale>
                                    <p:animScale>
                                      <p:cBhvr>
                                        <p:cTn id="20" dur="166" decel="50000">
                                          <p:stCondLst>
                                            <p:cond delay="1834"/>
                                          </p:stCondLst>
                                        </p:cTn>
                                        <p:tgtEl>
                                          <p:spTgt spid="2051"/>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00" fill="hold">
                                          <p:stCondLst>
                                            <p:cond delay="0"/>
                                          </p:stCondLst>
                                        </p:cTn>
                                        <p:tgtEl>
                                          <p:spTgt spid="2051"/>
                                        </p:tgtEl>
                                        <p:attrNameLst>
                                          <p:attrName>r</p:attrName>
                                        </p:attrNameLst>
                                      </p:cBhvr>
                                    </p:animRot>
                                    <p:animRot by="-240000">
                                      <p:cBhvr>
                                        <p:cTn id="24" dur="200" fill="hold">
                                          <p:stCondLst>
                                            <p:cond delay="200"/>
                                          </p:stCondLst>
                                        </p:cTn>
                                        <p:tgtEl>
                                          <p:spTgt spid="2051"/>
                                        </p:tgtEl>
                                        <p:attrNameLst>
                                          <p:attrName>r</p:attrName>
                                        </p:attrNameLst>
                                      </p:cBhvr>
                                    </p:animRot>
                                    <p:animRot by="240000">
                                      <p:cBhvr>
                                        <p:cTn id="25" dur="200" fill="hold">
                                          <p:stCondLst>
                                            <p:cond delay="400"/>
                                          </p:stCondLst>
                                        </p:cTn>
                                        <p:tgtEl>
                                          <p:spTgt spid="2051"/>
                                        </p:tgtEl>
                                        <p:attrNameLst>
                                          <p:attrName>r</p:attrName>
                                        </p:attrNameLst>
                                      </p:cBhvr>
                                    </p:animRot>
                                    <p:animRot by="-240000">
                                      <p:cBhvr>
                                        <p:cTn id="26" dur="200" fill="hold">
                                          <p:stCondLst>
                                            <p:cond delay="600"/>
                                          </p:stCondLst>
                                        </p:cTn>
                                        <p:tgtEl>
                                          <p:spTgt spid="2051"/>
                                        </p:tgtEl>
                                        <p:attrNameLst>
                                          <p:attrName>r</p:attrName>
                                        </p:attrNameLst>
                                      </p:cBhvr>
                                    </p:animRot>
                                    <p:animRot by="120000">
                                      <p:cBhvr>
                                        <p:cTn id="27" dur="200" fill="hold">
                                          <p:stCondLst>
                                            <p:cond delay="800"/>
                                          </p:stCondLst>
                                        </p:cTn>
                                        <p:tgtEl>
                                          <p:spTgt spid="2051"/>
                                        </p:tgtEl>
                                        <p:attrNameLst>
                                          <p:attrName>r</p:attrName>
                                        </p:attrNameLst>
                                      </p:cBhvr>
                                    </p:animRot>
                                  </p:childTnLst>
                                </p:cTn>
                              </p:par>
                              <p:par>
                                <p:cTn id="28" presetID="26" presetClass="emph" presetSubtype="0" fill="hold" nodeType="withEffect">
                                  <p:stCondLst>
                                    <p:cond delay="1000"/>
                                  </p:stCondLst>
                                  <p:childTnLst>
                                    <p:animEffect transition="out" filter="fade">
                                      <p:cBhvr>
                                        <p:cTn id="29" dur="500" tmFilter="0, 0; .2, .5; .8, .5; 1, 0"/>
                                        <p:tgtEl>
                                          <p:spTgt spid="2051"/>
                                        </p:tgtEl>
                                      </p:cBhvr>
                                    </p:animEffect>
                                    <p:animScale>
                                      <p:cBhvr>
                                        <p:cTn id="30" dur="250" autoRev="1" fill="hold"/>
                                        <p:tgtEl>
                                          <p:spTgt spid="2051"/>
                                        </p:tgtEl>
                                      </p:cBhvr>
                                      <p:by x="105000" y="105000"/>
                                    </p:animScale>
                                  </p:childTnLst>
                                </p:cTn>
                              </p:par>
                              <p:par>
                                <p:cTn id="31" presetID="26" presetClass="emph" presetSubtype="0" fill="hold" nodeType="withEffect">
                                  <p:stCondLst>
                                    <p:cond delay="1500"/>
                                  </p:stCondLst>
                                  <p:childTnLst>
                                    <p:animEffect transition="out" filter="fade">
                                      <p:cBhvr>
                                        <p:cTn id="32" dur="500" tmFilter="0, 0; .2, .5; .8, .5; 1, 0"/>
                                        <p:tgtEl>
                                          <p:spTgt spid="2051"/>
                                        </p:tgtEl>
                                      </p:cBhvr>
                                    </p:animEffect>
                                    <p:animScale>
                                      <p:cBhvr>
                                        <p:cTn id="33" dur="250" autoRev="1" fill="hold"/>
                                        <p:tgtEl>
                                          <p:spTgt spid="2051"/>
                                        </p:tgtEl>
                                      </p:cBhvr>
                                      <p:by x="105000" y="105000"/>
                                    </p:animScale>
                                  </p:childTnLst>
                                </p:cTn>
                              </p:par>
                              <p:par>
                                <p:cTn id="34" presetID="26" presetClass="emph" presetSubtype="0" fill="hold" nodeType="withEffect">
                                  <p:stCondLst>
                                    <p:cond delay="2000"/>
                                  </p:stCondLst>
                                  <p:childTnLst>
                                    <p:animEffect transition="out" filter="fade">
                                      <p:cBhvr>
                                        <p:cTn id="35" dur="500" tmFilter="0, 0; .2, .5; .8, .5; 1, 0"/>
                                        <p:tgtEl>
                                          <p:spTgt spid="2051"/>
                                        </p:tgtEl>
                                      </p:cBhvr>
                                    </p:animEffect>
                                    <p:animScale>
                                      <p:cBhvr>
                                        <p:cTn id="36" dur="250" autoRev="1" fill="hold"/>
                                        <p:tgtEl>
                                          <p:spTgt spid="2051"/>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44" presetClass="path" presetSubtype="0" accel="50000" decel="50000" fill="hold" nodeType="clickEffect">
                                  <p:stCondLst>
                                    <p:cond delay="0"/>
                                  </p:stCondLst>
                                  <p:childTnLst>
                                    <p:animMotion origin="layout" path="M -0.00017 2.19653E-6 L -0.14965 -0.08278 C -0.18125 -0.10104 -0.22882 -0.11977 -0.27917 -0.13411 C -0.3375 -0.15029 -0.38507 -0.16116 -0.41875 -0.1607 L -0.57882 -0.16555 " pathEditMode="relative" rAng="728245" ptsTypes="FffFF">
                                      <p:cBhvr>
                                        <p:cTn id="40" dur="2000" fill="hold"/>
                                        <p:tgtEl>
                                          <p:spTgt spid="2051"/>
                                        </p:tgtEl>
                                        <p:attrNameLst>
                                          <p:attrName>ppt_x</p:attrName>
                                          <p:attrName>ppt_y</p:attrName>
                                        </p:attrNameLst>
                                      </p:cBhvr>
                                      <p:rCtr x="-28524" y="-10890"/>
                                    </p:animMotion>
                                  </p:childTnLst>
                                </p:cTn>
                              </p:par>
                              <p:par>
                                <p:cTn id="41" presetID="8" presetClass="emph" presetSubtype="0" fill="hold" nodeType="withEffect">
                                  <p:stCondLst>
                                    <p:cond delay="0"/>
                                  </p:stCondLst>
                                  <p:childTnLst>
                                    <p:animRot by="21600000">
                                      <p:cBhvr>
                                        <p:cTn id="42" dur="2000" fill="hold"/>
                                        <p:tgtEl>
                                          <p:spTgt spid="2051"/>
                                        </p:tgtEl>
                                        <p:attrNameLst>
                                          <p:attrName>r</p:attrName>
                                        </p:attrNameLst>
                                      </p:cBhvr>
                                    </p:animRot>
                                  </p:childTnLst>
                                </p:cTn>
                              </p:par>
                            </p:childTnLst>
                          </p:cTn>
                        </p:par>
                        <p:par>
                          <p:cTn id="43" fill="hold">
                            <p:stCondLst>
                              <p:cond delay="2000"/>
                            </p:stCondLst>
                            <p:childTnLst>
                              <p:par>
                                <p:cTn id="44" presetID="49" presetClass="entr" presetSubtype="0" decel="100000" fill="hold" nodeType="afterEffect">
                                  <p:stCondLst>
                                    <p:cond delay="0"/>
                                  </p:stCondLst>
                                  <p:childTnLst>
                                    <p:set>
                                      <p:cBhvr>
                                        <p:cTn id="45" dur="1" fill="hold">
                                          <p:stCondLst>
                                            <p:cond delay="0"/>
                                          </p:stCondLst>
                                        </p:cTn>
                                        <p:tgtEl>
                                          <p:spTgt spid="2055"/>
                                        </p:tgtEl>
                                        <p:attrNameLst>
                                          <p:attrName>style.visibility</p:attrName>
                                        </p:attrNameLst>
                                      </p:cBhvr>
                                      <p:to>
                                        <p:strVal val="visible"/>
                                      </p:to>
                                    </p:set>
                                    <p:anim calcmode="lin" valueType="num">
                                      <p:cBhvr>
                                        <p:cTn id="46" dur="1000" fill="hold"/>
                                        <p:tgtEl>
                                          <p:spTgt spid="2055"/>
                                        </p:tgtEl>
                                        <p:attrNameLst>
                                          <p:attrName>ppt_w</p:attrName>
                                        </p:attrNameLst>
                                      </p:cBhvr>
                                      <p:tavLst>
                                        <p:tav tm="0">
                                          <p:val>
                                            <p:fltVal val="0"/>
                                          </p:val>
                                        </p:tav>
                                        <p:tav tm="100000">
                                          <p:val>
                                            <p:strVal val="#ppt_w"/>
                                          </p:val>
                                        </p:tav>
                                      </p:tavLst>
                                    </p:anim>
                                    <p:anim calcmode="lin" valueType="num">
                                      <p:cBhvr>
                                        <p:cTn id="47" dur="1000" fill="hold"/>
                                        <p:tgtEl>
                                          <p:spTgt spid="2055"/>
                                        </p:tgtEl>
                                        <p:attrNameLst>
                                          <p:attrName>ppt_h</p:attrName>
                                        </p:attrNameLst>
                                      </p:cBhvr>
                                      <p:tavLst>
                                        <p:tav tm="0">
                                          <p:val>
                                            <p:fltVal val="0"/>
                                          </p:val>
                                        </p:tav>
                                        <p:tav tm="100000">
                                          <p:val>
                                            <p:strVal val="#ppt_h"/>
                                          </p:val>
                                        </p:tav>
                                      </p:tavLst>
                                    </p:anim>
                                    <p:anim calcmode="lin" valueType="num">
                                      <p:cBhvr>
                                        <p:cTn id="48" dur="1000" fill="hold"/>
                                        <p:tgtEl>
                                          <p:spTgt spid="2055"/>
                                        </p:tgtEl>
                                        <p:attrNameLst>
                                          <p:attrName>style.rotation</p:attrName>
                                        </p:attrNameLst>
                                      </p:cBhvr>
                                      <p:tavLst>
                                        <p:tav tm="0">
                                          <p:val>
                                            <p:fltVal val="360"/>
                                          </p:val>
                                        </p:tav>
                                        <p:tav tm="100000">
                                          <p:val>
                                            <p:fltVal val="0"/>
                                          </p:val>
                                        </p:tav>
                                      </p:tavLst>
                                    </p:anim>
                                    <p:animEffect transition="in" filter="fade">
                                      <p:cBhvr>
                                        <p:cTn id="49"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06084" y="116632"/>
            <a:ext cx="3544560" cy="36933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Die </a:t>
            </a:r>
            <a:r>
              <a:rPr lang="en-US" b="1" cap="all" spc="0"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Entstehung</a:t>
            </a:r>
            <a:r>
              <a:rPr lang="en-U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des </a:t>
            </a:r>
            <a:r>
              <a:rPr lang="en-US" b="1" cap="all" spc="0"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Fußballs</a:t>
            </a:r>
            <a:endParaRPr lang="ru-RU"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4355976" y="956335"/>
            <a:ext cx="4326644" cy="5078313"/>
          </a:xfrm>
          <a:prstGeom prst="rect">
            <a:avLst/>
          </a:prstGeom>
        </p:spPr>
        <p:txBody>
          <a:bodyPr wrap="square">
            <a:spAutoFit/>
          </a:bodyPr>
          <a:lstStyle/>
          <a:p>
            <a:r>
              <a:rPr lang="de-DE" dirty="0">
                <a:solidFill>
                  <a:schemeClr val="bg2">
                    <a:lumMod val="50000"/>
                  </a:schemeClr>
                </a:solidFill>
              </a:rPr>
              <a:t>Es besteht kein Konsens über die Entstehung der ersten Spiele, wo der Ball reflektiert Füßen. Nach der chinesischen Legende erfunden Fußball Gelben Kaisers Huang vor etwa 5000 Jahren. Auch wird angenommen, dass die chinesische Spiel "</a:t>
            </a:r>
            <a:r>
              <a:rPr lang="de-DE" dirty="0" err="1">
                <a:solidFill>
                  <a:schemeClr val="bg2">
                    <a:lumMod val="50000"/>
                  </a:schemeClr>
                </a:solidFill>
              </a:rPr>
              <a:t>Cujo</a:t>
            </a:r>
            <a:r>
              <a:rPr lang="de-DE" dirty="0">
                <a:solidFill>
                  <a:schemeClr val="bg2">
                    <a:lumMod val="50000"/>
                  </a:schemeClr>
                </a:solidFill>
              </a:rPr>
              <a:t>" konnte in den Tagen der Qin Shi Huang Di Wu oder der Han-Dynastie zu kommen. Es ist bekannt, dass auch während der Song-Dynastie, gab es fast geschlossenen Clubs "</a:t>
            </a:r>
            <a:r>
              <a:rPr lang="de-DE" dirty="0" err="1">
                <a:solidFill>
                  <a:schemeClr val="bg2">
                    <a:lumMod val="50000"/>
                  </a:schemeClr>
                </a:solidFill>
              </a:rPr>
              <a:t>Cujo</a:t>
            </a:r>
            <a:r>
              <a:rPr lang="de-DE" dirty="0">
                <a:solidFill>
                  <a:schemeClr val="bg2">
                    <a:lumMod val="50000"/>
                  </a:schemeClr>
                </a:solidFill>
              </a:rPr>
              <a:t>", die sehr schwierig, in zu erhalten war. In der chinesischen Roman "</a:t>
            </a:r>
            <a:r>
              <a:rPr lang="de-DE" dirty="0" err="1">
                <a:solidFill>
                  <a:schemeClr val="bg2">
                    <a:lumMod val="50000"/>
                  </a:schemeClr>
                </a:solidFill>
              </a:rPr>
              <a:t>Water</a:t>
            </a:r>
            <a:r>
              <a:rPr lang="de-DE" dirty="0">
                <a:solidFill>
                  <a:schemeClr val="bg2">
                    <a:lumMod val="50000"/>
                  </a:schemeClr>
                </a:solidFill>
              </a:rPr>
              <a:t> Margin", vom XV Jahrhundert, dargestellt als </a:t>
            </a:r>
            <a:r>
              <a:rPr lang="de-DE" dirty="0" err="1">
                <a:solidFill>
                  <a:schemeClr val="bg2">
                    <a:lumMod val="50000"/>
                  </a:schemeClr>
                </a:solidFill>
              </a:rPr>
              <a:t>Cujo</a:t>
            </a:r>
            <a:r>
              <a:rPr lang="de-DE" dirty="0">
                <a:solidFill>
                  <a:schemeClr val="bg2">
                    <a:lumMod val="50000"/>
                  </a:schemeClr>
                </a:solidFill>
              </a:rPr>
              <a:t> in der Zeit der Ming-Dynastie (1366-1644) </a:t>
            </a:r>
            <a:r>
              <a:rPr lang="de-DE" dirty="0" smtClean="0">
                <a:solidFill>
                  <a:schemeClr val="bg2">
                    <a:lumMod val="50000"/>
                  </a:schemeClr>
                </a:solidFill>
              </a:rPr>
              <a:t>spielen</a:t>
            </a:r>
            <a:r>
              <a:rPr lang="uk-UA" dirty="0" smtClean="0">
                <a:solidFill>
                  <a:schemeClr val="bg2">
                    <a:lumMod val="50000"/>
                  </a:schemeClr>
                </a:solidFill>
              </a:rPr>
              <a:t> .</a:t>
            </a:r>
            <a:endParaRPr lang="ru-RU" dirty="0">
              <a:solidFill>
                <a:schemeClr val="bg2">
                  <a:lumMod val="50000"/>
                </a:schemeClr>
              </a:solidFill>
            </a:endParaRPr>
          </a:p>
        </p:txBody>
      </p:sp>
      <p:pic>
        <p:nvPicPr>
          <p:cNvPr id="1026" name="Picture 2" descr="http://upload.wikimedia.org/wikipedia/commons/thumb/0/00/Shuihu5.PNG/200px-Shuihu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12899"/>
            <a:ext cx="3426746" cy="5328592"/>
          </a:xfrm>
          <a:prstGeom prst="rect">
            <a:avLst/>
          </a:prstGeom>
          <a:noFill/>
          <a:effectLst>
            <a:outerShdw blurRad="165100" dist="190500" dir="8100000" sx="103000" sy="103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21038"/>
      </p:ext>
    </p:extLst>
  </p:cSld>
  <p:clrMapOvr>
    <a:masterClrMapping/>
  </p:clrMapOvr>
  <mc:AlternateContent xmlns:mc="http://schemas.openxmlformats.org/markup-compatibility/2006" xmlns:p14="http://schemas.microsoft.com/office/powerpoint/2010/main">
    <mc:Choice Requires="p14">
      <p:transition spd="slow" p14:dur="4000" advClick="0" advTm="10000">
        <p14:honeycomb/>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4">
                                            <p:txEl>
                                              <p:pRg st="0" end="0"/>
                                            </p:txEl>
                                          </p:spTgt>
                                        </p:tgtEl>
                                        <p:attrNameLst>
                                          <p:attrName>ppt_w</p:attrName>
                                        </p:attrNameLst>
                                      </p:cBhvr>
                                    </p:anim>
                                    <p:anim by="(#ppt_w*0.50)" calcmode="lin" valueType="num">
                                      <p:cBhvr>
                                        <p:cTn id="8" dur="125" decel="50000" autoRev="1" fill="hold">
                                          <p:stCondLst>
                                            <p:cond delay="0"/>
                                          </p:stCondLst>
                                        </p:cTn>
                                        <p:tgtEl>
                                          <p:spTgt spid="4">
                                            <p:txEl>
                                              <p:pRg st="0" end="0"/>
                                            </p:txEl>
                                          </p:spTgt>
                                        </p:tgtEl>
                                        <p:attrNameLst>
                                          <p:attrName>ppt_x</p:attrName>
                                        </p:attrNameLst>
                                      </p:cBhvr>
                                    </p:anim>
                                    <p:anim from="(-#ppt_h/2)" to="(#ppt_y)" calcmode="lin" valueType="num">
                                      <p:cBhvr>
                                        <p:cTn id="9" dur="250" fill="hold">
                                          <p:stCondLst>
                                            <p:cond delay="0"/>
                                          </p:stCondLst>
                                        </p:cTn>
                                        <p:tgtEl>
                                          <p:spTgt spid="4">
                                            <p:txEl>
                                              <p:pRg st="0" end="0"/>
                                            </p:txEl>
                                          </p:spTgt>
                                        </p:tgtEl>
                                        <p:attrNameLst>
                                          <p:attrName>ppt_y</p:attrName>
                                        </p:attrNameLst>
                                      </p:cBhvr>
                                    </p:anim>
                                    <p:animRot by="21600000">
                                      <p:cBhvr>
                                        <p:cTn id="10" dur="250" fill="hold">
                                          <p:stCondLst>
                                            <p:cond delay="0"/>
                                          </p:stCondLst>
                                        </p:cTn>
                                        <p:tgtEl>
                                          <p:spTgt spid="4">
                                            <p:txEl>
                                              <p:pRg st="0" end="0"/>
                                            </p:txEl>
                                          </p:spTgt>
                                        </p:tgtEl>
                                        <p:attrNameLst>
                                          <p:attrName>r</p:attrName>
                                        </p:attrNameLst>
                                      </p:cBhvr>
                                    </p:animRo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692694"/>
            <a:ext cx="6120680" cy="2862322"/>
          </a:xfrm>
          <a:prstGeom prst="rect">
            <a:avLst/>
          </a:prstGeom>
        </p:spPr>
        <p:txBody>
          <a:bodyPr wrap="square">
            <a:spAutoFit/>
          </a:bodyPr>
          <a:lstStyle/>
          <a:p>
            <a:r>
              <a:rPr lang="de-DE" dirty="0">
                <a:solidFill>
                  <a:schemeClr val="bg2">
                    <a:lumMod val="50000"/>
                  </a:schemeClr>
                </a:solidFill>
              </a:rPr>
              <a:t>Die Wurzeln des Spiels in der Ukraine bis zum Ende des XIX Jahrhunderts. Einer der ersten Spieler im Fußball auf dem Territorium der heutigen Ukraine waren britische Seeleute im Hafen von Odessa, der den ersten Platz Team erstellt (</a:t>
            </a:r>
            <a:r>
              <a:rPr lang="de-DE" dirty="0" err="1">
                <a:solidFill>
                  <a:schemeClr val="bg2">
                    <a:lumMod val="50000"/>
                  </a:schemeClr>
                </a:solidFill>
              </a:rPr>
              <a:t>Obac</a:t>
            </a:r>
            <a:r>
              <a:rPr lang="de-DE" dirty="0">
                <a:solidFill>
                  <a:schemeClr val="bg2">
                    <a:lumMod val="50000"/>
                  </a:schemeClr>
                </a:solidFill>
              </a:rPr>
              <a:t> - "Odessa britischen </a:t>
            </a:r>
            <a:r>
              <a:rPr lang="de-DE" dirty="0" err="1">
                <a:solidFill>
                  <a:schemeClr val="bg2">
                    <a:lumMod val="50000"/>
                  </a:schemeClr>
                </a:solidFill>
              </a:rPr>
              <a:t>Athletic</a:t>
            </a:r>
            <a:r>
              <a:rPr lang="de-DE" dirty="0">
                <a:solidFill>
                  <a:schemeClr val="bg2">
                    <a:lumMod val="50000"/>
                  </a:schemeClr>
                </a:solidFill>
              </a:rPr>
              <a:t> Club" wurde im Jahre 1878 gegründet), die nur aus der britischen. Im Jahr 1884 in Odessa wurde erste Steigung gebaut, </a:t>
            </a:r>
            <a:r>
              <a:rPr lang="de-DE" dirty="0" err="1">
                <a:solidFill>
                  <a:schemeClr val="bg2">
                    <a:lumMod val="50000"/>
                  </a:schemeClr>
                </a:solidFill>
              </a:rPr>
              <a:t>December</a:t>
            </a:r>
            <a:r>
              <a:rPr lang="de-DE" dirty="0">
                <a:solidFill>
                  <a:schemeClr val="bg2">
                    <a:lumMod val="50000"/>
                  </a:schemeClr>
                </a:solidFill>
              </a:rPr>
              <a:t> «Fuß-ball» Ausländer versucht </a:t>
            </a:r>
            <a:r>
              <a:rPr lang="de-DE" dirty="0" err="1">
                <a:solidFill>
                  <a:schemeClr val="bg2">
                    <a:lumMod val="50000"/>
                  </a:schemeClr>
                </a:solidFill>
              </a:rPr>
              <a:t>populyaryzovuvaty</a:t>
            </a:r>
            <a:r>
              <a:rPr lang="de-DE" dirty="0">
                <a:solidFill>
                  <a:schemeClr val="bg2">
                    <a:lumMod val="50000"/>
                  </a:schemeClr>
                </a:solidFill>
              </a:rPr>
              <a:t> die lokale Bevölkerung.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87978"/>
            <a:ext cx="19050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771800" y="3440281"/>
            <a:ext cx="5721424" cy="2862322"/>
          </a:xfrm>
          <a:prstGeom prst="rect">
            <a:avLst/>
          </a:prstGeom>
        </p:spPr>
        <p:txBody>
          <a:bodyPr wrap="square">
            <a:spAutoFit/>
          </a:bodyPr>
          <a:lstStyle/>
          <a:p>
            <a:r>
              <a:rPr lang="de-DE" dirty="0">
                <a:solidFill>
                  <a:schemeClr val="bg2">
                    <a:lumMod val="50000"/>
                  </a:schemeClr>
                </a:solidFill>
              </a:rPr>
              <a:t>Parallel zu dem Spiel in die Westukraine, die Zentren waren Sports Society "Falcon". Die ersten in dem Buch "Gymnastik-Spiele bei jungen Menschen", die im Jahre 1891 veröffentlicht Fußballspielregeln , Edmund TSENAR - Professor Lehrerseminar in </a:t>
            </a:r>
            <a:r>
              <a:rPr lang="de-DE" dirty="0" err="1">
                <a:solidFill>
                  <a:schemeClr val="bg2">
                    <a:lumMod val="50000"/>
                  </a:schemeClr>
                </a:solidFill>
              </a:rPr>
              <a:t>Lviv</a:t>
            </a:r>
            <a:r>
              <a:rPr lang="de-DE" dirty="0">
                <a:solidFill>
                  <a:schemeClr val="bg2">
                    <a:lumMod val="50000"/>
                  </a:schemeClr>
                </a:solidFill>
              </a:rPr>
              <a:t>. Football </a:t>
            </a:r>
            <a:r>
              <a:rPr lang="de-DE" dirty="0" err="1">
                <a:solidFill>
                  <a:schemeClr val="bg2">
                    <a:lumMod val="50000"/>
                  </a:schemeClr>
                </a:solidFill>
              </a:rPr>
              <a:t>Federation</a:t>
            </a:r>
            <a:r>
              <a:rPr lang="de-DE" dirty="0">
                <a:solidFill>
                  <a:schemeClr val="bg2">
                    <a:lumMod val="50000"/>
                  </a:schemeClr>
                </a:solidFill>
              </a:rPr>
              <a:t> </a:t>
            </a:r>
            <a:r>
              <a:rPr lang="de-DE" dirty="0" err="1">
                <a:solidFill>
                  <a:schemeClr val="bg2">
                    <a:lumMod val="50000"/>
                  </a:schemeClr>
                </a:solidFill>
              </a:rPr>
              <a:t>of</a:t>
            </a:r>
            <a:r>
              <a:rPr lang="de-DE" dirty="0">
                <a:solidFill>
                  <a:schemeClr val="bg2">
                    <a:lumMod val="50000"/>
                  </a:schemeClr>
                </a:solidFill>
              </a:rPr>
              <a:t> Ukraine auf Materialien, die von Sporthistorikern bereitgestellt </a:t>
            </a:r>
            <a:r>
              <a:rPr lang="de-DE" dirty="0" err="1">
                <a:solidFill>
                  <a:schemeClr val="bg2">
                    <a:lumMod val="50000"/>
                  </a:schemeClr>
                </a:solidFill>
              </a:rPr>
              <a:t>Lviv</a:t>
            </a:r>
            <a:r>
              <a:rPr lang="de-DE" dirty="0">
                <a:solidFill>
                  <a:schemeClr val="bg2">
                    <a:lumMod val="50000"/>
                  </a:schemeClr>
                </a:solidFill>
              </a:rPr>
              <a:t>, beschlossen, ein Spiel, das am 14. Juli 1894 in </a:t>
            </a:r>
            <a:r>
              <a:rPr lang="de-DE" dirty="0" err="1">
                <a:solidFill>
                  <a:schemeClr val="bg2">
                    <a:lumMod val="50000"/>
                  </a:schemeClr>
                </a:solidFill>
              </a:rPr>
              <a:t>Lviv</a:t>
            </a:r>
            <a:r>
              <a:rPr lang="de-DE" dirty="0">
                <a:solidFill>
                  <a:schemeClr val="bg2">
                    <a:lumMod val="50000"/>
                  </a:schemeClr>
                </a:solidFill>
              </a:rPr>
              <a:t> nahm betrachten, erste dokumentierte Fußballspiel in der Ukraine.</a:t>
            </a:r>
            <a:endParaRPr lang="ru-RU" dirty="0">
              <a:solidFill>
                <a:schemeClr val="bg2">
                  <a:lumMod val="50000"/>
                </a:schemeClr>
              </a:solidFill>
            </a:endParaRPr>
          </a:p>
        </p:txBody>
      </p:sp>
      <p:sp>
        <p:nvSpPr>
          <p:cNvPr id="8" name="Прямоугольник 7"/>
          <p:cNvSpPr/>
          <p:nvPr/>
        </p:nvSpPr>
        <p:spPr>
          <a:xfrm>
            <a:off x="4499923" y="196"/>
            <a:ext cx="3836916"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de-DE"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Penetration des Spiels in der Ukraine</a:t>
            </a:r>
            <a:endParaRPr lang="ru-RU"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050" y="1053118"/>
            <a:ext cx="1815011" cy="220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791487"/>
      </p:ext>
    </p:extLst>
  </p:cSld>
  <p:clrMapOvr>
    <a:masterClrMapping/>
  </p:clrMapOvr>
  <mc:AlternateContent xmlns:mc="http://schemas.openxmlformats.org/markup-compatibility/2006">
    <mc:Choice xmlns:p14="http://schemas.microsoft.com/office/powerpoint/2010/main" Requires="p14">
      <p:transition spd="slow" p14:dur="3750" advClick="0" advTm="10000">
        <p14:honeycomb/>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38889E-6 1.11111E-6 L 0.91823 -0.00278 " pathEditMode="relative" rAng="0" ptsTypes="AA">
                                      <p:cBhvr>
                                        <p:cTn id="6" dur="3750" fill="hold"/>
                                        <p:tgtEl>
                                          <p:spTgt spid="2053"/>
                                        </p:tgtEl>
                                        <p:attrNameLst>
                                          <p:attrName>ppt_x</p:attrName>
                                          <p:attrName>ppt_y</p:attrName>
                                        </p:attrNameLst>
                                      </p:cBhvr>
                                      <p:rCtr x="45903" y="-139"/>
                                    </p:animMotion>
                                  </p:childTnLst>
                                </p:cTn>
                              </p:par>
                              <p:par>
                                <p:cTn id="7" presetID="8" presetClass="emph" presetSubtype="0" fill="hold" nodeType="withEffect">
                                  <p:stCondLst>
                                    <p:cond delay="0"/>
                                  </p:stCondLst>
                                  <p:childTnLst>
                                    <p:animRot by="21600000">
                                      <p:cBhvr>
                                        <p:cTn id="8" dur="3500" fill="hold"/>
                                        <p:tgtEl>
                                          <p:spTgt spid="2053"/>
                                        </p:tgtEl>
                                        <p:attrNameLst>
                                          <p:attrName>r</p:attrName>
                                        </p:attrNameLst>
                                      </p:cBhvr>
                                    </p:animRot>
                                  </p:childTnLst>
                                </p:cTn>
                              </p:par>
                              <p:par>
                                <p:cTn id="9" presetID="15"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3750" fill="hold"/>
                                        <p:tgtEl>
                                          <p:spTgt spid="2050"/>
                                        </p:tgtEl>
                                        <p:attrNameLst>
                                          <p:attrName>ppt_w</p:attrName>
                                        </p:attrNameLst>
                                      </p:cBhvr>
                                      <p:tavLst>
                                        <p:tav tm="0">
                                          <p:val>
                                            <p:fltVal val="0"/>
                                          </p:val>
                                        </p:tav>
                                        <p:tav tm="100000">
                                          <p:val>
                                            <p:strVal val="#ppt_w"/>
                                          </p:val>
                                        </p:tav>
                                      </p:tavLst>
                                    </p:anim>
                                    <p:anim calcmode="lin" valueType="num">
                                      <p:cBhvr>
                                        <p:cTn id="12" dur="3750" fill="hold"/>
                                        <p:tgtEl>
                                          <p:spTgt spid="2050"/>
                                        </p:tgtEl>
                                        <p:attrNameLst>
                                          <p:attrName>ppt_h</p:attrName>
                                        </p:attrNameLst>
                                      </p:cBhvr>
                                      <p:tavLst>
                                        <p:tav tm="0">
                                          <p:val>
                                            <p:fltVal val="0"/>
                                          </p:val>
                                        </p:tav>
                                        <p:tav tm="100000">
                                          <p:val>
                                            <p:strVal val="#ppt_h"/>
                                          </p:val>
                                        </p:tav>
                                      </p:tavLst>
                                    </p:anim>
                                    <p:anim calcmode="lin" valueType="num">
                                      <p:cBhvr>
                                        <p:cTn id="13" dur="375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4" dur="3750" fill="hold"/>
                                        <p:tgtEl>
                                          <p:spTgt spid="2050"/>
                                        </p:tgtEl>
                                        <p:attrNameLst>
                                          <p:attrName>ppt_y</p:attrName>
                                        </p:attrNameLst>
                                      </p:cBhvr>
                                      <p:tavLst>
                                        <p:tav tm="0" fmla="#ppt_y+(sin(-2*pi*(1-$))*-#ppt_x+cos(-2*pi*(1-$))*(1-#ppt_y))*(1-$)">
                                          <p:val>
                                            <p:fltVal val="0"/>
                                          </p:val>
                                        </p:tav>
                                        <p:tav tm="100000">
                                          <p:val>
                                            <p:fltVal val="1"/>
                                          </p:val>
                                        </p:tav>
                                      </p:tavLst>
                                    </p:anim>
                                  </p:childTnLst>
                                </p:cTn>
                              </p:par>
                              <p:par>
                                <p:cTn id="15" presetID="5"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3750"/>
                                        <p:tgtEl>
                                          <p:spTgt spid="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9"/>
            <a:ext cx="8208872" cy="2308324"/>
          </a:xfrm>
          <a:prstGeom prst="rect">
            <a:avLst/>
          </a:prstGeom>
        </p:spPr>
        <p:txBody>
          <a:bodyPr wrap="square">
            <a:spAutoFit/>
          </a:bodyPr>
          <a:lstStyle/>
          <a:p>
            <a:r>
              <a:rPr lang="de-DE" dirty="0">
                <a:solidFill>
                  <a:schemeClr val="bg2">
                    <a:lumMod val="50000"/>
                  </a:schemeClr>
                </a:solidFill>
              </a:rPr>
              <a:t>Nach Angaben der Beobachtungsstelle </a:t>
            </a:r>
            <a:r>
              <a:rPr lang="de-DE" dirty="0" err="1">
                <a:solidFill>
                  <a:schemeClr val="bg2">
                    <a:lumMod val="50000"/>
                  </a:schemeClr>
                </a:solidFill>
              </a:rPr>
              <a:t>Lviv</a:t>
            </a:r>
            <a:r>
              <a:rPr lang="de-DE" dirty="0">
                <a:solidFill>
                  <a:schemeClr val="bg2">
                    <a:lumMod val="50000"/>
                  </a:schemeClr>
                </a:solidFill>
              </a:rPr>
              <a:t> </a:t>
            </a:r>
            <a:r>
              <a:rPr lang="de-DE" dirty="0" err="1">
                <a:solidFill>
                  <a:schemeClr val="bg2">
                    <a:lumMod val="50000"/>
                  </a:schemeClr>
                </a:solidFill>
              </a:rPr>
              <a:t>Polytechnic</a:t>
            </a:r>
            <a:r>
              <a:rPr lang="de-DE" dirty="0">
                <a:solidFill>
                  <a:schemeClr val="bg2">
                    <a:lumMod val="50000"/>
                  </a:schemeClr>
                </a:solidFill>
              </a:rPr>
              <a:t> 14. Juli war 1894 Tagestemperatur 24 ° C Damals in </a:t>
            </a:r>
            <a:r>
              <a:rPr lang="de-DE" dirty="0" err="1">
                <a:solidFill>
                  <a:schemeClr val="bg2">
                    <a:lumMod val="50000"/>
                  </a:schemeClr>
                </a:solidFill>
              </a:rPr>
              <a:t>Lviv</a:t>
            </a:r>
            <a:r>
              <a:rPr lang="de-DE" dirty="0">
                <a:solidFill>
                  <a:schemeClr val="bg2">
                    <a:lumMod val="50000"/>
                  </a:schemeClr>
                </a:solidFill>
              </a:rPr>
              <a:t> dauerte Allgemeine Landesausstellung, die bei verschiedenen Konferenzen Ingenieure, Literatur stattfand, haben die Besucher der Stadt eine neue Straßenbahnlinie, die </a:t>
            </a:r>
            <a:r>
              <a:rPr lang="de-DE" dirty="0" err="1">
                <a:solidFill>
                  <a:schemeClr val="bg2">
                    <a:lumMod val="50000"/>
                  </a:schemeClr>
                </a:solidFill>
              </a:rPr>
              <a:t>Stryisky</a:t>
            </a:r>
            <a:r>
              <a:rPr lang="de-DE" dirty="0">
                <a:solidFill>
                  <a:schemeClr val="bg2">
                    <a:lumMod val="50000"/>
                  </a:schemeClr>
                </a:solidFill>
              </a:rPr>
              <a:t> Park und führte unter Beweis gestellt. Die Ausstellung war, dass war in </a:t>
            </a:r>
            <a:r>
              <a:rPr lang="de-DE" dirty="0" err="1">
                <a:solidFill>
                  <a:schemeClr val="bg2">
                    <a:lumMod val="50000"/>
                  </a:schemeClr>
                </a:solidFill>
              </a:rPr>
              <a:t>Stryi</a:t>
            </a:r>
            <a:r>
              <a:rPr lang="de-DE" dirty="0">
                <a:solidFill>
                  <a:schemeClr val="bg2">
                    <a:lumMod val="50000"/>
                  </a:schemeClr>
                </a:solidFill>
              </a:rPr>
              <a:t> Park gab es eine Fern Spiel zwischen den Teams, die Sport- und Gymnastikgesellschaft "Sokol" - Lemberg nach Krakau</a:t>
            </a:r>
            <a:r>
              <a:rPr lang="de-DE" dirty="0" smtClean="0">
                <a:solidFill>
                  <a:schemeClr val="bg2">
                    <a:lumMod val="50000"/>
                  </a:schemeClr>
                </a:solidFill>
              </a:rPr>
              <a:t>.</a:t>
            </a:r>
            <a:endParaRPr lang="de-DE" dirty="0">
              <a:solidFill>
                <a:schemeClr val="bg2">
                  <a:lumMod val="50000"/>
                </a:schemeClr>
              </a:solidFill>
            </a:endParaRPr>
          </a:p>
        </p:txBody>
      </p:sp>
      <p:sp>
        <p:nvSpPr>
          <p:cNvPr id="4" name="Прямоугольник 3"/>
          <p:cNvSpPr/>
          <p:nvPr/>
        </p:nvSpPr>
        <p:spPr>
          <a:xfrm>
            <a:off x="4571999" y="-30107"/>
            <a:ext cx="3528393"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de-DE"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1894 - erste in der Ukraine dokumentiert</a:t>
            </a:r>
            <a:r>
              <a:rPr lang="de-DE" sz="1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Spiel</a:t>
            </a:r>
            <a:endParaRPr lang="ru-RU" sz="1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074" name="Picture 2" descr="Soccer.Field Transpara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195" y="3189882"/>
            <a:ext cx="2190750" cy="3019425"/>
          </a:xfrm>
          <a:prstGeom prst="rect">
            <a:avLst/>
          </a:prstGeom>
          <a:noFill/>
          <a:scene3d>
            <a:camera prst="perspectiveLeft" fov="5400000">
              <a:rot lat="0" lon="1800000" rev="0"/>
            </a:camera>
            <a:lightRig rig="threePt" dir="t"/>
          </a:scene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2852936"/>
            <a:ext cx="6018162" cy="3693319"/>
          </a:xfrm>
          <a:prstGeom prst="rect">
            <a:avLst/>
          </a:prstGeom>
        </p:spPr>
        <p:txBody>
          <a:bodyPr wrap="square">
            <a:spAutoFit/>
          </a:bodyPr>
          <a:lstStyle/>
          <a:p>
            <a:r>
              <a:rPr lang="de-DE" dirty="0">
                <a:solidFill>
                  <a:schemeClr val="bg2">
                    <a:lumMod val="50000"/>
                  </a:schemeClr>
                </a:solidFill>
              </a:rPr>
              <a:t>Das Spiel begann 14. Juli 1894 um 17:00 Uhr. Die </a:t>
            </a:r>
            <a:r>
              <a:rPr lang="de-DE" dirty="0" err="1">
                <a:solidFill>
                  <a:schemeClr val="bg2">
                    <a:lumMod val="50000"/>
                  </a:schemeClr>
                </a:solidFill>
              </a:rPr>
              <a:t>Lviv</a:t>
            </a:r>
            <a:r>
              <a:rPr lang="de-DE" dirty="0">
                <a:solidFill>
                  <a:schemeClr val="bg2">
                    <a:lumMod val="50000"/>
                  </a:schemeClr>
                </a:solidFill>
              </a:rPr>
              <a:t> spielte in weißen Hemden und grauen Hosen Fitnessraum und die Gäste - in weißen Hemden und blauen Hosen. </a:t>
            </a:r>
            <a:r>
              <a:rPr lang="de-DE" dirty="0" err="1">
                <a:solidFill>
                  <a:schemeClr val="bg2">
                    <a:lumMod val="50000"/>
                  </a:schemeClr>
                </a:solidFill>
              </a:rPr>
              <a:t>Duel</a:t>
            </a:r>
            <a:r>
              <a:rPr lang="de-DE" dirty="0">
                <a:solidFill>
                  <a:schemeClr val="bg2">
                    <a:lumMod val="50000"/>
                  </a:schemeClr>
                </a:solidFill>
              </a:rPr>
              <a:t> beurteilt </a:t>
            </a:r>
            <a:r>
              <a:rPr lang="de-DE" dirty="0" err="1">
                <a:solidFill>
                  <a:schemeClr val="bg2">
                    <a:lumMod val="50000"/>
                  </a:schemeClr>
                </a:solidFill>
              </a:rPr>
              <a:t>výrobek</a:t>
            </a:r>
            <a:r>
              <a:rPr lang="de-DE" dirty="0">
                <a:solidFill>
                  <a:schemeClr val="bg2">
                    <a:lumMod val="50000"/>
                  </a:schemeClr>
                </a:solidFill>
              </a:rPr>
              <a:t> Professor von Krakau. Das Stadion mit einer Kapazität von 10 000 Zuschauer versammelten sich etwa 3000 Menschen. Das Spiel dauerte 7 Minuten - das erste zu punkten. Dieser Ball hatte eine High-School </a:t>
            </a:r>
            <a:r>
              <a:rPr lang="de-DE" dirty="0" err="1">
                <a:solidFill>
                  <a:schemeClr val="bg2">
                    <a:lumMod val="50000"/>
                  </a:schemeClr>
                </a:solidFill>
              </a:rPr>
              <a:t>sophomore</a:t>
            </a:r>
            <a:r>
              <a:rPr lang="de-DE" dirty="0">
                <a:solidFill>
                  <a:schemeClr val="bg2">
                    <a:lumMod val="50000"/>
                  </a:schemeClr>
                </a:solidFill>
              </a:rPr>
              <a:t> Lehrer Vladimir </a:t>
            </a:r>
            <a:r>
              <a:rPr lang="de-DE" dirty="0" err="1">
                <a:solidFill>
                  <a:schemeClr val="bg2">
                    <a:lumMod val="50000"/>
                  </a:schemeClr>
                </a:solidFill>
              </a:rPr>
              <a:t>Khomytskiy</a:t>
            </a:r>
            <a:r>
              <a:rPr lang="de-DE" dirty="0">
                <a:solidFill>
                  <a:schemeClr val="bg2">
                    <a:lumMod val="50000"/>
                  </a:schemeClr>
                </a:solidFill>
              </a:rPr>
              <a:t>, der auf der linken Seite des Feldes betrieben. Taktik und Strategie orientierten Spielern war fast nicht - das Hauptziel war es, den Ball vorbei am Torwart zu speichern drücken. Torpfosten zwei Fahnen, bleiben in der Erde.</a:t>
            </a:r>
            <a:endParaRPr lang="ru-RU" dirty="0">
              <a:solidFill>
                <a:schemeClr val="bg2">
                  <a:lumMod val="50000"/>
                </a:schemeClr>
              </a:solidFill>
            </a:endParaRPr>
          </a:p>
        </p:txBody>
      </p:sp>
    </p:spTree>
    <p:extLst>
      <p:ext uri="{BB962C8B-B14F-4D97-AF65-F5344CB8AC3E}">
        <p14:creationId xmlns:p14="http://schemas.microsoft.com/office/powerpoint/2010/main" val="689155271"/>
      </p:ext>
    </p:extLst>
  </p:cSld>
  <p:clrMapOvr>
    <a:masterClrMapping/>
  </p:clrMapOvr>
  <mc:AlternateContent xmlns:mc="http://schemas.openxmlformats.org/markup-compatibility/2006">
    <mc:Choice xmlns:p14="http://schemas.microsoft.com/office/powerpoint/2010/main" Requires="p14">
      <p:transition spd="slow" p14:dur="3750" advClick="0" advTm="10000">
        <p14:honeycomb/>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4000"/>
                                        <p:tgtEl>
                                          <p:spTgt spid="3074"/>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strips(downLeft)">
                                      <p:cBhvr>
                                        <p:cTn id="10" dur="3000"/>
                                        <p:tgtEl>
                                          <p:spTgt spid="2">
                                            <p:txEl>
                                              <p:pRg st="0" end="0"/>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trips(downLeft)">
                                      <p:cBhvr>
                                        <p:cTn id="13"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64364" y="0"/>
            <a:ext cx="3508035" cy="707886"/>
          </a:xfrm>
          <a:prstGeom prst="rect">
            <a:avLst/>
          </a:prstGeom>
        </p:spPr>
        <p:txBody>
          <a:bodyPr wrap="square">
            <a:spAutoFit/>
          </a:bodyPr>
          <a:lstStyle/>
          <a:p>
            <a:pPr lvl="0" algn="ctr"/>
            <a:r>
              <a:rPr lang="en-US" sz="2000" b="1" cap="all" dirty="0" err="1">
                <a:ln/>
                <a:solidFill>
                  <a:srgbClr val="94C600"/>
                </a:solidFill>
                <a:effectLst>
                  <a:outerShdw blurRad="19685" dist="12700" dir="5400000" algn="tl" rotWithShape="0">
                    <a:srgbClr val="94C600">
                      <a:satMod val="130000"/>
                      <a:alpha val="60000"/>
                    </a:srgbClr>
                  </a:outerShdw>
                  <a:reflection blurRad="10000" stA="55000" endPos="48000" dist="500" dir="5400000" sy="-100000" algn="bl" rotWithShape="0"/>
                </a:effectLst>
              </a:rPr>
              <a:t>Berühmte</a:t>
            </a:r>
            <a:r>
              <a:rPr lang="en-US" sz="2000" b="1" cap="all" dirty="0">
                <a:ln/>
                <a:solidFill>
                  <a:srgbClr val="94C600"/>
                </a:solidFill>
                <a:effectLst>
                  <a:outerShdw blurRad="19685" dist="12700" dir="5400000" algn="tl" rotWithShape="0">
                    <a:srgbClr val="94C600">
                      <a:satMod val="130000"/>
                      <a:alpha val="60000"/>
                    </a:srgbClr>
                  </a:outerShdw>
                  <a:reflection blurRad="10000" stA="55000" endPos="48000" dist="500" dir="5400000" sy="-100000" algn="bl" rotWithShape="0"/>
                </a:effectLst>
              </a:rPr>
              <a:t> </a:t>
            </a:r>
            <a:r>
              <a:rPr lang="en-US" sz="2000" b="1" cap="all" dirty="0" err="1">
                <a:ln/>
                <a:solidFill>
                  <a:srgbClr val="94C600"/>
                </a:solidFill>
                <a:effectLst>
                  <a:outerShdw blurRad="19685" dist="12700" dir="5400000" algn="tl" rotWithShape="0">
                    <a:srgbClr val="94C600">
                      <a:satMod val="130000"/>
                      <a:alpha val="60000"/>
                    </a:srgbClr>
                  </a:outerShdw>
                  <a:reflection blurRad="10000" stA="55000" endPos="48000" dist="500" dir="5400000" sy="-100000" algn="bl" rotWithShape="0"/>
                </a:effectLst>
              </a:rPr>
              <a:t>Fußballer</a:t>
            </a:r>
            <a:r>
              <a:rPr lang="en-US" sz="2000" b="1" cap="all" dirty="0">
                <a:ln/>
                <a:solidFill>
                  <a:srgbClr val="94C600"/>
                </a:solidFill>
                <a:effectLst>
                  <a:outerShdw blurRad="19685" dist="12700" dir="5400000" algn="tl" rotWithShape="0">
                    <a:srgbClr val="94C600">
                      <a:satMod val="130000"/>
                      <a:alpha val="60000"/>
                    </a:srgbClr>
                  </a:outerShdw>
                  <a:reflection blurRad="10000" stA="55000" endPos="48000" dist="500" dir="5400000" sy="-100000" algn="bl" rotWithShape="0"/>
                </a:effectLst>
              </a:rPr>
              <a:t> Ukraine</a:t>
            </a:r>
            <a:endParaRPr lang="ru-RU" sz="2000" b="1" cap="all" dirty="0">
              <a:ln/>
              <a:solidFill>
                <a:srgbClr val="94C600"/>
              </a:solidFill>
              <a:effectLst>
                <a:outerShdw blurRad="19685" dist="12700" dir="5400000" algn="tl" rotWithShape="0">
                  <a:srgbClr val="94C600">
                    <a:satMod val="130000"/>
                    <a:alpha val="60000"/>
                  </a:srgbClr>
                </a:outerShdw>
                <a:reflection blurRad="10000" stA="55000" endPos="48000" dist="500" dir="5400000" sy="-100000" algn="bl" rotWithShape="0"/>
              </a:effectLst>
            </a:endParaRPr>
          </a:p>
        </p:txBody>
      </p:sp>
      <p:pic>
        <p:nvPicPr>
          <p:cNvPr id="5122" name="Picture 2" descr="Відомі футболісти Украї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749" y="948356"/>
            <a:ext cx="3754634" cy="53440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87174" y="373653"/>
            <a:ext cx="4211960" cy="5909310"/>
          </a:xfrm>
          <a:prstGeom prst="rect">
            <a:avLst/>
          </a:prstGeom>
        </p:spPr>
        <p:txBody>
          <a:bodyPr wrap="square">
            <a:spAutoFit/>
          </a:bodyPr>
          <a:lstStyle/>
          <a:p>
            <a:r>
              <a:rPr lang="en-US" dirty="0">
                <a:solidFill>
                  <a:schemeClr val="bg2">
                    <a:lumMod val="50000"/>
                  </a:schemeClr>
                </a:solidFill>
              </a:rPr>
              <a:t>Viktor </a:t>
            </a:r>
            <a:r>
              <a:rPr lang="en-US" dirty="0" err="1">
                <a:solidFill>
                  <a:schemeClr val="bg2">
                    <a:lumMod val="50000"/>
                  </a:schemeClr>
                </a:solidFill>
              </a:rPr>
              <a:t>Prokopenko</a:t>
            </a:r>
            <a:endParaRPr lang="en-US" dirty="0">
              <a:solidFill>
                <a:schemeClr val="bg2">
                  <a:lumMod val="50000"/>
                </a:schemeClr>
              </a:solidFill>
            </a:endParaRPr>
          </a:p>
          <a:p>
            <a:r>
              <a:rPr lang="en-US" dirty="0">
                <a:solidFill>
                  <a:schemeClr val="bg2">
                    <a:lumMod val="50000"/>
                  </a:schemeClr>
                </a:solidFill>
              </a:rPr>
              <a:t>. 18. August 2007, Odessa - Viktor </a:t>
            </a:r>
            <a:r>
              <a:rPr lang="en-US" dirty="0" err="1">
                <a:solidFill>
                  <a:schemeClr val="bg2">
                    <a:lumMod val="50000"/>
                  </a:schemeClr>
                </a:solidFill>
              </a:rPr>
              <a:t>Prokopenko</a:t>
            </a:r>
            <a:r>
              <a:rPr lang="en-US" dirty="0">
                <a:solidFill>
                  <a:schemeClr val="bg2">
                    <a:lumMod val="50000"/>
                  </a:schemeClr>
                </a:solidFill>
              </a:rPr>
              <a:t> </a:t>
            </a:r>
            <a:r>
              <a:rPr lang="en-US" dirty="0" err="1">
                <a:solidFill>
                  <a:schemeClr val="bg2">
                    <a:lumMod val="50000"/>
                  </a:schemeClr>
                </a:solidFill>
              </a:rPr>
              <a:t>wurde</a:t>
            </a:r>
            <a:r>
              <a:rPr lang="en-US" dirty="0">
                <a:solidFill>
                  <a:schemeClr val="bg2">
                    <a:lumMod val="50000"/>
                  </a:schemeClr>
                </a:solidFill>
              </a:rPr>
              <a:t> 24. </a:t>
            </a:r>
            <a:r>
              <a:rPr lang="en-US" dirty="0" err="1">
                <a:solidFill>
                  <a:schemeClr val="bg2">
                    <a:lumMod val="50000"/>
                  </a:schemeClr>
                </a:solidFill>
              </a:rPr>
              <a:t>Oktober</a:t>
            </a:r>
            <a:r>
              <a:rPr lang="en-US" dirty="0">
                <a:solidFill>
                  <a:schemeClr val="bg2">
                    <a:lumMod val="50000"/>
                  </a:schemeClr>
                </a:solidFill>
              </a:rPr>
              <a:t> 1944, m Mariupol, </a:t>
            </a:r>
            <a:r>
              <a:rPr lang="en-US" dirty="0" err="1">
                <a:solidFill>
                  <a:schemeClr val="bg2">
                    <a:lumMod val="50000"/>
                  </a:schemeClr>
                </a:solidFill>
              </a:rPr>
              <a:t>Gebiet</a:t>
            </a:r>
            <a:r>
              <a:rPr lang="en-US" dirty="0">
                <a:solidFill>
                  <a:schemeClr val="bg2">
                    <a:lumMod val="50000"/>
                  </a:schemeClr>
                </a:solidFill>
              </a:rPr>
              <a:t> </a:t>
            </a:r>
            <a:r>
              <a:rPr lang="en-US" dirty="0" err="1">
                <a:solidFill>
                  <a:schemeClr val="bg2">
                    <a:lumMod val="50000"/>
                  </a:schemeClr>
                </a:solidFill>
              </a:rPr>
              <a:t>Donezk</a:t>
            </a:r>
            <a:r>
              <a:rPr lang="en-US" dirty="0">
                <a:solidFill>
                  <a:schemeClr val="bg2">
                    <a:lumMod val="50000"/>
                  </a:schemeClr>
                </a:solidFill>
              </a:rPr>
              <a:t> </a:t>
            </a:r>
            <a:r>
              <a:rPr lang="en-US" dirty="0" err="1">
                <a:solidFill>
                  <a:schemeClr val="bg2">
                    <a:lumMod val="50000"/>
                  </a:schemeClr>
                </a:solidFill>
              </a:rPr>
              <a:t>geboren</a:t>
            </a:r>
            <a:r>
              <a:rPr lang="en-US" dirty="0">
                <a:solidFill>
                  <a:schemeClr val="bg2">
                    <a:lumMod val="50000"/>
                  </a:schemeClr>
                </a:solidFill>
              </a:rPr>
              <a:t>.</a:t>
            </a:r>
          </a:p>
          <a:p>
            <a:r>
              <a:rPr lang="en-US" dirty="0" err="1">
                <a:solidFill>
                  <a:schemeClr val="bg2">
                    <a:lumMod val="50000"/>
                  </a:schemeClr>
                </a:solidFill>
              </a:rPr>
              <a:t>Sowjetischen</a:t>
            </a:r>
            <a:r>
              <a:rPr lang="en-US" dirty="0">
                <a:solidFill>
                  <a:schemeClr val="bg2">
                    <a:lumMod val="50000"/>
                  </a:schemeClr>
                </a:solidFill>
              </a:rPr>
              <a:t> und </a:t>
            </a:r>
            <a:r>
              <a:rPr lang="en-US" dirty="0" err="1">
                <a:solidFill>
                  <a:schemeClr val="bg2">
                    <a:lumMod val="50000"/>
                  </a:schemeClr>
                </a:solidFill>
              </a:rPr>
              <a:t>ukrainischen</a:t>
            </a:r>
            <a:r>
              <a:rPr lang="en-US" dirty="0">
                <a:solidFill>
                  <a:schemeClr val="bg2">
                    <a:lumMod val="50000"/>
                  </a:schemeClr>
                </a:solidFill>
              </a:rPr>
              <a:t> </a:t>
            </a:r>
            <a:r>
              <a:rPr lang="en-US" dirty="0" err="1">
                <a:solidFill>
                  <a:schemeClr val="bg2">
                    <a:lumMod val="50000"/>
                  </a:schemeClr>
                </a:solidFill>
              </a:rPr>
              <a:t>Fußballspieler</a:t>
            </a:r>
            <a:r>
              <a:rPr lang="en-US" dirty="0">
                <a:solidFill>
                  <a:schemeClr val="bg2">
                    <a:lumMod val="50000"/>
                  </a:schemeClr>
                </a:solidFill>
              </a:rPr>
              <a:t> und Trainer.</a:t>
            </a:r>
          </a:p>
          <a:p>
            <a:r>
              <a:rPr lang="en-US" dirty="0">
                <a:solidFill>
                  <a:schemeClr val="bg2">
                    <a:lumMod val="50000"/>
                  </a:schemeClr>
                </a:solidFill>
              </a:rPr>
              <a:t>Viktor </a:t>
            </a:r>
            <a:r>
              <a:rPr lang="en-US" dirty="0" err="1">
                <a:solidFill>
                  <a:schemeClr val="bg2">
                    <a:lumMod val="50000"/>
                  </a:schemeClr>
                </a:solidFill>
              </a:rPr>
              <a:t>Prokopenko</a:t>
            </a:r>
            <a:r>
              <a:rPr lang="en-US" dirty="0">
                <a:solidFill>
                  <a:schemeClr val="bg2">
                    <a:lumMod val="50000"/>
                  </a:schemeClr>
                </a:solidFill>
              </a:rPr>
              <a:t> </a:t>
            </a:r>
            <a:r>
              <a:rPr lang="en-US" dirty="0" err="1">
                <a:solidFill>
                  <a:schemeClr val="bg2">
                    <a:lumMod val="50000"/>
                  </a:schemeClr>
                </a:solidFill>
              </a:rPr>
              <a:t>wurde</a:t>
            </a:r>
            <a:r>
              <a:rPr lang="en-US" dirty="0">
                <a:solidFill>
                  <a:schemeClr val="bg2">
                    <a:lumMod val="50000"/>
                  </a:schemeClr>
                </a:solidFill>
              </a:rPr>
              <a:t> in Mariupol, </a:t>
            </a:r>
            <a:r>
              <a:rPr lang="en-US" dirty="0" err="1">
                <a:solidFill>
                  <a:schemeClr val="bg2">
                    <a:lumMod val="50000"/>
                  </a:schemeClr>
                </a:solidFill>
              </a:rPr>
              <a:t>geboren</a:t>
            </a:r>
            <a:r>
              <a:rPr lang="en-US" dirty="0">
                <a:solidFill>
                  <a:schemeClr val="bg2">
                    <a:lumMod val="50000"/>
                  </a:schemeClr>
                </a:solidFill>
              </a:rPr>
              <a:t> und </a:t>
            </a:r>
            <a:r>
              <a:rPr lang="en-US" dirty="0" err="1">
                <a:solidFill>
                  <a:schemeClr val="bg2">
                    <a:lumMod val="50000"/>
                  </a:schemeClr>
                </a:solidFill>
              </a:rPr>
              <a:t>begann</a:t>
            </a:r>
            <a:r>
              <a:rPr lang="en-US" dirty="0">
                <a:solidFill>
                  <a:schemeClr val="bg2">
                    <a:lumMod val="50000"/>
                  </a:schemeClr>
                </a:solidFill>
              </a:rPr>
              <a:t> seine </a:t>
            </a:r>
            <a:r>
              <a:rPr lang="en-US" dirty="0" err="1">
                <a:solidFill>
                  <a:schemeClr val="bg2">
                    <a:lumMod val="50000"/>
                  </a:schemeClr>
                </a:solidFill>
              </a:rPr>
              <a:t>Karriere</a:t>
            </a:r>
            <a:r>
              <a:rPr lang="en-US" dirty="0">
                <a:solidFill>
                  <a:schemeClr val="bg2">
                    <a:lumMod val="50000"/>
                  </a:schemeClr>
                </a:solidFill>
              </a:rPr>
              <a:t>.</a:t>
            </a:r>
          </a:p>
          <a:p>
            <a:r>
              <a:rPr lang="en-US" dirty="0" err="1">
                <a:solidFill>
                  <a:schemeClr val="bg2">
                    <a:lumMod val="50000"/>
                  </a:schemeClr>
                </a:solidFill>
              </a:rPr>
              <a:t>Liga</a:t>
            </a:r>
            <a:r>
              <a:rPr lang="en-US" dirty="0">
                <a:solidFill>
                  <a:schemeClr val="bg2">
                    <a:lumMod val="50000"/>
                  </a:schemeClr>
                </a:solidFill>
              </a:rPr>
              <a:t> </a:t>
            </a:r>
            <a:r>
              <a:rPr lang="en-US" dirty="0" err="1">
                <a:solidFill>
                  <a:schemeClr val="bg2">
                    <a:lumMod val="50000"/>
                  </a:schemeClr>
                </a:solidFill>
              </a:rPr>
              <a:t>UdSSR</a:t>
            </a:r>
            <a:r>
              <a:rPr lang="en-US" dirty="0">
                <a:solidFill>
                  <a:schemeClr val="bg2">
                    <a:lumMod val="50000"/>
                  </a:schemeClr>
                </a:solidFill>
              </a:rPr>
              <a:t> </a:t>
            </a:r>
            <a:r>
              <a:rPr lang="en-US" dirty="0" err="1">
                <a:solidFill>
                  <a:schemeClr val="bg2">
                    <a:lumMod val="50000"/>
                  </a:schemeClr>
                </a:solidFill>
              </a:rPr>
              <a:t>verbrachten</a:t>
            </a:r>
            <a:r>
              <a:rPr lang="en-US" dirty="0">
                <a:solidFill>
                  <a:schemeClr val="bg2">
                    <a:lumMod val="50000"/>
                  </a:schemeClr>
                </a:solidFill>
              </a:rPr>
              <a:t> 85 </a:t>
            </a:r>
            <a:r>
              <a:rPr lang="en-US" dirty="0" err="1">
                <a:solidFill>
                  <a:schemeClr val="bg2">
                    <a:lumMod val="50000"/>
                  </a:schemeClr>
                </a:solidFill>
              </a:rPr>
              <a:t>Spiele</a:t>
            </a:r>
            <a:r>
              <a:rPr lang="en-US" dirty="0">
                <a:solidFill>
                  <a:schemeClr val="bg2">
                    <a:lumMod val="50000"/>
                  </a:schemeClr>
                </a:solidFill>
              </a:rPr>
              <a:t> und </a:t>
            </a:r>
            <a:r>
              <a:rPr lang="en-US" dirty="0" err="1">
                <a:solidFill>
                  <a:schemeClr val="bg2">
                    <a:lumMod val="50000"/>
                  </a:schemeClr>
                </a:solidFill>
              </a:rPr>
              <a:t>erzielte</a:t>
            </a:r>
            <a:r>
              <a:rPr lang="en-US" dirty="0">
                <a:solidFill>
                  <a:schemeClr val="bg2">
                    <a:lumMod val="50000"/>
                  </a:schemeClr>
                </a:solidFill>
              </a:rPr>
              <a:t> </a:t>
            </a:r>
            <a:r>
              <a:rPr lang="en-US" dirty="0" err="1">
                <a:solidFill>
                  <a:schemeClr val="bg2">
                    <a:lumMod val="50000"/>
                  </a:schemeClr>
                </a:solidFill>
              </a:rPr>
              <a:t>dabei</a:t>
            </a:r>
            <a:r>
              <a:rPr lang="en-US" dirty="0">
                <a:solidFill>
                  <a:schemeClr val="bg2">
                    <a:lumMod val="50000"/>
                  </a:schemeClr>
                </a:solidFill>
              </a:rPr>
              <a:t> 13 Tore (1969-1971, 1974-1975). Viktor </a:t>
            </a:r>
            <a:r>
              <a:rPr lang="en-US" dirty="0" err="1">
                <a:solidFill>
                  <a:schemeClr val="bg2">
                    <a:lumMod val="50000"/>
                  </a:schemeClr>
                </a:solidFill>
              </a:rPr>
              <a:t>Prokopenko</a:t>
            </a:r>
            <a:r>
              <a:rPr lang="en-US" dirty="0">
                <a:solidFill>
                  <a:schemeClr val="bg2">
                    <a:lumMod val="50000"/>
                  </a:schemeClr>
                </a:solidFill>
              </a:rPr>
              <a:t> </a:t>
            </a:r>
            <a:r>
              <a:rPr lang="en-US" dirty="0" err="1">
                <a:solidFill>
                  <a:schemeClr val="bg2">
                    <a:lumMod val="50000"/>
                  </a:schemeClr>
                </a:solidFill>
              </a:rPr>
              <a:t>Trainerkarriere</a:t>
            </a:r>
            <a:r>
              <a:rPr lang="en-US" dirty="0">
                <a:solidFill>
                  <a:schemeClr val="bg2">
                    <a:lumMod val="50000"/>
                  </a:schemeClr>
                </a:solidFill>
              </a:rPr>
              <a:t> </a:t>
            </a:r>
            <a:r>
              <a:rPr lang="en-US" dirty="0" err="1">
                <a:solidFill>
                  <a:schemeClr val="bg2">
                    <a:lumMod val="50000"/>
                  </a:schemeClr>
                </a:solidFill>
              </a:rPr>
              <a:t>begann</a:t>
            </a:r>
            <a:r>
              <a:rPr lang="en-US" dirty="0">
                <a:solidFill>
                  <a:schemeClr val="bg2">
                    <a:lumMod val="50000"/>
                  </a:schemeClr>
                </a:solidFill>
              </a:rPr>
              <a:t> in Odessa </a:t>
            </a:r>
            <a:r>
              <a:rPr lang="en-US" dirty="0" err="1">
                <a:solidFill>
                  <a:schemeClr val="bg2">
                    <a:lumMod val="50000"/>
                  </a:schemeClr>
                </a:solidFill>
              </a:rPr>
              <a:t>im</a:t>
            </a:r>
            <a:r>
              <a:rPr lang="en-US" dirty="0">
                <a:solidFill>
                  <a:schemeClr val="bg2">
                    <a:lumMod val="50000"/>
                  </a:schemeClr>
                </a:solidFill>
              </a:rPr>
              <a:t> </a:t>
            </a:r>
            <a:r>
              <a:rPr lang="en-US" dirty="0" err="1">
                <a:solidFill>
                  <a:schemeClr val="bg2">
                    <a:lumMod val="50000"/>
                  </a:schemeClr>
                </a:solidFill>
              </a:rPr>
              <a:t>Jahre</a:t>
            </a:r>
            <a:r>
              <a:rPr lang="en-US" dirty="0">
                <a:solidFill>
                  <a:schemeClr val="bg2">
                    <a:lumMod val="50000"/>
                  </a:schemeClr>
                </a:solidFill>
              </a:rPr>
              <a:t> 1977 in die </a:t>
            </a:r>
            <a:r>
              <a:rPr lang="en-US" dirty="0" err="1">
                <a:solidFill>
                  <a:schemeClr val="bg2">
                    <a:lumMod val="50000"/>
                  </a:schemeClr>
                </a:solidFill>
              </a:rPr>
              <a:t>Trainerstab</a:t>
            </a:r>
            <a:r>
              <a:rPr lang="en-US" dirty="0">
                <a:solidFill>
                  <a:schemeClr val="bg2">
                    <a:lumMod val="50000"/>
                  </a:schemeClr>
                </a:solidFill>
              </a:rPr>
              <a:t> "</a:t>
            </a:r>
            <a:r>
              <a:rPr lang="en-US" dirty="0" err="1">
                <a:solidFill>
                  <a:schemeClr val="bg2">
                    <a:lumMod val="50000"/>
                  </a:schemeClr>
                </a:solidFill>
              </a:rPr>
              <a:t>Chernomorets</a:t>
            </a:r>
            <a:r>
              <a:rPr lang="en-US" dirty="0" smtClean="0">
                <a:solidFill>
                  <a:schemeClr val="bg2">
                    <a:lumMod val="50000"/>
                  </a:schemeClr>
                </a:solidFill>
              </a:rPr>
              <a:t>".</a:t>
            </a:r>
            <a:endParaRPr lang="uk-UA" dirty="0" smtClean="0">
              <a:solidFill>
                <a:schemeClr val="bg2">
                  <a:lumMod val="50000"/>
                </a:schemeClr>
              </a:solidFill>
            </a:endParaRPr>
          </a:p>
          <a:p>
            <a:r>
              <a:rPr lang="en-US" dirty="0" smtClean="0">
                <a:solidFill>
                  <a:schemeClr val="bg2">
                    <a:lumMod val="50000"/>
                  </a:schemeClr>
                </a:solidFill>
              </a:rPr>
              <a:t> </a:t>
            </a:r>
            <a:r>
              <a:rPr lang="en-US" dirty="0" err="1">
                <a:solidFill>
                  <a:schemeClr val="bg2">
                    <a:lumMod val="50000"/>
                  </a:schemeClr>
                </a:solidFill>
              </a:rPr>
              <a:t>Mit</a:t>
            </a:r>
            <a:r>
              <a:rPr lang="en-US" dirty="0">
                <a:solidFill>
                  <a:schemeClr val="bg2">
                    <a:lumMod val="50000"/>
                  </a:schemeClr>
                </a:solidFill>
              </a:rPr>
              <a:t> der Saison 1982 hat das Team </a:t>
            </a:r>
            <a:r>
              <a:rPr lang="en-US" dirty="0" err="1">
                <a:solidFill>
                  <a:schemeClr val="bg2">
                    <a:lumMod val="50000"/>
                  </a:schemeClr>
                </a:solidFill>
              </a:rPr>
              <a:t>Prokopenko</a:t>
            </a:r>
            <a:r>
              <a:rPr lang="en-US" dirty="0">
                <a:solidFill>
                  <a:schemeClr val="bg2">
                    <a:lumMod val="50000"/>
                  </a:schemeClr>
                </a:solidFill>
              </a:rPr>
              <a:t> </a:t>
            </a:r>
            <a:r>
              <a:rPr lang="en-US" dirty="0" err="1">
                <a:solidFill>
                  <a:schemeClr val="bg2">
                    <a:lumMod val="50000"/>
                  </a:schemeClr>
                </a:solidFill>
              </a:rPr>
              <a:t>als</a:t>
            </a:r>
            <a:r>
              <a:rPr lang="en-US" dirty="0">
                <a:solidFill>
                  <a:schemeClr val="bg2">
                    <a:lumMod val="50000"/>
                  </a:schemeClr>
                </a:solidFill>
              </a:rPr>
              <a:t> </a:t>
            </a:r>
            <a:r>
              <a:rPr lang="en-US" dirty="0" err="1">
                <a:solidFill>
                  <a:schemeClr val="bg2">
                    <a:lumMod val="50000"/>
                  </a:schemeClr>
                </a:solidFill>
              </a:rPr>
              <a:t>Cheftrainer</a:t>
            </a:r>
            <a:r>
              <a:rPr lang="en-US" dirty="0">
                <a:solidFill>
                  <a:schemeClr val="bg2">
                    <a:lumMod val="50000"/>
                  </a:schemeClr>
                </a:solidFill>
              </a:rPr>
              <a:t> </a:t>
            </a:r>
            <a:r>
              <a:rPr lang="en-US" dirty="0" err="1">
                <a:solidFill>
                  <a:schemeClr val="bg2">
                    <a:lumMod val="50000"/>
                  </a:schemeClr>
                </a:solidFill>
              </a:rPr>
              <a:t>vorbereitet</a:t>
            </a:r>
            <a:r>
              <a:rPr lang="en-US" dirty="0">
                <a:solidFill>
                  <a:schemeClr val="bg2">
                    <a:lumMod val="50000"/>
                  </a:schemeClr>
                </a:solidFill>
              </a:rPr>
              <a:t>. </a:t>
            </a:r>
            <a:r>
              <a:rPr lang="en-US" dirty="0" err="1">
                <a:solidFill>
                  <a:schemeClr val="bg2">
                    <a:lumMod val="50000"/>
                  </a:schemeClr>
                </a:solidFill>
              </a:rPr>
              <a:t>Er</a:t>
            </a:r>
            <a:r>
              <a:rPr lang="en-US" dirty="0">
                <a:solidFill>
                  <a:schemeClr val="bg2">
                    <a:lumMod val="50000"/>
                  </a:schemeClr>
                </a:solidFill>
              </a:rPr>
              <a:t> war der </a:t>
            </a:r>
            <a:r>
              <a:rPr lang="en-US" dirty="0" err="1">
                <a:solidFill>
                  <a:schemeClr val="bg2">
                    <a:lumMod val="50000"/>
                  </a:schemeClr>
                </a:solidFill>
              </a:rPr>
              <a:t>erste</a:t>
            </a:r>
            <a:r>
              <a:rPr lang="en-US" dirty="0">
                <a:solidFill>
                  <a:schemeClr val="bg2">
                    <a:lumMod val="50000"/>
                  </a:schemeClr>
                </a:solidFill>
              </a:rPr>
              <a:t> Trainer der </a:t>
            </a:r>
            <a:r>
              <a:rPr lang="en-US" dirty="0" err="1">
                <a:solidFill>
                  <a:schemeClr val="bg2">
                    <a:lumMod val="50000"/>
                  </a:schemeClr>
                </a:solidFill>
              </a:rPr>
              <a:t>Nationalmannschaft</a:t>
            </a:r>
            <a:r>
              <a:rPr lang="en-US" dirty="0">
                <a:solidFill>
                  <a:schemeClr val="bg2">
                    <a:lumMod val="50000"/>
                  </a:schemeClr>
                </a:solidFill>
              </a:rPr>
              <a:t> der Ukraine (1992).</a:t>
            </a:r>
            <a:endParaRPr lang="ru-RU" dirty="0">
              <a:solidFill>
                <a:schemeClr val="bg2">
                  <a:lumMod val="50000"/>
                </a:schemeClr>
              </a:solidFill>
            </a:endParaRPr>
          </a:p>
        </p:txBody>
      </p:sp>
      <p:sp>
        <p:nvSpPr>
          <p:cNvPr id="7" name="Прямоугольник 6"/>
          <p:cNvSpPr/>
          <p:nvPr/>
        </p:nvSpPr>
        <p:spPr>
          <a:xfrm>
            <a:off x="458027" y="383144"/>
            <a:ext cx="4448133" cy="5909310"/>
          </a:xfrm>
          <a:prstGeom prst="rect">
            <a:avLst/>
          </a:prstGeom>
        </p:spPr>
        <p:txBody>
          <a:bodyPr wrap="square">
            <a:spAutoFit/>
          </a:bodyPr>
          <a:lstStyle/>
          <a:p>
            <a:r>
              <a:rPr lang="en-US" dirty="0">
                <a:solidFill>
                  <a:schemeClr val="bg2">
                    <a:lumMod val="50000"/>
                  </a:schemeClr>
                </a:solidFill>
              </a:rPr>
              <a:t>Jaroslav </a:t>
            </a:r>
            <a:r>
              <a:rPr lang="en-US" dirty="0" err="1">
                <a:solidFill>
                  <a:schemeClr val="bg2">
                    <a:lumMod val="50000"/>
                  </a:schemeClr>
                </a:solidFill>
              </a:rPr>
              <a:t>Rakytskyy</a:t>
            </a:r>
            <a:r>
              <a:rPr lang="en-US" dirty="0">
                <a:solidFill>
                  <a:schemeClr val="bg2">
                    <a:lumMod val="50000"/>
                  </a:schemeClr>
                </a:solidFill>
              </a:rPr>
              <a:t> am 3. August 1989 m. </a:t>
            </a:r>
            <a:r>
              <a:rPr lang="en-US" dirty="0" err="1">
                <a:solidFill>
                  <a:schemeClr val="bg2">
                    <a:lumMod val="50000"/>
                  </a:schemeClr>
                </a:solidFill>
              </a:rPr>
              <a:t>Pershotravnevsk</a:t>
            </a:r>
            <a:r>
              <a:rPr lang="en-US" dirty="0">
                <a:solidFill>
                  <a:schemeClr val="bg2">
                    <a:lumMod val="50000"/>
                  </a:schemeClr>
                </a:solidFill>
              </a:rPr>
              <a:t> Region Dnipropetrovsk </a:t>
            </a:r>
            <a:r>
              <a:rPr lang="en-US" dirty="0" err="1">
                <a:solidFill>
                  <a:schemeClr val="bg2">
                    <a:lumMod val="50000"/>
                  </a:schemeClr>
                </a:solidFill>
              </a:rPr>
              <a:t>geboren</a:t>
            </a:r>
            <a:r>
              <a:rPr lang="en-US" dirty="0">
                <a:solidFill>
                  <a:schemeClr val="bg2">
                    <a:lumMod val="50000"/>
                  </a:schemeClr>
                </a:solidFill>
              </a:rPr>
              <a:t>.</a:t>
            </a:r>
          </a:p>
          <a:p>
            <a:r>
              <a:rPr lang="en-US" dirty="0" err="1">
                <a:solidFill>
                  <a:schemeClr val="bg2">
                    <a:lumMod val="50000"/>
                  </a:schemeClr>
                </a:solidFill>
              </a:rPr>
              <a:t>Ukrainische</a:t>
            </a:r>
            <a:r>
              <a:rPr lang="en-US" dirty="0">
                <a:solidFill>
                  <a:schemeClr val="bg2">
                    <a:lumMod val="50000"/>
                  </a:schemeClr>
                </a:solidFill>
              </a:rPr>
              <a:t> </a:t>
            </a:r>
            <a:r>
              <a:rPr lang="en-US" dirty="0" err="1">
                <a:solidFill>
                  <a:schemeClr val="bg2">
                    <a:lumMod val="50000"/>
                  </a:schemeClr>
                </a:solidFill>
              </a:rPr>
              <a:t>Fußballer</a:t>
            </a:r>
            <a:r>
              <a:rPr lang="en-US" dirty="0">
                <a:solidFill>
                  <a:schemeClr val="bg2">
                    <a:lumMod val="50000"/>
                  </a:schemeClr>
                </a:solidFill>
              </a:rPr>
              <a:t> </a:t>
            </a:r>
            <a:r>
              <a:rPr lang="en-US" dirty="0" err="1">
                <a:solidFill>
                  <a:schemeClr val="bg2">
                    <a:lumMod val="50000"/>
                  </a:schemeClr>
                </a:solidFill>
              </a:rPr>
              <a:t>Verteidiger</a:t>
            </a:r>
            <a:r>
              <a:rPr lang="en-US" dirty="0">
                <a:solidFill>
                  <a:schemeClr val="bg2">
                    <a:lumMod val="50000"/>
                  </a:schemeClr>
                </a:solidFill>
              </a:rPr>
              <a:t> Donetsk "</a:t>
            </a:r>
            <a:r>
              <a:rPr lang="en-US" dirty="0" err="1">
                <a:solidFill>
                  <a:schemeClr val="bg2">
                    <a:lumMod val="50000"/>
                  </a:schemeClr>
                </a:solidFill>
              </a:rPr>
              <a:t>Shakhtar</a:t>
            </a:r>
            <a:r>
              <a:rPr lang="en-US" dirty="0">
                <a:solidFill>
                  <a:schemeClr val="bg2">
                    <a:lumMod val="50000"/>
                  </a:schemeClr>
                </a:solidFill>
              </a:rPr>
              <a:t>" und die </a:t>
            </a:r>
            <a:r>
              <a:rPr lang="en-US" dirty="0" err="1">
                <a:solidFill>
                  <a:schemeClr val="bg2">
                    <a:lumMod val="50000"/>
                  </a:schemeClr>
                </a:solidFill>
              </a:rPr>
              <a:t>Nationalmannschaft</a:t>
            </a:r>
            <a:r>
              <a:rPr lang="en-US" dirty="0">
                <a:solidFill>
                  <a:schemeClr val="bg2">
                    <a:lumMod val="50000"/>
                  </a:schemeClr>
                </a:solidFill>
              </a:rPr>
              <a:t> der Ukraine. </a:t>
            </a:r>
            <a:r>
              <a:rPr lang="en-US" dirty="0" err="1">
                <a:solidFill>
                  <a:schemeClr val="bg2">
                    <a:lumMod val="50000"/>
                  </a:schemeClr>
                </a:solidFill>
              </a:rPr>
              <a:t>Manchmal</a:t>
            </a:r>
            <a:r>
              <a:rPr lang="en-US" dirty="0">
                <a:solidFill>
                  <a:schemeClr val="bg2">
                    <a:lumMod val="50000"/>
                  </a:schemeClr>
                </a:solidFill>
              </a:rPr>
              <a:t> </a:t>
            </a:r>
            <a:r>
              <a:rPr lang="en-US" dirty="0" err="1">
                <a:solidFill>
                  <a:schemeClr val="bg2">
                    <a:lumMod val="50000"/>
                  </a:schemeClr>
                </a:solidFill>
              </a:rPr>
              <a:t>spielt</a:t>
            </a:r>
            <a:r>
              <a:rPr lang="en-US" dirty="0">
                <a:solidFill>
                  <a:schemeClr val="bg2">
                    <a:lumMod val="50000"/>
                  </a:schemeClr>
                </a:solidFill>
              </a:rPr>
              <a:t> </a:t>
            </a:r>
            <a:r>
              <a:rPr lang="en-US" dirty="0" err="1">
                <a:solidFill>
                  <a:schemeClr val="bg2">
                    <a:lumMod val="50000"/>
                  </a:schemeClr>
                </a:solidFill>
              </a:rPr>
              <a:t>als</a:t>
            </a:r>
            <a:r>
              <a:rPr lang="en-US" dirty="0">
                <a:solidFill>
                  <a:schemeClr val="bg2">
                    <a:lumMod val="50000"/>
                  </a:schemeClr>
                </a:solidFill>
              </a:rPr>
              <a:t> </a:t>
            </a:r>
            <a:r>
              <a:rPr lang="en-US" dirty="0" err="1">
                <a:solidFill>
                  <a:schemeClr val="bg2">
                    <a:lumMod val="50000"/>
                  </a:schemeClr>
                </a:solidFill>
              </a:rPr>
              <a:t>Mittelfeldspieler</a:t>
            </a:r>
            <a:r>
              <a:rPr lang="en-US" dirty="0">
                <a:solidFill>
                  <a:schemeClr val="bg2">
                    <a:lumMod val="50000"/>
                  </a:schemeClr>
                </a:solidFill>
              </a:rPr>
              <a:t>, hat </a:t>
            </a:r>
            <a:r>
              <a:rPr lang="en-US" dirty="0" err="1">
                <a:solidFill>
                  <a:schemeClr val="bg2">
                    <a:lumMod val="50000"/>
                  </a:schemeClr>
                </a:solidFill>
              </a:rPr>
              <a:t>einen</a:t>
            </a:r>
            <a:r>
              <a:rPr lang="en-US" dirty="0">
                <a:solidFill>
                  <a:schemeClr val="bg2">
                    <a:lumMod val="50000"/>
                  </a:schemeClr>
                </a:solidFill>
              </a:rPr>
              <a:t> </a:t>
            </a:r>
            <a:r>
              <a:rPr lang="en-US" dirty="0" err="1">
                <a:solidFill>
                  <a:schemeClr val="bg2">
                    <a:lumMod val="50000"/>
                  </a:schemeClr>
                </a:solidFill>
              </a:rPr>
              <a:t>starken</a:t>
            </a:r>
            <a:r>
              <a:rPr lang="en-US" dirty="0">
                <a:solidFill>
                  <a:schemeClr val="bg2">
                    <a:lumMod val="50000"/>
                  </a:schemeClr>
                </a:solidFill>
              </a:rPr>
              <a:t> </a:t>
            </a:r>
            <a:r>
              <a:rPr lang="en-US" dirty="0" err="1">
                <a:solidFill>
                  <a:schemeClr val="bg2">
                    <a:lumMod val="50000"/>
                  </a:schemeClr>
                </a:solidFill>
              </a:rPr>
              <a:t>Langstrecken-Streik</a:t>
            </a:r>
            <a:r>
              <a:rPr lang="en-US" dirty="0">
                <a:solidFill>
                  <a:schemeClr val="bg2">
                    <a:lumMod val="50000"/>
                  </a:schemeClr>
                </a:solidFill>
              </a:rPr>
              <a:t>.</a:t>
            </a:r>
          </a:p>
          <a:p>
            <a:r>
              <a:rPr lang="en-US" dirty="0">
                <a:solidFill>
                  <a:schemeClr val="bg2">
                    <a:lumMod val="50000"/>
                  </a:schemeClr>
                </a:solidFill>
              </a:rPr>
              <a:t>Disciple </a:t>
            </a:r>
            <a:r>
              <a:rPr lang="en-US" dirty="0" err="1">
                <a:solidFill>
                  <a:schemeClr val="bg2">
                    <a:lumMod val="50000"/>
                  </a:schemeClr>
                </a:solidFill>
              </a:rPr>
              <a:t>Fußballschulen</a:t>
            </a:r>
            <a:r>
              <a:rPr lang="en-US" dirty="0">
                <a:solidFill>
                  <a:schemeClr val="bg2">
                    <a:lumMod val="50000"/>
                  </a:schemeClr>
                </a:solidFill>
              </a:rPr>
              <a:t> "Samara Meteorite" </a:t>
            </a:r>
            <a:r>
              <a:rPr lang="en-US" dirty="0" err="1">
                <a:solidFill>
                  <a:schemeClr val="bg2">
                    <a:lumMod val="50000"/>
                  </a:schemeClr>
                </a:solidFill>
              </a:rPr>
              <a:t>aus</a:t>
            </a:r>
            <a:r>
              <a:rPr lang="en-US" dirty="0">
                <a:solidFill>
                  <a:schemeClr val="bg2">
                    <a:lumMod val="50000"/>
                  </a:schemeClr>
                </a:solidFill>
              </a:rPr>
              <a:t> </a:t>
            </a:r>
            <a:r>
              <a:rPr lang="en-US" dirty="0" err="1">
                <a:solidFill>
                  <a:schemeClr val="bg2">
                    <a:lumMod val="50000"/>
                  </a:schemeClr>
                </a:solidFill>
              </a:rPr>
              <a:t>Pavlograd</a:t>
            </a:r>
            <a:r>
              <a:rPr lang="en-US" dirty="0">
                <a:solidFill>
                  <a:schemeClr val="bg2">
                    <a:lumMod val="50000"/>
                  </a:schemeClr>
                </a:solidFill>
              </a:rPr>
              <a:t> Donetsk und ORM und </a:t>
            </a:r>
            <a:r>
              <a:rPr lang="en-US" dirty="0" err="1">
                <a:solidFill>
                  <a:schemeClr val="bg2">
                    <a:lumMod val="50000"/>
                  </a:schemeClr>
                </a:solidFill>
              </a:rPr>
              <a:t>Kinderfussballschule</a:t>
            </a:r>
            <a:r>
              <a:rPr lang="en-US" dirty="0">
                <a:solidFill>
                  <a:schemeClr val="bg2">
                    <a:lumMod val="50000"/>
                  </a:schemeClr>
                </a:solidFill>
              </a:rPr>
              <a:t> Donetsk "</a:t>
            </a:r>
            <a:r>
              <a:rPr lang="en-US" dirty="0" err="1">
                <a:solidFill>
                  <a:schemeClr val="bg2">
                    <a:lumMod val="50000"/>
                  </a:schemeClr>
                </a:solidFill>
              </a:rPr>
              <a:t>Shakhtar</a:t>
            </a:r>
            <a:r>
              <a:rPr lang="en-US" dirty="0">
                <a:solidFill>
                  <a:schemeClr val="bg2">
                    <a:lumMod val="50000"/>
                  </a:schemeClr>
                </a:solidFill>
              </a:rPr>
              <a:t>". </a:t>
            </a:r>
            <a:r>
              <a:rPr lang="en-US" dirty="0" err="1">
                <a:solidFill>
                  <a:schemeClr val="bg2">
                    <a:lumMod val="50000"/>
                  </a:schemeClr>
                </a:solidFill>
              </a:rPr>
              <a:t>Während</a:t>
            </a:r>
            <a:r>
              <a:rPr lang="en-US" dirty="0">
                <a:solidFill>
                  <a:schemeClr val="bg2">
                    <a:lumMod val="50000"/>
                  </a:schemeClr>
                </a:solidFill>
              </a:rPr>
              <a:t> 2002-2006 in Kinder- und </a:t>
            </a:r>
            <a:r>
              <a:rPr lang="en-US" dirty="0" err="1">
                <a:solidFill>
                  <a:schemeClr val="bg2">
                    <a:lumMod val="50000"/>
                  </a:schemeClr>
                </a:solidFill>
              </a:rPr>
              <a:t>Jugendfußballliga</a:t>
            </a:r>
            <a:r>
              <a:rPr lang="en-US" dirty="0">
                <a:solidFill>
                  <a:schemeClr val="bg2">
                    <a:lumMod val="50000"/>
                  </a:schemeClr>
                </a:solidFill>
              </a:rPr>
              <a:t> </a:t>
            </a:r>
            <a:r>
              <a:rPr lang="en-US" dirty="0" err="1">
                <a:solidFill>
                  <a:schemeClr val="bg2">
                    <a:lumMod val="50000"/>
                  </a:schemeClr>
                </a:solidFill>
              </a:rPr>
              <a:t>hatte</a:t>
            </a:r>
            <a:r>
              <a:rPr lang="en-US" dirty="0">
                <a:solidFill>
                  <a:schemeClr val="bg2">
                    <a:lumMod val="50000"/>
                  </a:schemeClr>
                </a:solidFill>
              </a:rPr>
              <a:t> 65 </a:t>
            </a:r>
            <a:r>
              <a:rPr lang="en-US" dirty="0" err="1">
                <a:solidFill>
                  <a:schemeClr val="bg2">
                    <a:lumMod val="50000"/>
                  </a:schemeClr>
                </a:solidFill>
              </a:rPr>
              <a:t>Spiele</a:t>
            </a:r>
            <a:r>
              <a:rPr lang="en-US" dirty="0">
                <a:solidFill>
                  <a:schemeClr val="bg2">
                    <a:lumMod val="50000"/>
                  </a:schemeClr>
                </a:solidFill>
              </a:rPr>
              <a:t>, </a:t>
            </a:r>
            <a:r>
              <a:rPr lang="en-US" dirty="0" err="1">
                <a:solidFill>
                  <a:schemeClr val="bg2">
                    <a:lumMod val="50000"/>
                  </a:schemeClr>
                </a:solidFill>
              </a:rPr>
              <a:t>erzielte</a:t>
            </a:r>
            <a:r>
              <a:rPr lang="en-US" dirty="0">
                <a:solidFill>
                  <a:schemeClr val="bg2">
                    <a:lumMod val="50000"/>
                  </a:schemeClr>
                </a:solidFill>
              </a:rPr>
              <a:t> </a:t>
            </a:r>
            <a:r>
              <a:rPr lang="en-US" dirty="0" err="1">
                <a:solidFill>
                  <a:schemeClr val="bg2">
                    <a:lumMod val="50000"/>
                  </a:schemeClr>
                </a:solidFill>
              </a:rPr>
              <a:t>acht</a:t>
            </a:r>
            <a:r>
              <a:rPr lang="en-US" dirty="0">
                <a:solidFill>
                  <a:schemeClr val="bg2">
                    <a:lumMod val="50000"/>
                  </a:schemeClr>
                </a:solidFill>
              </a:rPr>
              <a:t> Tore </a:t>
            </a:r>
            <a:r>
              <a:rPr lang="en-US" dirty="0" err="1">
                <a:solidFill>
                  <a:schemeClr val="bg2">
                    <a:lumMod val="50000"/>
                  </a:schemeClr>
                </a:solidFill>
              </a:rPr>
              <a:t>erzielte</a:t>
            </a:r>
            <a:r>
              <a:rPr lang="en-US" dirty="0">
                <a:solidFill>
                  <a:schemeClr val="bg2">
                    <a:lumMod val="50000"/>
                  </a:schemeClr>
                </a:solidFill>
              </a:rPr>
              <a:t>. 31. </a:t>
            </a:r>
            <a:r>
              <a:rPr lang="en-US" dirty="0" err="1">
                <a:solidFill>
                  <a:schemeClr val="bg2">
                    <a:lumMod val="50000"/>
                  </a:schemeClr>
                </a:solidFill>
              </a:rPr>
              <a:t>Juli</a:t>
            </a:r>
            <a:r>
              <a:rPr lang="en-US" dirty="0">
                <a:solidFill>
                  <a:schemeClr val="bg2">
                    <a:lumMod val="50000"/>
                  </a:schemeClr>
                </a:solidFill>
              </a:rPr>
              <a:t> 2006 </a:t>
            </a:r>
            <a:r>
              <a:rPr lang="en-US" dirty="0" err="1">
                <a:solidFill>
                  <a:schemeClr val="bg2">
                    <a:lumMod val="50000"/>
                  </a:schemeClr>
                </a:solidFill>
              </a:rPr>
              <a:t>debütierte</a:t>
            </a:r>
            <a:r>
              <a:rPr lang="en-US" dirty="0">
                <a:solidFill>
                  <a:schemeClr val="bg2">
                    <a:lumMod val="50000"/>
                  </a:schemeClr>
                </a:solidFill>
              </a:rPr>
              <a:t> </a:t>
            </a:r>
            <a:r>
              <a:rPr lang="en-US" dirty="0" err="1">
                <a:solidFill>
                  <a:schemeClr val="bg2">
                    <a:lumMod val="50000"/>
                  </a:schemeClr>
                </a:solidFill>
              </a:rPr>
              <a:t>im</a:t>
            </a:r>
            <a:r>
              <a:rPr lang="en-US" dirty="0">
                <a:solidFill>
                  <a:schemeClr val="bg2">
                    <a:lumMod val="50000"/>
                  </a:schemeClr>
                </a:solidFill>
              </a:rPr>
              <a:t> </a:t>
            </a:r>
            <a:r>
              <a:rPr lang="en-US" dirty="0" err="1">
                <a:solidFill>
                  <a:schemeClr val="bg2">
                    <a:lumMod val="50000"/>
                  </a:schemeClr>
                </a:solidFill>
              </a:rPr>
              <a:t>zweiten</a:t>
            </a:r>
            <a:r>
              <a:rPr lang="en-US" dirty="0">
                <a:solidFill>
                  <a:schemeClr val="bg2">
                    <a:lumMod val="50000"/>
                  </a:schemeClr>
                </a:solidFill>
              </a:rPr>
              <a:t> </a:t>
            </a:r>
            <a:r>
              <a:rPr lang="en-US" dirty="0" err="1">
                <a:solidFill>
                  <a:schemeClr val="bg2">
                    <a:lumMod val="50000"/>
                  </a:schemeClr>
                </a:solidFill>
              </a:rPr>
              <a:t>Liga</a:t>
            </a:r>
            <a:r>
              <a:rPr lang="en-US" dirty="0">
                <a:solidFill>
                  <a:schemeClr val="bg2">
                    <a:lumMod val="50000"/>
                  </a:schemeClr>
                </a:solidFill>
              </a:rPr>
              <a:t> </a:t>
            </a:r>
            <a:r>
              <a:rPr lang="en-US" dirty="0" err="1">
                <a:solidFill>
                  <a:schemeClr val="bg2">
                    <a:lumMod val="50000"/>
                  </a:schemeClr>
                </a:solidFill>
              </a:rPr>
              <a:t>Meisterschaftsspiele</a:t>
            </a:r>
            <a:r>
              <a:rPr lang="en-US" dirty="0">
                <a:solidFill>
                  <a:schemeClr val="bg2">
                    <a:lumMod val="50000"/>
                  </a:schemeClr>
                </a:solidFill>
              </a:rPr>
              <a:t> in der Ukraine-Team "Shakhtar-3" (</a:t>
            </a:r>
            <a:r>
              <a:rPr lang="en-US" dirty="0" err="1">
                <a:solidFill>
                  <a:schemeClr val="bg2">
                    <a:lumMod val="50000"/>
                  </a:schemeClr>
                </a:solidFill>
              </a:rPr>
              <a:t>Krasnopil'skogo</a:t>
            </a:r>
            <a:r>
              <a:rPr lang="en-US" dirty="0">
                <a:solidFill>
                  <a:schemeClr val="bg2">
                    <a:lumMod val="50000"/>
                  </a:schemeClr>
                </a:solidFill>
              </a:rPr>
              <a:t> Match </a:t>
            </a:r>
            <a:r>
              <a:rPr lang="en-US" dirty="0" err="1">
                <a:solidFill>
                  <a:schemeClr val="bg2">
                    <a:lumMod val="50000"/>
                  </a:schemeClr>
                </a:solidFill>
              </a:rPr>
              <a:t>gegen</a:t>
            </a:r>
            <a:r>
              <a:rPr lang="en-US" dirty="0">
                <a:solidFill>
                  <a:schemeClr val="bg2">
                    <a:lumMod val="50000"/>
                  </a:schemeClr>
                </a:solidFill>
              </a:rPr>
              <a:t> "</a:t>
            </a:r>
            <a:r>
              <a:rPr lang="en-US" dirty="0" err="1">
                <a:solidFill>
                  <a:schemeClr val="bg2">
                    <a:lumMod val="50000"/>
                  </a:schemeClr>
                </a:solidFill>
              </a:rPr>
              <a:t>Jawor</a:t>
            </a:r>
            <a:r>
              <a:rPr lang="en-US" dirty="0">
                <a:solidFill>
                  <a:schemeClr val="bg2">
                    <a:lumMod val="50000"/>
                  </a:schemeClr>
                </a:solidFill>
              </a:rPr>
              <a:t>" </a:t>
            </a:r>
            <a:r>
              <a:rPr lang="en-US" dirty="0" err="1">
                <a:solidFill>
                  <a:schemeClr val="bg2">
                    <a:lumMod val="50000"/>
                  </a:schemeClr>
                </a:solidFill>
              </a:rPr>
              <a:t>gewinnen</a:t>
            </a:r>
            <a:r>
              <a:rPr lang="en-US" dirty="0">
                <a:solidFill>
                  <a:schemeClr val="bg2">
                    <a:lumMod val="50000"/>
                  </a:schemeClr>
                </a:solidFill>
              </a:rPr>
              <a:t> 2: 1). </a:t>
            </a:r>
            <a:r>
              <a:rPr lang="en-US" dirty="0" err="1">
                <a:solidFill>
                  <a:schemeClr val="bg2">
                    <a:lumMod val="50000"/>
                  </a:schemeClr>
                </a:solidFill>
              </a:rPr>
              <a:t>Insgesamt</a:t>
            </a:r>
            <a:r>
              <a:rPr lang="en-US" dirty="0">
                <a:solidFill>
                  <a:schemeClr val="bg2">
                    <a:lumMod val="50000"/>
                  </a:schemeClr>
                </a:solidFill>
              </a:rPr>
              <a:t> </a:t>
            </a:r>
            <a:r>
              <a:rPr lang="en-US" dirty="0" err="1">
                <a:solidFill>
                  <a:schemeClr val="bg2">
                    <a:lumMod val="50000"/>
                  </a:schemeClr>
                </a:solidFill>
              </a:rPr>
              <a:t>im</a:t>
            </a:r>
            <a:r>
              <a:rPr lang="en-US" dirty="0">
                <a:solidFill>
                  <a:schemeClr val="bg2">
                    <a:lumMod val="50000"/>
                  </a:schemeClr>
                </a:solidFill>
              </a:rPr>
              <a:t> </a:t>
            </a:r>
            <a:r>
              <a:rPr lang="en-US" dirty="0" err="1">
                <a:solidFill>
                  <a:schemeClr val="bg2">
                    <a:lumMod val="50000"/>
                  </a:schemeClr>
                </a:solidFill>
              </a:rPr>
              <a:t>Zeitraum</a:t>
            </a:r>
            <a:r>
              <a:rPr lang="en-US" dirty="0">
                <a:solidFill>
                  <a:schemeClr val="bg2">
                    <a:lumMod val="50000"/>
                  </a:schemeClr>
                </a:solidFill>
              </a:rPr>
              <a:t> 2006-2008 in der "Miner 3" </a:t>
            </a:r>
            <a:r>
              <a:rPr lang="en-US" dirty="0" err="1">
                <a:solidFill>
                  <a:schemeClr val="bg2">
                    <a:lumMod val="50000"/>
                  </a:schemeClr>
                </a:solidFill>
              </a:rPr>
              <a:t>gespielt</a:t>
            </a:r>
            <a:r>
              <a:rPr lang="en-US" dirty="0">
                <a:solidFill>
                  <a:schemeClr val="bg2">
                    <a:lumMod val="50000"/>
                  </a:schemeClr>
                </a:solidFill>
              </a:rPr>
              <a:t> 31 </a:t>
            </a:r>
            <a:r>
              <a:rPr lang="en-US" dirty="0" err="1">
                <a:solidFill>
                  <a:schemeClr val="bg2">
                    <a:lumMod val="50000"/>
                  </a:schemeClr>
                </a:solidFill>
              </a:rPr>
              <a:t>Spiele</a:t>
            </a:r>
            <a:r>
              <a:rPr lang="en-US" dirty="0">
                <a:solidFill>
                  <a:schemeClr val="bg2">
                    <a:lumMod val="50000"/>
                  </a:schemeClr>
                </a:solidFill>
              </a:rPr>
              <a:t>, </a:t>
            </a:r>
            <a:r>
              <a:rPr lang="en-US" dirty="0" err="1">
                <a:solidFill>
                  <a:schemeClr val="bg2">
                    <a:lumMod val="50000"/>
                  </a:schemeClr>
                </a:solidFill>
              </a:rPr>
              <a:t>erzielte</a:t>
            </a:r>
            <a:r>
              <a:rPr lang="en-US" dirty="0">
                <a:solidFill>
                  <a:schemeClr val="bg2">
                    <a:lumMod val="50000"/>
                  </a:schemeClr>
                </a:solidFill>
              </a:rPr>
              <a:t> </a:t>
            </a:r>
            <a:r>
              <a:rPr lang="en-US" dirty="0" err="1">
                <a:solidFill>
                  <a:schemeClr val="bg2">
                    <a:lumMod val="50000"/>
                  </a:schemeClr>
                </a:solidFill>
              </a:rPr>
              <a:t>vier</a:t>
            </a:r>
            <a:r>
              <a:rPr lang="en-US" dirty="0">
                <a:solidFill>
                  <a:schemeClr val="bg2">
                    <a:lumMod val="50000"/>
                  </a:schemeClr>
                </a:solidFill>
              </a:rPr>
              <a:t> Tore </a:t>
            </a:r>
            <a:r>
              <a:rPr lang="en-US" dirty="0" err="1">
                <a:solidFill>
                  <a:schemeClr val="bg2">
                    <a:lumMod val="50000"/>
                  </a:schemeClr>
                </a:solidFill>
              </a:rPr>
              <a:t>erzielt</a:t>
            </a:r>
            <a:r>
              <a:rPr lang="en-US" dirty="0">
                <a:solidFill>
                  <a:schemeClr val="bg2">
                    <a:lumMod val="50000"/>
                  </a:schemeClr>
                </a:solidFill>
              </a:rPr>
              <a:t>.</a:t>
            </a:r>
            <a:endParaRPr lang="ru-RU" dirty="0">
              <a:solidFill>
                <a:schemeClr val="bg2">
                  <a:lumMod val="50000"/>
                </a:schemeClr>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160" y="948356"/>
            <a:ext cx="3540197" cy="531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http://upload.wikimedia.org/wikipedia/commons/9/92/Yaroslav_Rakitski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094" y="1133207"/>
            <a:ext cx="3695917" cy="497439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football24.ua/resources/photos/news/640_DIR/201403/196865_13947872661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359" y="832739"/>
            <a:ext cx="3341798" cy="524203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68094" y="695634"/>
            <a:ext cx="4209238" cy="5632311"/>
          </a:xfrm>
          <a:prstGeom prst="rect">
            <a:avLst/>
          </a:prstGeom>
        </p:spPr>
        <p:txBody>
          <a:bodyPr wrap="square">
            <a:spAutoFit/>
          </a:bodyPr>
          <a:lstStyle/>
          <a:p>
            <a:r>
              <a:rPr lang="en-US" dirty="0">
                <a:solidFill>
                  <a:schemeClr val="bg2">
                    <a:lumMod val="50000"/>
                  </a:schemeClr>
                </a:solidFill>
              </a:rPr>
              <a:t>Sergei </a:t>
            </a:r>
            <a:r>
              <a:rPr lang="en-US" dirty="0" err="1">
                <a:solidFill>
                  <a:schemeClr val="bg2">
                    <a:lumMod val="50000"/>
                  </a:schemeClr>
                </a:solidFill>
              </a:rPr>
              <a:t>Rebrov</a:t>
            </a:r>
            <a:r>
              <a:rPr lang="en-US" dirty="0">
                <a:solidFill>
                  <a:schemeClr val="bg2">
                    <a:lumMod val="50000"/>
                  </a:schemeClr>
                </a:solidFill>
              </a:rPr>
              <a:t> </a:t>
            </a:r>
            <a:r>
              <a:rPr lang="en-US" dirty="0" err="1">
                <a:solidFill>
                  <a:schemeClr val="bg2">
                    <a:lumMod val="50000"/>
                  </a:schemeClr>
                </a:solidFill>
              </a:rPr>
              <a:t>wurde</a:t>
            </a:r>
            <a:r>
              <a:rPr lang="en-US" dirty="0">
                <a:solidFill>
                  <a:schemeClr val="bg2">
                    <a:lumMod val="50000"/>
                  </a:schemeClr>
                </a:solidFill>
              </a:rPr>
              <a:t> 3. </a:t>
            </a:r>
            <a:r>
              <a:rPr lang="en-US" dirty="0" err="1">
                <a:solidFill>
                  <a:schemeClr val="bg2">
                    <a:lumMod val="50000"/>
                  </a:schemeClr>
                </a:solidFill>
              </a:rPr>
              <a:t>Juni</a:t>
            </a:r>
            <a:r>
              <a:rPr lang="en-US" dirty="0">
                <a:solidFill>
                  <a:schemeClr val="bg2">
                    <a:lumMod val="50000"/>
                  </a:schemeClr>
                </a:solidFill>
              </a:rPr>
              <a:t> 1974 in Gorlovka </a:t>
            </a:r>
            <a:r>
              <a:rPr lang="en-US" dirty="0" err="1">
                <a:solidFill>
                  <a:schemeClr val="bg2">
                    <a:lumMod val="50000"/>
                  </a:schemeClr>
                </a:solidFill>
              </a:rPr>
              <a:t>Gebiet</a:t>
            </a:r>
            <a:r>
              <a:rPr lang="en-US" dirty="0">
                <a:solidFill>
                  <a:schemeClr val="bg2">
                    <a:lumMod val="50000"/>
                  </a:schemeClr>
                </a:solidFill>
              </a:rPr>
              <a:t> </a:t>
            </a:r>
            <a:r>
              <a:rPr lang="en-US" dirty="0" err="1">
                <a:solidFill>
                  <a:schemeClr val="bg2">
                    <a:lumMod val="50000"/>
                  </a:schemeClr>
                </a:solidFill>
              </a:rPr>
              <a:t>Donezk</a:t>
            </a:r>
            <a:r>
              <a:rPr lang="en-US" dirty="0">
                <a:solidFill>
                  <a:schemeClr val="bg2">
                    <a:lumMod val="50000"/>
                  </a:schemeClr>
                </a:solidFill>
              </a:rPr>
              <a:t> </a:t>
            </a:r>
            <a:r>
              <a:rPr lang="en-US" dirty="0" err="1">
                <a:solidFill>
                  <a:schemeClr val="bg2">
                    <a:lumMod val="50000"/>
                  </a:schemeClr>
                </a:solidFill>
              </a:rPr>
              <a:t>geboren</a:t>
            </a:r>
            <a:r>
              <a:rPr lang="en-US" dirty="0">
                <a:solidFill>
                  <a:schemeClr val="bg2">
                    <a:lumMod val="50000"/>
                  </a:schemeClr>
                </a:solidFill>
              </a:rPr>
              <a:t>. Position. </a:t>
            </a:r>
            <a:r>
              <a:rPr lang="en-US" dirty="0" err="1">
                <a:solidFill>
                  <a:schemeClr val="bg2">
                    <a:lumMod val="50000"/>
                  </a:schemeClr>
                </a:solidFill>
              </a:rPr>
              <a:t>Mittelfeldspieler</a:t>
            </a:r>
            <a:r>
              <a:rPr lang="en-US" dirty="0">
                <a:solidFill>
                  <a:schemeClr val="bg2">
                    <a:lumMod val="50000"/>
                  </a:schemeClr>
                </a:solidFill>
              </a:rPr>
              <a:t>.</a:t>
            </a:r>
          </a:p>
          <a:p>
            <a:r>
              <a:rPr lang="en-US" dirty="0">
                <a:solidFill>
                  <a:schemeClr val="bg2">
                    <a:lumMod val="50000"/>
                  </a:schemeClr>
                </a:solidFill>
              </a:rPr>
              <a:t>Performances in der Premier League </a:t>
            </a:r>
            <a:r>
              <a:rPr lang="en-US" dirty="0" err="1">
                <a:solidFill>
                  <a:schemeClr val="bg2">
                    <a:lumMod val="50000"/>
                  </a:schemeClr>
                </a:solidFill>
              </a:rPr>
              <a:t>Fußball-Nationalmannschaft</a:t>
            </a:r>
            <a:r>
              <a:rPr lang="en-US" dirty="0">
                <a:solidFill>
                  <a:schemeClr val="bg2">
                    <a:lumMod val="50000"/>
                  </a:schemeClr>
                </a:solidFill>
              </a:rPr>
              <a:t> </a:t>
            </a:r>
            <a:r>
              <a:rPr lang="en-US" dirty="0" err="1">
                <a:solidFill>
                  <a:schemeClr val="bg2">
                    <a:lumMod val="50000"/>
                  </a:schemeClr>
                </a:solidFill>
              </a:rPr>
              <a:t>begann</a:t>
            </a:r>
            <a:r>
              <a:rPr lang="en-US" dirty="0">
                <a:solidFill>
                  <a:schemeClr val="bg2">
                    <a:lumMod val="50000"/>
                  </a:schemeClr>
                </a:solidFill>
              </a:rPr>
              <a:t> 1991 FC "</a:t>
            </a:r>
            <a:r>
              <a:rPr lang="en-US" dirty="0" err="1">
                <a:solidFill>
                  <a:schemeClr val="bg2">
                    <a:lumMod val="50000"/>
                  </a:schemeClr>
                </a:solidFill>
              </a:rPr>
              <a:t>Shakhtar</a:t>
            </a:r>
            <a:r>
              <a:rPr lang="en-US" dirty="0">
                <a:solidFill>
                  <a:schemeClr val="bg2">
                    <a:lumMod val="50000"/>
                  </a:schemeClr>
                </a:solidFill>
              </a:rPr>
              <a:t>" (</a:t>
            </a:r>
            <a:r>
              <a:rPr lang="en-US" dirty="0" err="1">
                <a:solidFill>
                  <a:schemeClr val="bg2">
                    <a:lumMod val="50000"/>
                  </a:schemeClr>
                </a:solidFill>
              </a:rPr>
              <a:t>Donezk</a:t>
            </a:r>
            <a:r>
              <a:rPr lang="en-US" dirty="0">
                <a:solidFill>
                  <a:schemeClr val="bg2">
                    <a:lumMod val="50000"/>
                  </a:schemeClr>
                </a:solidFill>
              </a:rPr>
              <a:t>).</a:t>
            </a:r>
          </a:p>
          <a:p>
            <a:r>
              <a:rPr lang="en-US" dirty="0">
                <a:solidFill>
                  <a:schemeClr val="bg2">
                    <a:lumMod val="50000"/>
                  </a:schemeClr>
                </a:solidFill>
              </a:rPr>
              <a:t>In FC "Dynamo" (</a:t>
            </a:r>
            <a:r>
              <a:rPr lang="en-US" dirty="0" err="1">
                <a:solidFill>
                  <a:schemeClr val="bg2">
                    <a:lumMod val="50000"/>
                  </a:schemeClr>
                </a:solidFill>
              </a:rPr>
              <a:t>Kiew</a:t>
            </a:r>
            <a:r>
              <a:rPr lang="en-US" dirty="0">
                <a:solidFill>
                  <a:schemeClr val="bg2">
                    <a:lumMod val="50000"/>
                  </a:schemeClr>
                </a:solidFill>
              </a:rPr>
              <a:t>) - </a:t>
            </a:r>
            <a:r>
              <a:rPr lang="en-US" dirty="0" err="1">
                <a:solidFill>
                  <a:schemeClr val="bg2">
                    <a:lumMod val="50000"/>
                  </a:schemeClr>
                </a:solidFill>
              </a:rPr>
              <a:t>seit</a:t>
            </a:r>
            <a:r>
              <a:rPr lang="en-US" dirty="0">
                <a:solidFill>
                  <a:schemeClr val="bg2">
                    <a:lumMod val="50000"/>
                  </a:schemeClr>
                </a:solidFill>
              </a:rPr>
              <a:t> 1992. </a:t>
            </a:r>
            <a:r>
              <a:rPr lang="en-US" dirty="0" err="1">
                <a:solidFill>
                  <a:schemeClr val="bg2">
                    <a:lumMod val="50000"/>
                  </a:schemeClr>
                </a:solidFill>
              </a:rPr>
              <a:t>Er</a:t>
            </a:r>
            <a:r>
              <a:rPr lang="en-US" dirty="0">
                <a:solidFill>
                  <a:schemeClr val="bg2">
                    <a:lumMod val="50000"/>
                  </a:schemeClr>
                </a:solidFill>
              </a:rPr>
              <a:t> </a:t>
            </a:r>
            <a:r>
              <a:rPr lang="en-US" dirty="0" err="1">
                <a:solidFill>
                  <a:schemeClr val="bg2">
                    <a:lumMod val="50000"/>
                  </a:schemeClr>
                </a:solidFill>
              </a:rPr>
              <a:t>spielte</a:t>
            </a:r>
            <a:r>
              <a:rPr lang="en-US" dirty="0">
                <a:solidFill>
                  <a:schemeClr val="bg2">
                    <a:lumMod val="50000"/>
                  </a:schemeClr>
                </a:solidFill>
              </a:rPr>
              <a:t> </a:t>
            </a:r>
            <a:r>
              <a:rPr lang="en-US" dirty="0" err="1">
                <a:solidFill>
                  <a:schemeClr val="bg2">
                    <a:lumMod val="50000"/>
                  </a:schemeClr>
                </a:solidFill>
              </a:rPr>
              <a:t>für</a:t>
            </a:r>
            <a:r>
              <a:rPr lang="en-US" dirty="0">
                <a:solidFill>
                  <a:schemeClr val="bg2">
                    <a:lumMod val="50000"/>
                  </a:schemeClr>
                </a:solidFill>
              </a:rPr>
              <a:t> den </a:t>
            </a:r>
            <a:r>
              <a:rPr lang="en-US" dirty="0" err="1">
                <a:solidFill>
                  <a:schemeClr val="bg2">
                    <a:lumMod val="50000"/>
                  </a:schemeClr>
                </a:solidFill>
              </a:rPr>
              <a:t>Hauptstadt</a:t>
            </a:r>
            <a:r>
              <a:rPr lang="en-US" dirty="0">
                <a:solidFill>
                  <a:schemeClr val="bg2">
                    <a:lumMod val="50000"/>
                  </a:schemeClr>
                </a:solidFill>
              </a:rPr>
              <a:t>-Club </a:t>
            </a:r>
            <a:r>
              <a:rPr lang="en-US" dirty="0" err="1">
                <a:solidFill>
                  <a:schemeClr val="bg2">
                    <a:lumMod val="50000"/>
                  </a:schemeClr>
                </a:solidFill>
              </a:rPr>
              <a:t>bis</a:t>
            </a:r>
            <a:r>
              <a:rPr lang="en-US" dirty="0">
                <a:solidFill>
                  <a:schemeClr val="bg2">
                    <a:lumMod val="50000"/>
                  </a:schemeClr>
                </a:solidFill>
              </a:rPr>
              <a:t> 2000.</a:t>
            </a:r>
          </a:p>
          <a:p>
            <a:r>
              <a:rPr lang="en-US" dirty="0">
                <a:solidFill>
                  <a:schemeClr val="bg2">
                    <a:lumMod val="50000"/>
                  </a:schemeClr>
                </a:solidFill>
              </a:rPr>
              <a:t>2000-2003 -. Londoner Club "</a:t>
            </a:r>
            <a:r>
              <a:rPr lang="en-US" dirty="0" err="1">
                <a:solidFill>
                  <a:schemeClr val="bg2">
                    <a:lumMod val="50000"/>
                  </a:schemeClr>
                </a:solidFill>
              </a:rPr>
              <a:t>Tottenham</a:t>
            </a:r>
            <a:r>
              <a:rPr lang="en-US" dirty="0">
                <a:solidFill>
                  <a:schemeClr val="bg2">
                    <a:lumMod val="50000"/>
                  </a:schemeClr>
                </a:solidFill>
              </a:rPr>
              <a:t>" (Premier League England)</a:t>
            </a:r>
          </a:p>
          <a:p>
            <a:r>
              <a:rPr lang="en-US" dirty="0">
                <a:solidFill>
                  <a:schemeClr val="bg2">
                    <a:lumMod val="50000"/>
                  </a:schemeClr>
                </a:solidFill>
              </a:rPr>
              <a:t>2003-2004 -. Istanbul Club "</a:t>
            </a:r>
            <a:r>
              <a:rPr lang="en-US" dirty="0" err="1">
                <a:solidFill>
                  <a:schemeClr val="bg2">
                    <a:lumMod val="50000"/>
                  </a:schemeClr>
                </a:solidFill>
              </a:rPr>
              <a:t>Fenerbahce</a:t>
            </a:r>
            <a:r>
              <a:rPr lang="en-US" dirty="0">
                <a:solidFill>
                  <a:schemeClr val="bg2">
                    <a:lumMod val="50000"/>
                  </a:schemeClr>
                </a:solidFill>
              </a:rPr>
              <a:t>" (Major League </a:t>
            </a:r>
            <a:r>
              <a:rPr lang="en-US" dirty="0" err="1">
                <a:solidFill>
                  <a:schemeClr val="bg2">
                    <a:lumMod val="50000"/>
                  </a:schemeClr>
                </a:solidFill>
              </a:rPr>
              <a:t>Türkei</a:t>
            </a:r>
            <a:r>
              <a:rPr lang="en-US" dirty="0">
                <a:solidFill>
                  <a:schemeClr val="bg2">
                    <a:lumMod val="50000"/>
                  </a:schemeClr>
                </a:solidFill>
              </a:rPr>
              <a:t>).</a:t>
            </a:r>
          </a:p>
          <a:p>
            <a:r>
              <a:rPr lang="en-US" dirty="0">
                <a:solidFill>
                  <a:schemeClr val="bg2">
                    <a:lumMod val="50000"/>
                  </a:schemeClr>
                </a:solidFill>
              </a:rPr>
              <a:t>2004-2005 -. Londoner Club "West Ham" (First Division).</a:t>
            </a:r>
          </a:p>
          <a:p>
            <a:r>
              <a:rPr lang="en-US" dirty="0">
                <a:solidFill>
                  <a:schemeClr val="bg2">
                    <a:lumMod val="50000"/>
                  </a:schemeClr>
                </a:solidFill>
              </a:rPr>
              <a:t>Von 2005 - </a:t>
            </a:r>
            <a:r>
              <a:rPr lang="en-US" dirty="0" err="1">
                <a:solidFill>
                  <a:schemeClr val="bg2">
                    <a:lumMod val="50000"/>
                  </a:schemeClr>
                </a:solidFill>
              </a:rPr>
              <a:t>wieder</a:t>
            </a:r>
            <a:r>
              <a:rPr lang="en-US" dirty="0">
                <a:solidFill>
                  <a:schemeClr val="bg2">
                    <a:lumMod val="50000"/>
                  </a:schemeClr>
                </a:solidFill>
              </a:rPr>
              <a:t> in </a:t>
            </a:r>
            <a:r>
              <a:rPr lang="en-US" dirty="0" err="1">
                <a:solidFill>
                  <a:schemeClr val="bg2">
                    <a:lumMod val="50000"/>
                  </a:schemeClr>
                </a:solidFill>
              </a:rPr>
              <a:t>Kiew</a:t>
            </a:r>
            <a:r>
              <a:rPr lang="en-US" dirty="0">
                <a:solidFill>
                  <a:schemeClr val="bg2">
                    <a:lumMod val="50000"/>
                  </a:schemeClr>
                </a:solidFill>
              </a:rPr>
              <a:t> "Dynamo".</a:t>
            </a:r>
            <a:endParaRPr lang="ru-RU" dirty="0">
              <a:solidFill>
                <a:schemeClr val="bg2">
                  <a:lumMod val="50000"/>
                </a:schemeClr>
              </a:solidFill>
            </a:endParaRPr>
          </a:p>
        </p:txBody>
      </p:sp>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1094" y="832739"/>
            <a:ext cx="3778462" cy="54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1094" y="948356"/>
            <a:ext cx="3697972" cy="5232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2320" y="811009"/>
            <a:ext cx="3574691" cy="540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50333">
            <a:off x="650424" y="2788174"/>
            <a:ext cx="4643464" cy="325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900743">
            <a:off x="869909" y="339832"/>
            <a:ext cx="3453816" cy="359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08032">
            <a:off x="2475218" y="604138"/>
            <a:ext cx="4040422" cy="374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037314">
            <a:off x="3525974" y="2404073"/>
            <a:ext cx="4674096" cy="340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955511">
            <a:off x="706398" y="3087629"/>
            <a:ext cx="44767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8785" y="695634"/>
            <a:ext cx="57150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https://vk.com/images/stickers/212/64.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1318925">
            <a:off x="6516531" y="4353136"/>
            <a:ext cx="1773517" cy="177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3689"/>
      </p:ext>
    </p:extLst>
  </p:cSld>
  <p:clrMapOvr>
    <a:masterClrMapping/>
  </p:clrMapOvr>
  <mc:AlternateContent xmlns:mc="http://schemas.openxmlformats.org/markup-compatibility/2006">
    <mc:Choice xmlns:p14="http://schemas.microsoft.com/office/powerpoint/2010/main" Requires="p14">
      <p:transition spd="slow" p14:dur="3750" advClick="0" advTm="64000">
        <p14:honeycomb/>
      </p:transition>
    </mc:Choice>
    <mc:Fallback>
      <p:transition spd="slow" advClick="0" advTm="6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500" fill="hold"/>
                                        <p:tgtEl>
                                          <p:spTgt spid="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
                                            <p:txEl>
                                              <p:pRg st="5" end="5"/>
                                            </p:txEl>
                                          </p:spTgt>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122"/>
                                        </p:tgtEl>
                                        <p:attrNameLst>
                                          <p:attrName>style.visibility</p:attrName>
                                        </p:attrNameLst>
                                      </p:cBhvr>
                                      <p:to>
                                        <p:strVal val="visible"/>
                                      </p:to>
                                    </p:set>
                                    <p:anim calcmode="lin" valueType="num">
                                      <p:cBhvr>
                                        <p:cTn id="49" dur="2000" fill="hold"/>
                                        <p:tgtEl>
                                          <p:spTgt spid="5122"/>
                                        </p:tgtEl>
                                        <p:attrNameLst>
                                          <p:attrName>ppt_w</p:attrName>
                                        </p:attrNameLst>
                                      </p:cBhvr>
                                      <p:tavLst>
                                        <p:tav tm="0">
                                          <p:val>
                                            <p:fltVal val="0"/>
                                          </p:val>
                                        </p:tav>
                                        <p:tav tm="100000">
                                          <p:val>
                                            <p:strVal val="#ppt_w"/>
                                          </p:val>
                                        </p:tav>
                                      </p:tavLst>
                                    </p:anim>
                                    <p:anim calcmode="lin" valueType="num">
                                      <p:cBhvr>
                                        <p:cTn id="50" dur="2000" fill="hold"/>
                                        <p:tgtEl>
                                          <p:spTgt spid="5122"/>
                                        </p:tgtEl>
                                        <p:attrNameLst>
                                          <p:attrName>ppt_h</p:attrName>
                                        </p:attrNameLst>
                                      </p:cBhvr>
                                      <p:tavLst>
                                        <p:tav tm="0">
                                          <p:val>
                                            <p:fltVal val="0"/>
                                          </p:val>
                                        </p:tav>
                                        <p:tav tm="100000">
                                          <p:val>
                                            <p:strVal val="#ppt_h"/>
                                          </p:val>
                                        </p:tav>
                                      </p:tavLst>
                                    </p:anim>
                                    <p:anim calcmode="lin" valueType="num">
                                      <p:cBhvr>
                                        <p:cTn id="51" dur="2000" fill="hold"/>
                                        <p:tgtEl>
                                          <p:spTgt spid="5122"/>
                                        </p:tgtEl>
                                        <p:attrNameLst>
                                          <p:attrName>style.rotation</p:attrName>
                                        </p:attrNameLst>
                                      </p:cBhvr>
                                      <p:tavLst>
                                        <p:tav tm="0">
                                          <p:val>
                                            <p:fltVal val="360"/>
                                          </p:val>
                                        </p:tav>
                                        <p:tav tm="100000">
                                          <p:val>
                                            <p:fltVal val="0"/>
                                          </p:val>
                                        </p:tav>
                                      </p:tavLst>
                                    </p:anim>
                                    <p:animEffect transition="in" filter="fade">
                                      <p:cBhvr>
                                        <p:cTn id="52" dur="2000"/>
                                        <p:tgtEl>
                                          <p:spTgt spid="5122"/>
                                        </p:tgtEl>
                                      </p:cBhvr>
                                    </p:animEffect>
                                  </p:childTnLst>
                                </p:cTn>
                              </p:par>
                            </p:childTnLst>
                          </p:cTn>
                        </p:par>
                        <p:par>
                          <p:cTn id="53" fill="hold">
                            <p:stCondLst>
                              <p:cond delay="8400"/>
                            </p:stCondLst>
                            <p:childTnLst>
                              <p:par>
                                <p:cTn id="54" presetID="53" presetClass="exit" presetSubtype="32" fill="hold" grpId="0" nodeType="afterEffect">
                                  <p:stCondLst>
                                    <p:cond delay="0"/>
                                  </p:stCondLst>
                                  <p:iterate type="lt">
                                    <p:tmPct val="0"/>
                                  </p:iterate>
                                  <p:childTnLst>
                                    <p:anim calcmode="lin" valueType="num">
                                      <p:cBhvr>
                                        <p:cTn id="55" dur="500"/>
                                        <p:tgtEl>
                                          <p:spTgt spid="6">
                                            <p:txEl>
                                              <p:pRg st="0" end="0"/>
                                            </p:txEl>
                                          </p:spTgt>
                                        </p:tgtEl>
                                        <p:attrNameLst>
                                          <p:attrName>ppt_w</p:attrName>
                                        </p:attrNameLst>
                                      </p:cBhvr>
                                      <p:tavLst>
                                        <p:tav tm="0">
                                          <p:val>
                                            <p:strVal val="ppt_w"/>
                                          </p:val>
                                        </p:tav>
                                        <p:tav tm="100000">
                                          <p:val>
                                            <p:fltVal val="0"/>
                                          </p:val>
                                        </p:tav>
                                      </p:tavLst>
                                    </p:anim>
                                    <p:anim calcmode="lin" valueType="num">
                                      <p:cBhvr>
                                        <p:cTn id="56" dur="500"/>
                                        <p:tgtEl>
                                          <p:spTgt spid="6">
                                            <p:txEl>
                                              <p:pRg st="0" end="0"/>
                                            </p:txEl>
                                          </p:spTgt>
                                        </p:tgtEl>
                                        <p:attrNameLst>
                                          <p:attrName>ppt_h</p:attrName>
                                        </p:attrNameLst>
                                      </p:cBhvr>
                                      <p:tavLst>
                                        <p:tav tm="0">
                                          <p:val>
                                            <p:strVal val="ppt_h"/>
                                          </p:val>
                                        </p:tav>
                                        <p:tav tm="100000">
                                          <p:val>
                                            <p:fltVal val="0"/>
                                          </p:val>
                                        </p:tav>
                                      </p:tavLst>
                                    </p:anim>
                                    <p:animEffect transition="out" filter="fade">
                                      <p:cBhvr>
                                        <p:cTn id="57" dur="500"/>
                                        <p:tgtEl>
                                          <p:spTgt spid="6">
                                            <p:txEl>
                                              <p:pRg st="0" end="0"/>
                                            </p:txEl>
                                          </p:spTgt>
                                        </p:tgtEl>
                                      </p:cBhvr>
                                    </p:animEffect>
                                    <p:set>
                                      <p:cBhvr>
                                        <p:cTn id="58" dur="1" fill="hold">
                                          <p:stCondLst>
                                            <p:cond delay="499"/>
                                          </p:stCondLst>
                                        </p:cTn>
                                        <p:tgtEl>
                                          <p:spTgt spid="6">
                                            <p:txEl>
                                              <p:pRg st="0" end="0"/>
                                            </p:txEl>
                                          </p:spTgt>
                                        </p:tgtEl>
                                        <p:attrNameLst>
                                          <p:attrName>style.visibility</p:attrName>
                                        </p:attrNameLst>
                                      </p:cBhvr>
                                      <p:to>
                                        <p:strVal val="hidden"/>
                                      </p:to>
                                    </p:set>
                                  </p:childTnLst>
                                </p:cTn>
                              </p:par>
                            </p:childTnLst>
                          </p:cTn>
                        </p:par>
                        <p:par>
                          <p:cTn id="59" fill="hold">
                            <p:stCondLst>
                              <p:cond delay="8900"/>
                            </p:stCondLst>
                            <p:childTnLst>
                              <p:par>
                                <p:cTn id="60" presetID="53" presetClass="exit" presetSubtype="32" fill="hold" grpId="0" nodeType="afterEffect">
                                  <p:stCondLst>
                                    <p:cond delay="0"/>
                                  </p:stCondLst>
                                  <p:iterate type="lt">
                                    <p:tmPct val="0"/>
                                  </p:iterate>
                                  <p:childTnLst>
                                    <p:anim calcmode="lin" valueType="num">
                                      <p:cBhvr>
                                        <p:cTn id="61" dur="500"/>
                                        <p:tgtEl>
                                          <p:spTgt spid="6">
                                            <p:txEl>
                                              <p:pRg st="1" end="1"/>
                                            </p:txEl>
                                          </p:spTgt>
                                        </p:tgtEl>
                                        <p:attrNameLst>
                                          <p:attrName>ppt_w</p:attrName>
                                        </p:attrNameLst>
                                      </p:cBhvr>
                                      <p:tavLst>
                                        <p:tav tm="0">
                                          <p:val>
                                            <p:strVal val="ppt_w"/>
                                          </p:val>
                                        </p:tav>
                                        <p:tav tm="100000">
                                          <p:val>
                                            <p:fltVal val="0"/>
                                          </p:val>
                                        </p:tav>
                                      </p:tavLst>
                                    </p:anim>
                                    <p:anim calcmode="lin" valueType="num">
                                      <p:cBhvr>
                                        <p:cTn id="62" dur="500"/>
                                        <p:tgtEl>
                                          <p:spTgt spid="6">
                                            <p:txEl>
                                              <p:pRg st="1" end="1"/>
                                            </p:txEl>
                                          </p:spTgt>
                                        </p:tgtEl>
                                        <p:attrNameLst>
                                          <p:attrName>ppt_h</p:attrName>
                                        </p:attrNameLst>
                                      </p:cBhvr>
                                      <p:tavLst>
                                        <p:tav tm="0">
                                          <p:val>
                                            <p:strVal val="ppt_h"/>
                                          </p:val>
                                        </p:tav>
                                        <p:tav tm="100000">
                                          <p:val>
                                            <p:fltVal val="0"/>
                                          </p:val>
                                        </p:tav>
                                      </p:tavLst>
                                    </p:anim>
                                    <p:animEffect transition="out" filter="fade">
                                      <p:cBhvr>
                                        <p:cTn id="63" dur="500"/>
                                        <p:tgtEl>
                                          <p:spTgt spid="6">
                                            <p:txEl>
                                              <p:pRg st="1" end="1"/>
                                            </p:txEl>
                                          </p:spTgt>
                                        </p:tgtEl>
                                      </p:cBhvr>
                                    </p:animEffect>
                                    <p:set>
                                      <p:cBhvr>
                                        <p:cTn id="64" dur="1" fill="hold">
                                          <p:stCondLst>
                                            <p:cond delay="499"/>
                                          </p:stCondLst>
                                        </p:cTn>
                                        <p:tgtEl>
                                          <p:spTgt spid="6">
                                            <p:txEl>
                                              <p:pRg st="1" end="1"/>
                                            </p:txEl>
                                          </p:spTgt>
                                        </p:tgtEl>
                                        <p:attrNameLst>
                                          <p:attrName>style.visibility</p:attrName>
                                        </p:attrNameLst>
                                      </p:cBhvr>
                                      <p:to>
                                        <p:strVal val="hidden"/>
                                      </p:to>
                                    </p:set>
                                  </p:childTnLst>
                                </p:cTn>
                              </p:par>
                            </p:childTnLst>
                          </p:cTn>
                        </p:par>
                        <p:par>
                          <p:cTn id="65" fill="hold">
                            <p:stCondLst>
                              <p:cond delay="9400"/>
                            </p:stCondLst>
                            <p:childTnLst>
                              <p:par>
                                <p:cTn id="66" presetID="53" presetClass="exit" presetSubtype="32" fill="hold" grpId="0" nodeType="afterEffect">
                                  <p:stCondLst>
                                    <p:cond delay="0"/>
                                  </p:stCondLst>
                                  <p:iterate type="lt">
                                    <p:tmPct val="0"/>
                                  </p:iterate>
                                  <p:childTnLst>
                                    <p:anim calcmode="lin" valueType="num">
                                      <p:cBhvr>
                                        <p:cTn id="67" dur="500"/>
                                        <p:tgtEl>
                                          <p:spTgt spid="6">
                                            <p:txEl>
                                              <p:pRg st="2" end="2"/>
                                            </p:txEl>
                                          </p:spTgt>
                                        </p:tgtEl>
                                        <p:attrNameLst>
                                          <p:attrName>ppt_w</p:attrName>
                                        </p:attrNameLst>
                                      </p:cBhvr>
                                      <p:tavLst>
                                        <p:tav tm="0">
                                          <p:val>
                                            <p:strVal val="ppt_w"/>
                                          </p:val>
                                        </p:tav>
                                        <p:tav tm="100000">
                                          <p:val>
                                            <p:fltVal val="0"/>
                                          </p:val>
                                        </p:tav>
                                      </p:tavLst>
                                    </p:anim>
                                    <p:anim calcmode="lin" valueType="num">
                                      <p:cBhvr>
                                        <p:cTn id="68" dur="500"/>
                                        <p:tgtEl>
                                          <p:spTgt spid="6">
                                            <p:txEl>
                                              <p:pRg st="2" end="2"/>
                                            </p:txEl>
                                          </p:spTgt>
                                        </p:tgtEl>
                                        <p:attrNameLst>
                                          <p:attrName>ppt_h</p:attrName>
                                        </p:attrNameLst>
                                      </p:cBhvr>
                                      <p:tavLst>
                                        <p:tav tm="0">
                                          <p:val>
                                            <p:strVal val="ppt_h"/>
                                          </p:val>
                                        </p:tav>
                                        <p:tav tm="100000">
                                          <p:val>
                                            <p:fltVal val="0"/>
                                          </p:val>
                                        </p:tav>
                                      </p:tavLst>
                                    </p:anim>
                                    <p:animEffect transition="out" filter="fade">
                                      <p:cBhvr>
                                        <p:cTn id="69" dur="500"/>
                                        <p:tgtEl>
                                          <p:spTgt spid="6">
                                            <p:txEl>
                                              <p:pRg st="2" end="2"/>
                                            </p:txEl>
                                          </p:spTgt>
                                        </p:tgtEl>
                                      </p:cBhvr>
                                    </p:animEffect>
                                    <p:set>
                                      <p:cBhvr>
                                        <p:cTn id="70" dur="1" fill="hold">
                                          <p:stCondLst>
                                            <p:cond delay="499"/>
                                          </p:stCondLst>
                                        </p:cTn>
                                        <p:tgtEl>
                                          <p:spTgt spid="6">
                                            <p:txEl>
                                              <p:pRg st="2" end="2"/>
                                            </p:txEl>
                                          </p:spTgt>
                                        </p:tgtEl>
                                        <p:attrNameLst>
                                          <p:attrName>style.visibility</p:attrName>
                                        </p:attrNameLst>
                                      </p:cBhvr>
                                      <p:to>
                                        <p:strVal val="hidden"/>
                                      </p:to>
                                    </p:set>
                                  </p:childTnLst>
                                </p:cTn>
                              </p:par>
                            </p:childTnLst>
                          </p:cTn>
                        </p:par>
                        <p:par>
                          <p:cTn id="71" fill="hold">
                            <p:stCondLst>
                              <p:cond delay="9900"/>
                            </p:stCondLst>
                            <p:childTnLst>
                              <p:par>
                                <p:cTn id="72" presetID="53" presetClass="exit" presetSubtype="32" fill="hold" grpId="0" nodeType="afterEffect">
                                  <p:stCondLst>
                                    <p:cond delay="0"/>
                                  </p:stCondLst>
                                  <p:iterate type="lt">
                                    <p:tmPct val="0"/>
                                  </p:iterate>
                                  <p:childTnLst>
                                    <p:anim calcmode="lin" valueType="num">
                                      <p:cBhvr>
                                        <p:cTn id="73" dur="500"/>
                                        <p:tgtEl>
                                          <p:spTgt spid="6">
                                            <p:txEl>
                                              <p:pRg st="3" end="3"/>
                                            </p:txEl>
                                          </p:spTgt>
                                        </p:tgtEl>
                                        <p:attrNameLst>
                                          <p:attrName>ppt_w</p:attrName>
                                        </p:attrNameLst>
                                      </p:cBhvr>
                                      <p:tavLst>
                                        <p:tav tm="0">
                                          <p:val>
                                            <p:strVal val="ppt_w"/>
                                          </p:val>
                                        </p:tav>
                                        <p:tav tm="100000">
                                          <p:val>
                                            <p:fltVal val="0"/>
                                          </p:val>
                                        </p:tav>
                                      </p:tavLst>
                                    </p:anim>
                                    <p:anim calcmode="lin" valueType="num">
                                      <p:cBhvr>
                                        <p:cTn id="74" dur="500"/>
                                        <p:tgtEl>
                                          <p:spTgt spid="6">
                                            <p:txEl>
                                              <p:pRg st="3" end="3"/>
                                            </p:txEl>
                                          </p:spTgt>
                                        </p:tgtEl>
                                        <p:attrNameLst>
                                          <p:attrName>ppt_h</p:attrName>
                                        </p:attrNameLst>
                                      </p:cBhvr>
                                      <p:tavLst>
                                        <p:tav tm="0">
                                          <p:val>
                                            <p:strVal val="ppt_h"/>
                                          </p:val>
                                        </p:tav>
                                        <p:tav tm="100000">
                                          <p:val>
                                            <p:fltVal val="0"/>
                                          </p:val>
                                        </p:tav>
                                      </p:tavLst>
                                    </p:anim>
                                    <p:animEffect transition="out" filter="fade">
                                      <p:cBhvr>
                                        <p:cTn id="75" dur="500"/>
                                        <p:tgtEl>
                                          <p:spTgt spid="6">
                                            <p:txEl>
                                              <p:pRg st="3" end="3"/>
                                            </p:txEl>
                                          </p:spTgt>
                                        </p:tgtEl>
                                      </p:cBhvr>
                                    </p:animEffect>
                                    <p:set>
                                      <p:cBhvr>
                                        <p:cTn id="76" dur="1" fill="hold">
                                          <p:stCondLst>
                                            <p:cond delay="499"/>
                                          </p:stCondLst>
                                        </p:cTn>
                                        <p:tgtEl>
                                          <p:spTgt spid="6">
                                            <p:txEl>
                                              <p:pRg st="3" end="3"/>
                                            </p:txEl>
                                          </p:spTgt>
                                        </p:tgtEl>
                                        <p:attrNameLst>
                                          <p:attrName>style.visibility</p:attrName>
                                        </p:attrNameLst>
                                      </p:cBhvr>
                                      <p:to>
                                        <p:strVal val="hidden"/>
                                      </p:to>
                                    </p:set>
                                  </p:childTnLst>
                                </p:cTn>
                              </p:par>
                            </p:childTnLst>
                          </p:cTn>
                        </p:par>
                        <p:par>
                          <p:cTn id="77" fill="hold">
                            <p:stCondLst>
                              <p:cond delay="10400"/>
                            </p:stCondLst>
                            <p:childTnLst>
                              <p:par>
                                <p:cTn id="78" presetID="53" presetClass="exit" presetSubtype="32" fill="hold" grpId="0" nodeType="afterEffect">
                                  <p:stCondLst>
                                    <p:cond delay="0"/>
                                  </p:stCondLst>
                                  <p:iterate type="lt">
                                    <p:tmPct val="0"/>
                                  </p:iterate>
                                  <p:childTnLst>
                                    <p:anim calcmode="lin" valueType="num">
                                      <p:cBhvr>
                                        <p:cTn id="79" dur="500"/>
                                        <p:tgtEl>
                                          <p:spTgt spid="6">
                                            <p:txEl>
                                              <p:pRg st="4" end="4"/>
                                            </p:txEl>
                                          </p:spTgt>
                                        </p:tgtEl>
                                        <p:attrNameLst>
                                          <p:attrName>ppt_w</p:attrName>
                                        </p:attrNameLst>
                                      </p:cBhvr>
                                      <p:tavLst>
                                        <p:tav tm="0">
                                          <p:val>
                                            <p:strVal val="ppt_w"/>
                                          </p:val>
                                        </p:tav>
                                        <p:tav tm="100000">
                                          <p:val>
                                            <p:fltVal val="0"/>
                                          </p:val>
                                        </p:tav>
                                      </p:tavLst>
                                    </p:anim>
                                    <p:anim calcmode="lin" valueType="num">
                                      <p:cBhvr>
                                        <p:cTn id="80" dur="500"/>
                                        <p:tgtEl>
                                          <p:spTgt spid="6">
                                            <p:txEl>
                                              <p:pRg st="4" end="4"/>
                                            </p:txEl>
                                          </p:spTgt>
                                        </p:tgtEl>
                                        <p:attrNameLst>
                                          <p:attrName>ppt_h</p:attrName>
                                        </p:attrNameLst>
                                      </p:cBhvr>
                                      <p:tavLst>
                                        <p:tav tm="0">
                                          <p:val>
                                            <p:strVal val="ppt_h"/>
                                          </p:val>
                                        </p:tav>
                                        <p:tav tm="100000">
                                          <p:val>
                                            <p:fltVal val="0"/>
                                          </p:val>
                                        </p:tav>
                                      </p:tavLst>
                                    </p:anim>
                                    <p:animEffect transition="out" filter="fade">
                                      <p:cBhvr>
                                        <p:cTn id="81" dur="500"/>
                                        <p:tgtEl>
                                          <p:spTgt spid="6">
                                            <p:txEl>
                                              <p:pRg st="4" end="4"/>
                                            </p:txEl>
                                          </p:spTgt>
                                        </p:tgtEl>
                                      </p:cBhvr>
                                    </p:animEffect>
                                    <p:set>
                                      <p:cBhvr>
                                        <p:cTn id="82" dur="1" fill="hold">
                                          <p:stCondLst>
                                            <p:cond delay="499"/>
                                          </p:stCondLst>
                                        </p:cTn>
                                        <p:tgtEl>
                                          <p:spTgt spid="6">
                                            <p:txEl>
                                              <p:pRg st="4" end="4"/>
                                            </p:txEl>
                                          </p:spTgt>
                                        </p:tgtEl>
                                        <p:attrNameLst>
                                          <p:attrName>style.visibility</p:attrName>
                                        </p:attrNameLst>
                                      </p:cBhvr>
                                      <p:to>
                                        <p:strVal val="hidden"/>
                                      </p:to>
                                    </p:set>
                                  </p:childTnLst>
                                </p:cTn>
                              </p:par>
                            </p:childTnLst>
                          </p:cTn>
                        </p:par>
                        <p:par>
                          <p:cTn id="83" fill="hold">
                            <p:stCondLst>
                              <p:cond delay="10900"/>
                            </p:stCondLst>
                            <p:childTnLst>
                              <p:par>
                                <p:cTn id="84" presetID="53" presetClass="exit" presetSubtype="32" fill="hold" grpId="0" nodeType="afterEffect">
                                  <p:stCondLst>
                                    <p:cond delay="0"/>
                                  </p:stCondLst>
                                  <p:iterate type="lt">
                                    <p:tmPct val="0"/>
                                  </p:iterate>
                                  <p:childTnLst>
                                    <p:anim calcmode="lin" valueType="num">
                                      <p:cBhvr>
                                        <p:cTn id="85" dur="500"/>
                                        <p:tgtEl>
                                          <p:spTgt spid="6">
                                            <p:txEl>
                                              <p:pRg st="5" end="5"/>
                                            </p:txEl>
                                          </p:spTgt>
                                        </p:tgtEl>
                                        <p:attrNameLst>
                                          <p:attrName>ppt_w</p:attrName>
                                        </p:attrNameLst>
                                      </p:cBhvr>
                                      <p:tavLst>
                                        <p:tav tm="0">
                                          <p:val>
                                            <p:strVal val="ppt_w"/>
                                          </p:val>
                                        </p:tav>
                                        <p:tav tm="100000">
                                          <p:val>
                                            <p:fltVal val="0"/>
                                          </p:val>
                                        </p:tav>
                                      </p:tavLst>
                                    </p:anim>
                                    <p:anim calcmode="lin" valueType="num">
                                      <p:cBhvr>
                                        <p:cTn id="86" dur="500"/>
                                        <p:tgtEl>
                                          <p:spTgt spid="6">
                                            <p:txEl>
                                              <p:pRg st="5" end="5"/>
                                            </p:txEl>
                                          </p:spTgt>
                                        </p:tgtEl>
                                        <p:attrNameLst>
                                          <p:attrName>ppt_h</p:attrName>
                                        </p:attrNameLst>
                                      </p:cBhvr>
                                      <p:tavLst>
                                        <p:tav tm="0">
                                          <p:val>
                                            <p:strVal val="ppt_h"/>
                                          </p:val>
                                        </p:tav>
                                        <p:tav tm="100000">
                                          <p:val>
                                            <p:fltVal val="0"/>
                                          </p:val>
                                        </p:tav>
                                      </p:tavLst>
                                    </p:anim>
                                    <p:animEffect transition="out" filter="fade">
                                      <p:cBhvr>
                                        <p:cTn id="87" dur="500"/>
                                        <p:tgtEl>
                                          <p:spTgt spid="6">
                                            <p:txEl>
                                              <p:pRg st="5" end="5"/>
                                            </p:txEl>
                                          </p:spTgt>
                                        </p:tgtEl>
                                      </p:cBhvr>
                                    </p:animEffect>
                                    <p:set>
                                      <p:cBhvr>
                                        <p:cTn id="88" dur="1" fill="hold">
                                          <p:stCondLst>
                                            <p:cond delay="499"/>
                                          </p:stCondLst>
                                        </p:cTn>
                                        <p:tgtEl>
                                          <p:spTgt spid="6">
                                            <p:txEl>
                                              <p:pRg st="5" end="5"/>
                                            </p:txEl>
                                          </p:spTgt>
                                        </p:tgtEl>
                                        <p:attrNameLst>
                                          <p:attrName>style.visibility</p:attrName>
                                        </p:attrNameLst>
                                      </p:cBhvr>
                                      <p:to>
                                        <p:strVal val="hidden"/>
                                      </p:to>
                                    </p:set>
                                  </p:childTnLst>
                                </p:cTn>
                              </p:par>
                              <p:par>
                                <p:cTn id="89" presetID="53" presetClass="exit" presetSubtype="32" fill="hold" nodeType="withEffect">
                                  <p:stCondLst>
                                    <p:cond delay="0"/>
                                  </p:stCondLst>
                                  <p:childTnLst>
                                    <p:anim calcmode="lin" valueType="num">
                                      <p:cBhvr>
                                        <p:cTn id="90" dur="500"/>
                                        <p:tgtEl>
                                          <p:spTgt spid="5122"/>
                                        </p:tgtEl>
                                        <p:attrNameLst>
                                          <p:attrName>ppt_w</p:attrName>
                                        </p:attrNameLst>
                                      </p:cBhvr>
                                      <p:tavLst>
                                        <p:tav tm="0">
                                          <p:val>
                                            <p:strVal val="ppt_w"/>
                                          </p:val>
                                        </p:tav>
                                        <p:tav tm="100000">
                                          <p:val>
                                            <p:fltVal val="0"/>
                                          </p:val>
                                        </p:tav>
                                      </p:tavLst>
                                    </p:anim>
                                    <p:anim calcmode="lin" valueType="num">
                                      <p:cBhvr>
                                        <p:cTn id="91" dur="500"/>
                                        <p:tgtEl>
                                          <p:spTgt spid="5122"/>
                                        </p:tgtEl>
                                        <p:attrNameLst>
                                          <p:attrName>ppt_h</p:attrName>
                                        </p:attrNameLst>
                                      </p:cBhvr>
                                      <p:tavLst>
                                        <p:tav tm="0">
                                          <p:val>
                                            <p:strVal val="ppt_h"/>
                                          </p:val>
                                        </p:tav>
                                        <p:tav tm="100000">
                                          <p:val>
                                            <p:fltVal val="0"/>
                                          </p:val>
                                        </p:tav>
                                      </p:tavLst>
                                    </p:anim>
                                    <p:animEffect transition="out" filter="fade">
                                      <p:cBhvr>
                                        <p:cTn id="92" dur="500"/>
                                        <p:tgtEl>
                                          <p:spTgt spid="5122"/>
                                        </p:tgtEl>
                                      </p:cBhvr>
                                    </p:animEffect>
                                    <p:set>
                                      <p:cBhvr>
                                        <p:cTn id="93" dur="1" fill="hold">
                                          <p:stCondLst>
                                            <p:cond delay="499"/>
                                          </p:stCondLst>
                                        </p:cTn>
                                        <p:tgtEl>
                                          <p:spTgt spid="5122"/>
                                        </p:tgtEl>
                                        <p:attrNameLst>
                                          <p:attrName>style.visibility</p:attrName>
                                        </p:attrNameLst>
                                      </p:cBhvr>
                                      <p:to>
                                        <p:strVal val="hidden"/>
                                      </p:to>
                                    </p:set>
                                  </p:childTnLst>
                                </p:cTn>
                              </p:par>
                              <p:par>
                                <p:cTn id="94" presetID="25" presetClass="entr" presetSubtype="0" fill="hold" nodeType="withEffect">
                                  <p:stCondLst>
                                    <p:cond delay="0"/>
                                  </p:stCondLst>
                                  <p:childTnLst>
                                    <p:set>
                                      <p:cBhvr>
                                        <p:cTn id="95" dur="1" fill="hold">
                                          <p:stCondLst>
                                            <p:cond delay="0"/>
                                          </p:stCondLst>
                                        </p:cTn>
                                        <p:tgtEl>
                                          <p:spTgt spid="5123"/>
                                        </p:tgtEl>
                                        <p:attrNameLst>
                                          <p:attrName>style.visibility</p:attrName>
                                        </p:attrNameLst>
                                      </p:cBhvr>
                                      <p:to>
                                        <p:strVal val="visible"/>
                                      </p:to>
                                    </p:set>
                                    <p:anim calcmode="lin" valueType="num">
                                      <p:cBhvr>
                                        <p:cTn id="96" dur="1500" decel="50000" fill="hold">
                                          <p:stCondLst>
                                            <p:cond delay="0"/>
                                          </p:stCondLst>
                                        </p:cTn>
                                        <p:tgtEl>
                                          <p:spTgt spid="5123"/>
                                        </p:tgtEl>
                                        <p:attrNameLst>
                                          <p:attrName>style.rotation</p:attrName>
                                        </p:attrNameLst>
                                      </p:cBhvr>
                                      <p:tavLst>
                                        <p:tav tm="0">
                                          <p:val>
                                            <p:fltVal val="-90"/>
                                          </p:val>
                                        </p:tav>
                                        <p:tav tm="100000">
                                          <p:val>
                                            <p:fltVal val="0"/>
                                          </p:val>
                                        </p:tav>
                                      </p:tavLst>
                                    </p:anim>
                                    <p:anim calcmode="lin" valueType="num">
                                      <p:cBhvr>
                                        <p:cTn id="97" dur="1500" decel="50000" fill="hold">
                                          <p:stCondLst>
                                            <p:cond delay="0"/>
                                          </p:stCondLst>
                                        </p:cTn>
                                        <p:tgtEl>
                                          <p:spTgt spid="5123"/>
                                        </p:tgtEl>
                                        <p:attrNameLst>
                                          <p:attrName>ppt_w</p:attrName>
                                        </p:attrNameLst>
                                      </p:cBhvr>
                                      <p:tavLst>
                                        <p:tav tm="0">
                                          <p:val>
                                            <p:strVal val="#ppt_w"/>
                                          </p:val>
                                        </p:tav>
                                        <p:tav tm="100000">
                                          <p:val>
                                            <p:strVal val="#ppt_w*.05"/>
                                          </p:val>
                                        </p:tav>
                                      </p:tavLst>
                                    </p:anim>
                                    <p:anim calcmode="lin" valueType="num">
                                      <p:cBhvr>
                                        <p:cTn id="98" dur="1500" accel="50000" fill="hold">
                                          <p:stCondLst>
                                            <p:cond delay="1500"/>
                                          </p:stCondLst>
                                        </p:cTn>
                                        <p:tgtEl>
                                          <p:spTgt spid="5123"/>
                                        </p:tgtEl>
                                        <p:attrNameLst>
                                          <p:attrName>ppt_w</p:attrName>
                                        </p:attrNameLst>
                                      </p:cBhvr>
                                      <p:tavLst>
                                        <p:tav tm="0">
                                          <p:val>
                                            <p:strVal val="#ppt_w*.05"/>
                                          </p:val>
                                        </p:tav>
                                        <p:tav tm="100000">
                                          <p:val>
                                            <p:strVal val="#ppt_w"/>
                                          </p:val>
                                        </p:tav>
                                      </p:tavLst>
                                    </p:anim>
                                    <p:anim calcmode="lin" valueType="num">
                                      <p:cBhvr>
                                        <p:cTn id="99" dur="3000" fill="hold"/>
                                        <p:tgtEl>
                                          <p:spTgt spid="5123"/>
                                        </p:tgtEl>
                                        <p:attrNameLst>
                                          <p:attrName>ppt_h</p:attrName>
                                        </p:attrNameLst>
                                      </p:cBhvr>
                                      <p:tavLst>
                                        <p:tav tm="0">
                                          <p:val>
                                            <p:strVal val="#ppt_h"/>
                                          </p:val>
                                        </p:tav>
                                        <p:tav tm="100000">
                                          <p:val>
                                            <p:strVal val="#ppt_h"/>
                                          </p:val>
                                        </p:tav>
                                      </p:tavLst>
                                    </p:anim>
                                    <p:anim calcmode="lin" valueType="num">
                                      <p:cBhvr>
                                        <p:cTn id="100" dur="1500" decel="50000" fill="hold">
                                          <p:stCondLst>
                                            <p:cond delay="0"/>
                                          </p:stCondLst>
                                        </p:cTn>
                                        <p:tgtEl>
                                          <p:spTgt spid="5123"/>
                                        </p:tgtEl>
                                        <p:attrNameLst>
                                          <p:attrName>ppt_x</p:attrName>
                                        </p:attrNameLst>
                                      </p:cBhvr>
                                      <p:tavLst>
                                        <p:tav tm="0">
                                          <p:val>
                                            <p:strVal val="#ppt_x+.4"/>
                                          </p:val>
                                        </p:tav>
                                        <p:tav tm="100000">
                                          <p:val>
                                            <p:strVal val="#ppt_x"/>
                                          </p:val>
                                        </p:tav>
                                      </p:tavLst>
                                    </p:anim>
                                    <p:anim calcmode="lin" valueType="num">
                                      <p:cBhvr>
                                        <p:cTn id="101" dur="1500" decel="50000" fill="hold">
                                          <p:stCondLst>
                                            <p:cond delay="0"/>
                                          </p:stCondLst>
                                        </p:cTn>
                                        <p:tgtEl>
                                          <p:spTgt spid="5123"/>
                                        </p:tgtEl>
                                        <p:attrNameLst>
                                          <p:attrName>ppt_y</p:attrName>
                                        </p:attrNameLst>
                                      </p:cBhvr>
                                      <p:tavLst>
                                        <p:tav tm="0">
                                          <p:val>
                                            <p:strVal val="#ppt_y-.2"/>
                                          </p:val>
                                        </p:tav>
                                        <p:tav tm="100000">
                                          <p:val>
                                            <p:strVal val="#ppt_y+.1"/>
                                          </p:val>
                                        </p:tav>
                                      </p:tavLst>
                                    </p:anim>
                                    <p:anim calcmode="lin" valueType="num">
                                      <p:cBhvr>
                                        <p:cTn id="102" dur="1500" accel="50000" fill="hold">
                                          <p:stCondLst>
                                            <p:cond delay="1500"/>
                                          </p:stCondLst>
                                        </p:cTn>
                                        <p:tgtEl>
                                          <p:spTgt spid="5123"/>
                                        </p:tgtEl>
                                        <p:attrNameLst>
                                          <p:attrName>ppt_y</p:attrName>
                                        </p:attrNameLst>
                                      </p:cBhvr>
                                      <p:tavLst>
                                        <p:tav tm="0">
                                          <p:val>
                                            <p:strVal val="#ppt_y+.1"/>
                                          </p:val>
                                        </p:tav>
                                        <p:tav tm="100000">
                                          <p:val>
                                            <p:strVal val="#ppt_y"/>
                                          </p:val>
                                        </p:tav>
                                      </p:tavLst>
                                    </p:anim>
                                    <p:animEffect transition="in" filter="fade">
                                      <p:cBhvr>
                                        <p:cTn id="103" dur="3000" decel="50000">
                                          <p:stCondLst>
                                            <p:cond delay="0"/>
                                          </p:stCondLst>
                                        </p:cTn>
                                        <p:tgtEl>
                                          <p:spTgt spid="5123"/>
                                        </p:tgtEl>
                                      </p:cBhvr>
                                    </p:animEffect>
                                  </p:childTnLst>
                                </p:cTn>
                              </p:par>
                              <p:par>
                                <p:cTn id="104" presetID="41" presetClass="entr" presetSubtype="0" fill="hold" grpId="0" nodeType="withEffect">
                                  <p:stCondLst>
                                    <p:cond delay="0"/>
                                  </p:stCondLst>
                                  <p:iterate type="lt">
                                    <p:tmPct val="10000"/>
                                  </p:iterate>
                                  <p:childTnLst>
                                    <p:set>
                                      <p:cBhvr>
                                        <p:cTn id="105" dur="1" fill="hold">
                                          <p:stCondLst>
                                            <p:cond delay="0"/>
                                          </p:stCondLst>
                                        </p:cTn>
                                        <p:tgtEl>
                                          <p:spTgt spid="7"/>
                                        </p:tgtEl>
                                        <p:attrNameLst>
                                          <p:attrName>style.visibility</p:attrName>
                                        </p:attrNameLst>
                                      </p:cBhvr>
                                      <p:to>
                                        <p:strVal val="visible"/>
                                      </p:to>
                                    </p:set>
                                    <p:anim calcmode="lin" valueType="num">
                                      <p:cBhvr>
                                        <p:cTn id="106"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7" dur="250" fill="hold"/>
                                        <p:tgtEl>
                                          <p:spTgt spid="7"/>
                                        </p:tgtEl>
                                        <p:attrNameLst>
                                          <p:attrName>ppt_y</p:attrName>
                                        </p:attrNameLst>
                                      </p:cBhvr>
                                      <p:tavLst>
                                        <p:tav tm="0">
                                          <p:val>
                                            <p:strVal val="#ppt_y"/>
                                          </p:val>
                                        </p:tav>
                                        <p:tav tm="100000">
                                          <p:val>
                                            <p:strVal val="#ppt_y"/>
                                          </p:val>
                                        </p:tav>
                                      </p:tavLst>
                                    </p:anim>
                                    <p:anim calcmode="lin" valueType="num">
                                      <p:cBhvr>
                                        <p:cTn id="108"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9"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250" tmFilter="0,0; .5, 1; 1, 1"/>
                                        <p:tgtEl>
                                          <p:spTgt spid="7"/>
                                        </p:tgtEl>
                                      </p:cBhvr>
                                    </p:animEffect>
                                  </p:childTnLst>
                                </p:cTn>
                              </p:par>
                              <p:par>
                                <p:cTn id="111" presetID="41" presetClass="exit" presetSubtype="0" fill="hold" grpId="1" nodeType="withEffect">
                                  <p:stCondLst>
                                    <p:cond delay="5500"/>
                                  </p:stCondLst>
                                  <p:iterate type="lt">
                                    <p:tmPct val="10000"/>
                                  </p:iterate>
                                  <p:childTnLst>
                                    <p:anim calcmode="lin" valueType="num">
                                      <p:cBhvr>
                                        <p:cTn id="112" dur="500"/>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3" dur="500"/>
                                        <p:tgtEl>
                                          <p:spTgt spid="7"/>
                                        </p:tgtEl>
                                        <p:attrNameLst>
                                          <p:attrName>ppt_y</p:attrName>
                                        </p:attrNameLst>
                                      </p:cBhvr>
                                      <p:tavLst>
                                        <p:tav tm="0">
                                          <p:val>
                                            <p:strVal val="ppt_y"/>
                                          </p:val>
                                        </p:tav>
                                        <p:tav tm="100000">
                                          <p:val>
                                            <p:strVal val="ppt_y"/>
                                          </p:val>
                                        </p:tav>
                                      </p:tavLst>
                                    </p:anim>
                                    <p:anim calcmode="lin" valueType="num">
                                      <p:cBhvr>
                                        <p:cTn id="114" dur="500"/>
                                        <p:tgtEl>
                                          <p:spTgt spid="7"/>
                                        </p:tgtEl>
                                        <p:attrNameLst>
                                          <p:attrName>ppt_h</p:attrName>
                                        </p:attrNameLst>
                                      </p:cBhvr>
                                      <p:tavLst>
                                        <p:tav tm="0">
                                          <p:val>
                                            <p:strVal val="ppt_h"/>
                                          </p:val>
                                        </p:tav>
                                        <p:tav tm="50000">
                                          <p:val>
                                            <p:strVal val="ppt_h+.01"/>
                                          </p:val>
                                        </p:tav>
                                        <p:tav tm="100000">
                                          <p:val>
                                            <p:strVal val="ppt_h/10"/>
                                          </p:val>
                                        </p:tav>
                                      </p:tavLst>
                                    </p:anim>
                                    <p:anim calcmode="lin" valueType="num">
                                      <p:cBhvr>
                                        <p:cTn id="115" dur="500"/>
                                        <p:tgtEl>
                                          <p:spTgt spid="7"/>
                                        </p:tgtEl>
                                        <p:attrNameLst>
                                          <p:attrName>ppt_w</p:attrName>
                                        </p:attrNameLst>
                                      </p:cBhvr>
                                      <p:tavLst>
                                        <p:tav tm="0">
                                          <p:val>
                                            <p:strVal val="ppt_w"/>
                                          </p:val>
                                        </p:tav>
                                        <p:tav tm="50000">
                                          <p:val>
                                            <p:strVal val="ppt_w+.01"/>
                                          </p:val>
                                        </p:tav>
                                        <p:tav tm="100000">
                                          <p:val>
                                            <p:strVal val="ppt_w/10"/>
                                          </p:val>
                                        </p:tav>
                                      </p:tavLst>
                                    </p:anim>
                                    <p:animEffect transition="out" filter="fade">
                                      <p:cBhvr>
                                        <p:cTn id="116" dur="500" tmFilter="0,0; .5, 0; 1, 1"/>
                                        <p:tgtEl>
                                          <p:spTgt spid="7"/>
                                        </p:tgtEl>
                                      </p:cBhvr>
                                    </p:animEffect>
                                    <p:set>
                                      <p:cBhvr>
                                        <p:cTn id="117" dur="1" fill="hold">
                                          <p:stCondLst>
                                            <p:cond delay="499"/>
                                          </p:stCondLst>
                                        </p:cTn>
                                        <p:tgtEl>
                                          <p:spTgt spid="7"/>
                                        </p:tgtEl>
                                        <p:attrNameLst>
                                          <p:attrName>style.visibility</p:attrName>
                                        </p:attrNameLst>
                                      </p:cBhvr>
                                      <p:to>
                                        <p:strVal val="hidden"/>
                                      </p:to>
                                    </p:set>
                                  </p:childTnLst>
                                </p:cTn>
                              </p:par>
                              <p:par>
                                <p:cTn id="118" presetID="30" presetClass="exit" presetSubtype="0" fill="hold" nodeType="withEffect">
                                  <p:stCondLst>
                                    <p:cond delay="11250"/>
                                  </p:stCondLst>
                                  <p:childTnLst>
                                    <p:animEffect transition="out" filter="fade">
                                      <p:cBhvr>
                                        <p:cTn id="119" dur="2400" accel="100000">
                                          <p:stCondLst>
                                            <p:cond delay="600"/>
                                          </p:stCondLst>
                                        </p:cTn>
                                        <p:tgtEl>
                                          <p:spTgt spid="5123"/>
                                        </p:tgtEl>
                                      </p:cBhvr>
                                    </p:animEffect>
                                    <p:anim calcmode="lin" valueType="num">
                                      <p:cBhvr>
                                        <p:cTn id="120" dur="2400" accel="100000">
                                          <p:stCondLst>
                                            <p:cond delay="600"/>
                                          </p:stCondLst>
                                        </p:cTn>
                                        <p:tgtEl>
                                          <p:spTgt spid="5123"/>
                                        </p:tgtEl>
                                        <p:attrNameLst>
                                          <p:attrName>style.rotation</p:attrName>
                                        </p:attrNameLst>
                                      </p:cBhvr>
                                      <p:tavLst>
                                        <p:tav tm="0">
                                          <p:val>
                                            <p:fltVal val="0"/>
                                          </p:val>
                                        </p:tav>
                                        <p:tav tm="100000">
                                          <p:val>
                                            <p:fltVal val="-90"/>
                                          </p:val>
                                        </p:tav>
                                      </p:tavLst>
                                    </p:anim>
                                    <p:anim calcmode="lin" valueType="num">
                                      <p:cBhvr>
                                        <p:cTn id="121" dur="600" decel="100000"/>
                                        <p:tgtEl>
                                          <p:spTgt spid="5123"/>
                                        </p:tgtEl>
                                        <p:attrNameLst>
                                          <p:attrName>ppt_x</p:attrName>
                                        </p:attrNameLst>
                                      </p:cBhvr>
                                      <p:tavLst>
                                        <p:tav tm="0">
                                          <p:val>
                                            <p:strVal val="ppt_x"/>
                                          </p:val>
                                        </p:tav>
                                        <p:tav tm="100000">
                                          <p:val>
                                            <p:strVal val="ppt_x-0.05"/>
                                          </p:val>
                                        </p:tav>
                                      </p:tavLst>
                                    </p:anim>
                                    <p:anim calcmode="lin" valueType="num">
                                      <p:cBhvr>
                                        <p:cTn id="122" dur="600" decel="100000"/>
                                        <p:tgtEl>
                                          <p:spTgt spid="5123"/>
                                        </p:tgtEl>
                                        <p:attrNameLst>
                                          <p:attrName>ppt_y</p:attrName>
                                        </p:attrNameLst>
                                      </p:cBhvr>
                                      <p:tavLst>
                                        <p:tav tm="0">
                                          <p:val>
                                            <p:strVal val="ppt_y"/>
                                          </p:val>
                                        </p:tav>
                                        <p:tav tm="100000">
                                          <p:val>
                                            <p:strVal val="ppt_y+0.1"/>
                                          </p:val>
                                        </p:tav>
                                      </p:tavLst>
                                    </p:anim>
                                    <p:anim calcmode="lin" valueType="num">
                                      <p:cBhvr>
                                        <p:cTn id="123" dur="2400" accel="100000">
                                          <p:stCondLst>
                                            <p:cond delay="600"/>
                                          </p:stCondLst>
                                        </p:cTn>
                                        <p:tgtEl>
                                          <p:spTgt spid="5123"/>
                                        </p:tgtEl>
                                        <p:attrNameLst>
                                          <p:attrName>ppt_x</p:attrName>
                                        </p:attrNameLst>
                                      </p:cBhvr>
                                      <p:tavLst>
                                        <p:tav tm="0">
                                          <p:val>
                                            <p:strVal val="ppt_x"/>
                                          </p:val>
                                        </p:tav>
                                        <p:tav tm="100000">
                                          <p:val>
                                            <p:strVal val="ppt_x+0.4+0.05"/>
                                          </p:val>
                                        </p:tav>
                                      </p:tavLst>
                                    </p:anim>
                                    <p:anim calcmode="lin" valueType="num">
                                      <p:cBhvr>
                                        <p:cTn id="124" dur="2400" accel="100000">
                                          <p:stCondLst>
                                            <p:cond delay="600"/>
                                          </p:stCondLst>
                                        </p:cTn>
                                        <p:tgtEl>
                                          <p:spTgt spid="5123"/>
                                        </p:tgtEl>
                                        <p:attrNameLst>
                                          <p:attrName>ppt_y</p:attrName>
                                        </p:attrNameLst>
                                      </p:cBhvr>
                                      <p:tavLst>
                                        <p:tav tm="0">
                                          <p:val>
                                            <p:strVal val="ppt_y"/>
                                          </p:val>
                                        </p:tav>
                                        <p:tav tm="100000">
                                          <p:val>
                                            <p:strVal val="ppt_y-0.4-0.1"/>
                                          </p:val>
                                        </p:tav>
                                      </p:tavLst>
                                    </p:anim>
                                    <p:set>
                                      <p:cBhvr>
                                        <p:cTn id="125" dur="1" fill="hold">
                                          <p:stCondLst>
                                            <p:cond delay="2999"/>
                                          </p:stCondLst>
                                        </p:cTn>
                                        <p:tgtEl>
                                          <p:spTgt spid="5123"/>
                                        </p:tgtEl>
                                        <p:attrNameLst>
                                          <p:attrName>style.visibility</p:attrName>
                                        </p:attrNameLst>
                                      </p:cBhvr>
                                      <p:to>
                                        <p:strVal val="hidden"/>
                                      </p:to>
                                    </p:set>
                                  </p:childTnLst>
                                </p:cTn>
                              </p:par>
                              <p:par>
                                <p:cTn id="126" presetID="52" presetClass="entr" presetSubtype="0" fill="hold" nodeType="withEffect">
                                  <p:stCondLst>
                                    <p:cond delay="14500"/>
                                  </p:stCondLst>
                                  <p:childTnLst>
                                    <p:set>
                                      <p:cBhvr>
                                        <p:cTn id="127" dur="1" fill="hold">
                                          <p:stCondLst>
                                            <p:cond delay="0"/>
                                          </p:stCondLst>
                                        </p:cTn>
                                        <p:tgtEl>
                                          <p:spTgt spid="5125"/>
                                        </p:tgtEl>
                                        <p:attrNameLst>
                                          <p:attrName>style.visibility</p:attrName>
                                        </p:attrNameLst>
                                      </p:cBhvr>
                                      <p:to>
                                        <p:strVal val="visible"/>
                                      </p:to>
                                    </p:set>
                                    <p:animScale>
                                      <p:cBhvr>
                                        <p:cTn id="128" dur="2000" decel="50000" fill="hold">
                                          <p:stCondLst>
                                            <p:cond delay="0"/>
                                          </p:stCondLst>
                                        </p:cTn>
                                        <p:tgtEl>
                                          <p:spTgt spid="5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2000" decel="50000" fill="hold">
                                          <p:stCondLst>
                                            <p:cond delay="0"/>
                                          </p:stCondLst>
                                        </p:cTn>
                                        <p:tgtEl>
                                          <p:spTgt spid="5125"/>
                                        </p:tgtEl>
                                        <p:attrNameLst>
                                          <p:attrName>ppt_x</p:attrName>
                                          <p:attrName>ppt_y</p:attrName>
                                        </p:attrNameLst>
                                      </p:cBhvr>
                                    </p:animMotion>
                                    <p:animEffect transition="in" filter="fade">
                                      <p:cBhvr>
                                        <p:cTn id="130" dur="2000"/>
                                        <p:tgtEl>
                                          <p:spTgt spid="5125"/>
                                        </p:tgtEl>
                                      </p:cBhvr>
                                    </p:animEffect>
                                  </p:childTnLst>
                                </p:cTn>
                              </p:par>
                              <p:par>
                                <p:cTn id="131" presetID="31" presetClass="exit" presetSubtype="0" fill="hold" nodeType="withEffect">
                                  <p:stCondLst>
                                    <p:cond delay="20500"/>
                                  </p:stCondLst>
                                  <p:childTnLst>
                                    <p:anim calcmode="lin" valueType="num">
                                      <p:cBhvr>
                                        <p:cTn id="132" dur="2000"/>
                                        <p:tgtEl>
                                          <p:spTgt spid="5125"/>
                                        </p:tgtEl>
                                        <p:attrNameLst>
                                          <p:attrName>ppt_w</p:attrName>
                                        </p:attrNameLst>
                                      </p:cBhvr>
                                      <p:tavLst>
                                        <p:tav tm="0">
                                          <p:val>
                                            <p:strVal val="ppt_w"/>
                                          </p:val>
                                        </p:tav>
                                        <p:tav tm="100000">
                                          <p:val>
                                            <p:fltVal val="0"/>
                                          </p:val>
                                        </p:tav>
                                      </p:tavLst>
                                    </p:anim>
                                    <p:anim calcmode="lin" valueType="num">
                                      <p:cBhvr>
                                        <p:cTn id="133" dur="2000"/>
                                        <p:tgtEl>
                                          <p:spTgt spid="5125"/>
                                        </p:tgtEl>
                                        <p:attrNameLst>
                                          <p:attrName>ppt_h</p:attrName>
                                        </p:attrNameLst>
                                      </p:cBhvr>
                                      <p:tavLst>
                                        <p:tav tm="0">
                                          <p:val>
                                            <p:strVal val="ppt_h"/>
                                          </p:val>
                                        </p:tav>
                                        <p:tav tm="100000">
                                          <p:val>
                                            <p:fltVal val="0"/>
                                          </p:val>
                                        </p:tav>
                                      </p:tavLst>
                                    </p:anim>
                                    <p:anim calcmode="lin" valueType="num">
                                      <p:cBhvr>
                                        <p:cTn id="134" dur="2000"/>
                                        <p:tgtEl>
                                          <p:spTgt spid="5125"/>
                                        </p:tgtEl>
                                        <p:attrNameLst>
                                          <p:attrName>style.rotation</p:attrName>
                                        </p:attrNameLst>
                                      </p:cBhvr>
                                      <p:tavLst>
                                        <p:tav tm="0">
                                          <p:val>
                                            <p:fltVal val="0"/>
                                          </p:val>
                                        </p:tav>
                                        <p:tav tm="100000">
                                          <p:val>
                                            <p:fltVal val="90"/>
                                          </p:val>
                                        </p:tav>
                                      </p:tavLst>
                                    </p:anim>
                                    <p:animEffect transition="out" filter="fade">
                                      <p:cBhvr>
                                        <p:cTn id="135" dur="2000"/>
                                        <p:tgtEl>
                                          <p:spTgt spid="5125"/>
                                        </p:tgtEl>
                                      </p:cBhvr>
                                    </p:animEffect>
                                    <p:set>
                                      <p:cBhvr>
                                        <p:cTn id="136" dur="1" fill="hold">
                                          <p:stCondLst>
                                            <p:cond delay="1999"/>
                                          </p:stCondLst>
                                        </p:cTn>
                                        <p:tgtEl>
                                          <p:spTgt spid="5125"/>
                                        </p:tgtEl>
                                        <p:attrNameLst>
                                          <p:attrName>style.visibility</p:attrName>
                                        </p:attrNameLst>
                                      </p:cBhvr>
                                      <p:to>
                                        <p:strVal val="hidden"/>
                                      </p:to>
                                    </p:set>
                                  </p:childTnLst>
                                </p:cTn>
                              </p:par>
                              <p:par>
                                <p:cTn id="137" presetID="45" presetClass="entr" presetSubtype="0" fill="hold" nodeType="withEffect">
                                  <p:stCondLst>
                                    <p:cond delay="22500"/>
                                  </p:stCondLst>
                                  <p:childTnLst>
                                    <p:set>
                                      <p:cBhvr>
                                        <p:cTn id="138" dur="1" fill="hold">
                                          <p:stCondLst>
                                            <p:cond delay="0"/>
                                          </p:stCondLst>
                                        </p:cTn>
                                        <p:tgtEl>
                                          <p:spTgt spid="5127"/>
                                        </p:tgtEl>
                                        <p:attrNameLst>
                                          <p:attrName>style.visibility</p:attrName>
                                        </p:attrNameLst>
                                      </p:cBhvr>
                                      <p:to>
                                        <p:strVal val="visible"/>
                                      </p:to>
                                    </p:set>
                                    <p:animEffect transition="in" filter="fade">
                                      <p:cBhvr>
                                        <p:cTn id="139" dur="2750"/>
                                        <p:tgtEl>
                                          <p:spTgt spid="5127"/>
                                        </p:tgtEl>
                                      </p:cBhvr>
                                    </p:animEffect>
                                    <p:anim calcmode="lin" valueType="num">
                                      <p:cBhvr>
                                        <p:cTn id="140" dur="2750" fill="hold"/>
                                        <p:tgtEl>
                                          <p:spTgt spid="5127"/>
                                        </p:tgtEl>
                                        <p:attrNameLst>
                                          <p:attrName>ppt_w</p:attrName>
                                        </p:attrNameLst>
                                      </p:cBhvr>
                                      <p:tavLst>
                                        <p:tav tm="0" fmla="#ppt_w*sin(2.5*pi*$)">
                                          <p:val>
                                            <p:fltVal val="0"/>
                                          </p:val>
                                        </p:tav>
                                        <p:tav tm="100000">
                                          <p:val>
                                            <p:fltVal val="1"/>
                                          </p:val>
                                        </p:tav>
                                      </p:tavLst>
                                    </p:anim>
                                    <p:anim calcmode="lin" valueType="num">
                                      <p:cBhvr>
                                        <p:cTn id="141" dur="2750" fill="hold"/>
                                        <p:tgtEl>
                                          <p:spTgt spid="5127"/>
                                        </p:tgtEl>
                                        <p:attrNameLst>
                                          <p:attrName>ppt_h</p:attrName>
                                        </p:attrNameLst>
                                      </p:cBhvr>
                                      <p:tavLst>
                                        <p:tav tm="0">
                                          <p:val>
                                            <p:strVal val="#ppt_h"/>
                                          </p:val>
                                        </p:tav>
                                        <p:tav tm="100000">
                                          <p:val>
                                            <p:strVal val="#ppt_h"/>
                                          </p:val>
                                        </p:tav>
                                      </p:tavLst>
                                    </p:anim>
                                  </p:childTnLst>
                                </p:cTn>
                              </p:par>
                              <p:par>
                                <p:cTn id="142" presetID="31" presetClass="exit" presetSubtype="0" fill="hold" nodeType="withEffect">
                                  <p:stCondLst>
                                    <p:cond delay="30000"/>
                                  </p:stCondLst>
                                  <p:childTnLst>
                                    <p:anim calcmode="lin" valueType="num">
                                      <p:cBhvr>
                                        <p:cTn id="143" dur="1500"/>
                                        <p:tgtEl>
                                          <p:spTgt spid="5127"/>
                                        </p:tgtEl>
                                        <p:attrNameLst>
                                          <p:attrName>ppt_w</p:attrName>
                                        </p:attrNameLst>
                                      </p:cBhvr>
                                      <p:tavLst>
                                        <p:tav tm="0">
                                          <p:val>
                                            <p:strVal val="ppt_w"/>
                                          </p:val>
                                        </p:tav>
                                        <p:tav tm="100000">
                                          <p:val>
                                            <p:fltVal val="0"/>
                                          </p:val>
                                        </p:tav>
                                      </p:tavLst>
                                    </p:anim>
                                    <p:anim calcmode="lin" valueType="num">
                                      <p:cBhvr>
                                        <p:cTn id="144" dur="1500"/>
                                        <p:tgtEl>
                                          <p:spTgt spid="5127"/>
                                        </p:tgtEl>
                                        <p:attrNameLst>
                                          <p:attrName>ppt_h</p:attrName>
                                        </p:attrNameLst>
                                      </p:cBhvr>
                                      <p:tavLst>
                                        <p:tav tm="0">
                                          <p:val>
                                            <p:strVal val="ppt_h"/>
                                          </p:val>
                                        </p:tav>
                                        <p:tav tm="100000">
                                          <p:val>
                                            <p:fltVal val="0"/>
                                          </p:val>
                                        </p:tav>
                                      </p:tavLst>
                                    </p:anim>
                                    <p:anim calcmode="lin" valueType="num">
                                      <p:cBhvr>
                                        <p:cTn id="145" dur="1500"/>
                                        <p:tgtEl>
                                          <p:spTgt spid="5127"/>
                                        </p:tgtEl>
                                        <p:attrNameLst>
                                          <p:attrName>style.rotation</p:attrName>
                                        </p:attrNameLst>
                                      </p:cBhvr>
                                      <p:tavLst>
                                        <p:tav tm="0">
                                          <p:val>
                                            <p:fltVal val="0"/>
                                          </p:val>
                                        </p:tav>
                                        <p:tav tm="100000">
                                          <p:val>
                                            <p:fltVal val="90"/>
                                          </p:val>
                                        </p:tav>
                                      </p:tavLst>
                                    </p:anim>
                                    <p:animEffect transition="out" filter="fade">
                                      <p:cBhvr>
                                        <p:cTn id="146" dur="1500"/>
                                        <p:tgtEl>
                                          <p:spTgt spid="5127"/>
                                        </p:tgtEl>
                                      </p:cBhvr>
                                    </p:animEffect>
                                    <p:set>
                                      <p:cBhvr>
                                        <p:cTn id="147" dur="1" fill="hold">
                                          <p:stCondLst>
                                            <p:cond delay="1499"/>
                                          </p:stCondLst>
                                        </p:cTn>
                                        <p:tgtEl>
                                          <p:spTgt spid="5127"/>
                                        </p:tgtEl>
                                        <p:attrNameLst>
                                          <p:attrName>style.visibility</p:attrName>
                                        </p:attrNameLst>
                                      </p:cBhvr>
                                      <p:to>
                                        <p:strVal val="hidden"/>
                                      </p:to>
                                    </p:set>
                                  </p:childTnLst>
                                </p:cTn>
                              </p:par>
                              <p:par>
                                <p:cTn id="148" presetID="56" presetClass="entr" presetSubtype="0" fill="hold" grpId="0" nodeType="withEffect">
                                  <p:stCondLst>
                                    <p:cond delay="35000"/>
                                  </p:stCondLst>
                                  <p:iterate type="lt">
                                    <p:tmPct val="10000"/>
                                  </p:iterate>
                                  <p:childTnLst>
                                    <p:set>
                                      <p:cBhvr>
                                        <p:cTn id="149" dur="1" fill="hold">
                                          <p:stCondLst>
                                            <p:cond delay="0"/>
                                          </p:stCondLst>
                                        </p:cTn>
                                        <p:tgtEl>
                                          <p:spTgt spid="8"/>
                                        </p:tgtEl>
                                        <p:attrNameLst>
                                          <p:attrName>style.visibility</p:attrName>
                                        </p:attrNameLst>
                                      </p:cBhvr>
                                      <p:to>
                                        <p:strVal val="visible"/>
                                      </p:to>
                                    </p:set>
                                    <p:anim by="(-#ppt_w*2)" calcmode="lin" valueType="num">
                                      <p:cBhvr rctx="PPT">
                                        <p:cTn id="150" dur="250" autoRev="1" fill="hold">
                                          <p:stCondLst>
                                            <p:cond delay="0"/>
                                          </p:stCondLst>
                                        </p:cTn>
                                        <p:tgtEl>
                                          <p:spTgt spid="8"/>
                                        </p:tgtEl>
                                        <p:attrNameLst>
                                          <p:attrName>ppt_w</p:attrName>
                                        </p:attrNameLst>
                                      </p:cBhvr>
                                    </p:anim>
                                    <p:anim by="(#ppt_w*0.50)" calcmode="lin" valueType="num">
                                      <p:cBhvr>
                                        <p:cTn id="151" dur="250" decel="50000" autoRev="1" fill="hold">
                                          <p:stCondLst>
                                            <p:cond delay="0"/>
                                          </p:stCondLst>
                                        </p:cTn>
                                        <p:tgtEl>
                                          <p:spTgt spid="8"/>
                                        </p:tgtEl>
                                        <p:attrNameLst>
                                          <p:attrName>ppt_x</p:attrName>
                                        </p:attrNameLst>
                                      </p:cBhvr>
                                    </p:anim>
                                    <p:anim from="(-#ppt_h/2)" to="(#ppt_y)" calcmode="lin" valueType="num">
                                      <p:cBhvr>
                                        <p:cTn id="152" dur="500" fill="hold">
                                          <p:stCondLst>
                                            <p:cond delay="0"/>
                                          </p:stCondLst>
                                        </p:cTn>
                                        <p:tgtEl>
                                          <p:spTgt spid="8"/>
                                        </p:tgtEl>
                                        <p:attrNameLst>
                                          <p:attrName>ppt_y</p:attrName>
                                        </p:attrNameLst>
                                      </p:cBhvr>
                                    </p:anim>
                                    <p:animRot by="21600000">
                                      <p:cBhvr>
                                        <p:cTn id="153" dur="500" fill="hold">
                                          <p:stCondLst>
                                            <p:cond delay="0"/>
                                          </p:stCondLst>
                                        </p:cTn>
                                        <p:tgtEl>
                                          <p:spTgt spid="8"/>
                                        </p:tgtEl>
                                        <p:attrNameLst>
                                          <p:attrName>r</p:attrName>
                                        </p:attrNameLst>
                                      </p:cBhvr>
                                    </p:animRot>
                                  </p:childTnLst>
                                </p:cTn>
                              </p:par>
                              <p:par>
                                <p:cTn id="154" presetID="35" presetClass="entr" presetSubtype="0" fill="hold" nodeType="withEffect">
                                  <p:stCondLst>
                                    <p:cond delay="36000"/>
                                  </p:stCondLst>
                                  <p:childTnLst>
                                    <p:set>
                                      <p:cBhvr>
                                        <p:cTn id="155" dur="1" fill="hold">
                                          <p:stCondLst>
                                            <p:cond delay="0"/>
                                          </p:stCondLst>
                                        </p:cTn>
                                        <p:tgtEl>
                                          <p:spTgt spid="5128"/>
                                        </p:tgtEl>
                                        <p:attrNameLst>
                                          <p:attrName>style.visibility</p:attrName>
                                        </p:attrNameLst>
                                      </p:cBhvr>
                                      <p:to>
                                        <p:strVal val="visible"/>
                                      </p:to>
                                    </p:set>
                                    <p:animEffect transition="in" filter="fade">
                                      <p:cBhvr>
                                        <p:cTn id="156" dur="3000"/>
                                        <p:tgtEl>
                                          <p:spTgt spid="5128"/>
                                        </p:tgtEl>
                                      </p:cBhvr>
                                    </p:animEffect>
                                    <p:anim calcmode="lin" valueType="num">
                                      <p:cBhvr>
                                        <p:cTn id="157" dur="3000" fill="hold"/>
                                        <p:tgtEl>
                                          <p:spTgt spid="5128"/>
                                        </p:tgtEl>
                                        <p:attrNameLst>
                                          <p:attrName>style.rotation</p:attrName>
                                        </p:attrNameLst>
                                      </p:cBhvr>
                                      <p:tavLst>
                                        <p:tav tm="0">
                                          <p:val>
                                            <p:fltVal val="720"/>
                                          </p:val>
                                        </p:tav>
                                        <p:tav tm="100000">
                                          <p:val>
                                            <p:fltVal val="0"/>
                                          </p:val>
                                        </p:tav>
                                      </p:tavLst>
                                    </p:anim>
                                    <p:anim calcmode="lin" valueType="num">
                                      <p:cBhvr>
                                        <p:cTn id="158" dur="3000" fill="hold"/>
                                        <p:tgtEl>
                                          <p:spTgt spid="5128"/>
                                        </p:tgtEl>
                                        <p:attrNameLst>
                                          <p:attrName>ppt_h</p:attrName>
                                        </p:attrNameLst>
                                      </p:cBhvr>
                                      <p:tavLst>
                                        <p:tav tm="0">
                                          <p:val>
                                            <p:fltVal val="0"/>
                                          </p:val>
                                        </p:tav>
                                        <p:tav tm="100000">
                                          <p:val>
                                            <p:strVal val="#ppt_h"/>
                                          </p:val>
                                        </p:tav>
                                      </p:tavLst>
                                    </p:anim>
                                    <p:anim calcmode="lin" valueType="num">
                                      <p:cBhvr>
                                        <p:cTn id="159" dur="3000" fill="hold"/>
                                        <p:tgtEl>
                                          <p:spTgt spid="5128"/>
                                        </p:tgtEl>
                                        <p:attrNameLst>
                                          <p:attrName>ppt_w</p:attrName>
                                        </p:attrNameLst>
                                      </p:cBhvr>
                                      <p:tavLst>
                                        <p:tav tm="0">
                                          <p:val>
                                            <p:fltVal val="0"/>
                                          </p:val>
                                        </p:tav>
                                        <p:tav tm="100000">
                                          <p:val>
                                            <p:strVal val="#ppt_w"/>
                                          </p:val>
                                        </p:tav>
                                      </p:tavLst>
                                    </p:anim>
                                  </p:childTnLst>
                                </p:cTn>
                              </p:par>
                              <p:par>
                                <p:cTn id="160" presetID="47" presetClass="exit" presetSubtype="0" fill="hold" nodeType="withEffect">
                                  <p:stCondLst>
                                    <p:cond delay="42750"/>
                                  </p:stCondLst>
                                  <p:childTnLst>
                                    <p:animEffect transition="out" filter="fade">
                                      <p:cBhvr>
                                        <p:cTn id="161" dur="1000"/>
                                        <p:tgtEl>
                                          <p:spTgt spid="5128"/>
                                        </p:tgtEl>
                                      </p:cBhvr>
                                    </p:animEffect>
                                    <p:anim calcmode="lin" valueType="num">
                                      <p:cBhvr>
                                        <p:cTn id="162" dur="1000"/>
                                        <p:tgtEl>
                                          <p:spTgt spid="5128"/>
                                        </p:tgtEl>
                                        <p:attrNameLst>
                                          <p:attrName>ppt_x</p:attrName>
                                        </p:attrNameLst>
                                      </p:cBhvr>
                                      <p:tavLst>
                                        <p:tav tm="0">
                                          <p:val>
                                            <p:strVal val="ppt_x"/>
                                          </p:val>
                                        </p:tav>
                                        <p:tav tm="100000">
                                          <p:val>
                                            <p:strVal val="ppt_x"/>
                                          </p:val>
                                        </p:tav>
                                      </p:tavLst>
                                    </p:anim>
                                    <p:anim calcmode="lin" valueType="num">
                                      <p:cBhvr>
                                        <p:cTn id="163" dur="1000"/>
                                        <p:tgtEl>
                                          <p:spTgt spid="5128"/>
                                        </p:tgtEl>
                                        <p:attrNameLst>
                                          <p:attrName>ppt_y</p:attrName>
                                        </p:attrNameLst>
                                      </p:cBhvr>
                                      <p:tavLst>
                                        <p:tav tm="0">
                                          <p:val>
                                            <p:strVal val="ppt_y"/>
                                          </p:val>
                                        </p:tav>
                                        <p:tav tm="100000">
                                          <p:val>
                                            <p:strVal val="ppt_y-.1"/>
                                          </p:val>
                                        </p:tav>
                                      </p:tavLst>
                                    </p:anim>
                                    <p:set>
                                      <p:cBhvr>
                                        <p:cTn id="164" dur="1" fill="hold">
                                          <p:stCondLst>
                                            <p:cond delay="999"/>
                                          </p:stCondLst>
                                        </p:cTn>
                                        <p:tgtEl>
                                          <p:spTgt spid="5128"/>
                                        </p:tgtEl>
                                        <p:attrNameLst>
                                          <p:attrName>style.visibility</p:attrName>
                                        </p:attrNameLst>
                                      </p:cBhvr>
                                      <p:to>
                                        <p:strVal val="hidden"/>
                                      </p:to>
                                    </p:set>
                                  </p:childTnLst>
                                </p:cTn>
                              </p:par>
                              <p:par>
                                <p:cTn id="165" presetID="26" presetClass="entr" presetSubtype="0" fill="hold" nodeType="withEffect">
                                  <p:stCondLst>
                                    <p:cond delay="43750"/>
                                  </p:stCondLst>
                                  <p:childTnLst>
                                    <p:set>
                                      <p:cBhvr>
                                        <p:cTn id="166" dur="1" fill="hold">
                                          <p:stCondLst>
                                            <p:cond delay="0"/>
                                          </p:stCondLst>
                                        </p:cTn>
                                        <p:tgtEl>
                                          <p:spTgt spid="5129"/>
                                        </p:tgtEl>
                                        <p:attrNameLst>
                                          <p:attrName>style.visibility</p:attrName>
                                        </p:attrNameLst>
                                      </p:cBhvr>
                                      <p:to>
                                        <p:strVal val="visible"/>
                                      </p:to>
                                    </p:set>
                                    <p:animEffect transition="in" filter="wipe(down)">
                                      <p:cBhvr>
                                        <p:cTn id="167" dur="580">
                                          <p:stCondLst>
                                            <p:cond delay="0"/>
                                          </p:stCondLst>
                                        </p:cTn>
                                        <p:tgtEl>
                                          <p:spTgt spid="5129"/>
                                        </p:tgtEl>
                                      </p:cBhvr>
                                    </p:animEffect>
                                    <p:anim calcmode="lin" valueType="num">
                                      <p:cBhvr>
                                        <p:cTn id="168" dur="1822" tmFilter="0,0; 0.14,0.36; 0.43,0.73; 0.71,0.91; 1.0,1.0">
                                          <p:stCondLst>
                                            <p:cond delay="0"/>
                                          </p:stCondLst>
                                        </p:cTn>
                                        <p:tgtEl>
                                          <p:spTgt spid="5129"/>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129"/>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129"/>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129"/>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129"/>
                                        </p:tgtEl>
                                        <p:attrNameLst>
                                          <p:attrName>ppt_y</p:attrName>
                                        </p:attrNameLst>
                                      </p:cBhvr>
                                      <p:tavLst>
                                        <p:tav tm="0" fmla="#ppt_y-sin(pi*$)/81">
                                          <p:val>
                                            <p:fltVal val="0"/>
                                          </p:val>
                                        </p:tav>
                                        <p:tav tm="100000">
                                          <p:val>
                                            <p:fltVal val="1"/>
                                          </p:val>
                                        </p:tav>
                                      </p:tavLst>
                                    </p:anim>
                                    <p:animScale>
                                      <p:cBhvr>
                                        <p:cTn id="173" dur="26">
                                          <p:stCondLst>
                                            <p:cond delay="650"/>
                                          </p:stCondLst>
                                        </p:cTn>
                                        <p:tgtEl>
                                          <p:spTgt spid="5129"/>
                                        </p:tgtEl>
                                      </p:cBhvr>
                                      <p:to x="100000" y="60000"/>
                                    </p:animScale>
                                    <p:animScale>
                                      <p:cBhvr>
                                        <p:cTn id="174" dur="166" decel="50000">
                                          <p:stCondLst>
                                            <p:cond delay="676"/>
                                          </p:stCondLst>
                                        </p:cTn>
                                        <p:tgtEl>
                                          <p:spTgt spid="5129"/>
                                        </p:tgtEl>
                                      </p:cBhvr>
                                      <p:to x="100000" y="100000"/>
                                    </p:animScale>
                                    <p:animScale>
                                      <p:cBhvr>
                                        <p:cTn id="175" dur="26">
                                          <p:stCondLst>
                                            <p:cond delay="1312"/>
                                          </p:stCondLst>
                                        </p:cTn>
                                        <p:tgtEl>
                                          <p:spTgt spid="5129"/>
                                        </p:tgtEl>
                                      </p:cBhvr>
                                      <p:to x="100000" y="80000"/>
                                    </p:animScale>
                                    <p:animScale>
                                      <p:cBhvr>
                                        <p:cTn id="176" dur="166" decel="50000">
                                          <p:stCondLst>
                                            <p:cond delay="1338"/>
                                          </p:stCondLst>
                                        </p:cTn>
                                        <p:tgtEl>
                                          <p:spTgt spid="5129"/>
                                        </p:tgtEl>
                                      </p:cBhvr>
                                      <p:to x="100000" y="100000"/>
                                    </p:animScale>
                                    <p:animScale>
                                      <p:cBhvr>
                                        <p:cTn id="177" dur="26">
                                          <p:stCondLst>
                                            <p:cond delay="1642"/>
                                          </p:stCondLst>
                                        </p:cTn>
                                        <p:tgtEl>
                                          <p:spTgt spid="5129"/>
                                        </p:tgtEl>
                                      </p:cBhvr>
                                      <p:to x="100000" y="90000"/>
                                    </p:animScale>
                                    <p:animScale>
                                      <p:cBhvr>
                                        <p:cTn id="178" dur="166" decel="50000">
                                          <p:stCondLst>
                                            <p:cond delay="1668"/>
                                          </p:stCondLst>
                                        </p:cTn>
                                        <p:tgtEl>
                                          <p:spTgt spid="5129"/>
                                        </p:tgtEl>
                                      </p:cBhvr>
                                      <p:to x="100000" y="100000"/>
                                    </p:animScale>
                                    <p:animScale>
                                      <p:cBhvr>
                                        <p:cTn id="179" dur="26">
                                          <p:stCondLst>
                                            <p:cond delay="1808"/>
                                          </p:stCondLst>
                                        </p:cTn>
                                        <p:tgtEl>
                                          <p:spTgt spid="5129"/>
                                        </p:tgtEl>
                                      </p:cBhvr>
                                      <p:to x="100000" y="95000"/>
                                    </p:animScale>
                                    <p:animScale>
                                      <p:cBhvr>
                                        <p:cTn id="180" dur="166" decel="50000">
                                          <p:stCondLst>
                                            <p:cond delay="1834"/>
                                          </p:stCondLst>
                                        </p:cTn>
                                        <p:tgtEl>
                                          <p:spTgt spid="5129"/>
                                        </p:tgtEl>
                                      </p:cBhvr>
                                      <p:to x="100000" y="100000"/>
                                    </p:animScale>
                                  </p:childTnLst>
                                </p:cTn>
                              </p:par>
                              <p:par>
                                <p:cTn id="181" presetID="10" presetClass="exit" presetSubtype="0" fill="hold" nodeType="withEffect">
                                  <p:stCondLst>
                                    <p:cond delay="49250"/>
                                  </p:stCondLst>
                                  <p:childTnLst>
                                    <p:animEffect transition="out" filter="fade">
                                      <p:cBhvr>
                                        <p:cTn id="182" dur="2000"/>
                                        <p:tgtEl>
                                          <p:spTgt spid="5129"/>
                                        </p:tgtEl>
                                      </p:cBhvr>
                                    </p:animEffect>
                                    <p:set>
                                      <p:cBhvr>
                                        <p:cTn id="183" dur="1" fill="hold">
                                          <p:stCondLst>
                                            <p:cond delay="1999"/>
                                          </p:stCondLst>
                                        </p:cTn>
                                        <p:tgtEl>
                                          <p:spTgt spid="5129"/>
                                        </p:tgtEl>
                                        <p:attrNameLst>
                                          <p:attrName>style.visibility</p:attrName>
                                        </p:attrNameLst>
                                      </p:cBhvr>
                                      <p:to>
                                        <p:strVal val="hidden"/>
                                      </p:to>
                                    </p:set>
                                  </p:childTnLst>
                                </p:cTn>
                              </p:par>
                              <p:par>
                                <p:cTn id="184" presetID="55" presetClass="entr" presetSubtype="0" fill="hold" nodeType="withEffect">
                                  <p:stCondLst>
                                    <p:cond delay="51250"/>
                                  </p:stCondLst>
                                  <p:childTnLst>
                                    <p:set>
                                      <p:cBhvr>
                                        <p:cTn id="185" dur="1" fill="hold">
                                          <p:stCondLst>
                                            <p:cond delay="0"/>
                                          </p:stCondLst>
                                        </p:cTn>
                                        <p:tgtEl>
                                          <p:spTgt spid="5130"/>
                                        </p:tgtEl>
                                        <p:attrNameLst>
                                          <p:attrName>style.visibility</p:attrName>
                                        </p:attrNameLst>
                                      </p:cBhvr>
                                      <p:to>
                                        <p:strVal val="visible"/>
                                      </p:to>
                                    </p:set>
                                    <p:anim calcmode="lin" valueType="num">
                                      <p:cBhvr>
                                        <p:cTn id="186" dur="2000" fill="hold"/>
                                        <p:tgtEl>
                                          <p:spTgt spid="5130"/>
                                        </p:tgtEl>
                                        <p:attrNameLst>
                                          <p:attrName>ppt_w</p:attrName>
                                        </p:attrNameLst>
                                      </p:cBhvr>
                                      <p:tavLst>
                                        <p:tav tm="0">
                                          <p:val>
                                            <p:strVal val="#ppt_w*0.70"/>
                                          </p:val>
                                        </p:tav>
                                        <p:tav tm="100000">
                                          <p:val>
                                            <p:strVal val="#ppt_w"/>
                                          </p:val>
                                        </p:tav>
                                      </p:tavLst>
                                    </p:anim>
                                    <p:anim calcmode="lin" valueType="num">
                                      <p:cBhvr>
                                        <p:cTn id="187" dur="2000" fill="hold"/>
                                        <p:tgtEl>
                                          <p:spTgt spid="5130"/>
                                        </p:tgtEl>
                                        <p:attrNameLst>
                                          <p:attrName>ppt_h</p:attrName>
                                        </p:attrNameLst>
                                      </p:cBhvr>
                                      <p:tavLst>
                                        <p:tav tm="0">
                                          <p:val>
                                            <p:strVal val="#ppt_h"/>
                                          </p:val>
                                        </p:tav>
                                        <p:tav tm="100000">
                                          <p:val>
                                            <p:strVal val="#ppt_h"/>
                                          </p:val>
                                        </p:tav>
                                      </p:tavLst>
                                    </p:anim>
                                    <p:animEffect transition="in" filter="fade">
                                      <p:cBhvr>
                                        <p:cTn id="188" dur="2000"/>
                                        <p:tgtEl>
                                          <p:spTgt spid="5130"/>
                                        </p:tgtEl>
                                      </p:cBhvr>
                                    </p:animEffect>
                                  </p:childTnLst>
                                </p:cTn>
                              </p:par>
                              <p:par>
                                <p:cTn id="189" presetID="53" presetClass="entr" presetSubtype="16" fill="hold" nodeType="withEffect">
                                  <p:stCondLst>
                                    <p:cond delay="56750"/>
                                  </p:stCondLst>
                                  <p:childTnLst>
                                    <p:set>
                                      <p:cBhvr>
                                        <p:cTn id="190" dur="1" fill="hold">
                                          <p:stCondLst>
                                            <p:cond delay="0"/>
                                          </p:stCondLst>
                                        </p:cTn>
                                        <p:tgtEl>
                                          <p:spTgt spid="1026"/>
                                        </p:tgtEl>
                                        <p:attrNameLst>
                                          <p:attrName>style.visibility</p:attrName>
                                        </p:attrNameLst>
                                      </p:cBhvr>
                                      <p:to>
                                        <p:strVal val="visible"/>
                                      </p:to>
                                    </p:set>
                                    <p:anim calcmode="lin" valueType="num">
                                      <p:cBhvr>
                                        <p:cTn id="191" dur="500" fill="hold"/>
                                        <p:tgtEl>
                                          <p:spTgt spid="1026"/>
                                        </p:tgtEl>
                                        <p:attrNameLst>
                                          <p:attrName>ppt_w</p:attrName>
                                        </p:attrNameLst>
                                      </p:cBhvr>
                                      <p:tavLst>
                                        <p:tav tm="0">
                                          <p:val>
                                            <p:fltVal val="0"/>
                                          </p:val>
                                        </p:tav>
                                        <p:tav tm="100000">
                                          <p:val>
                                            <p:strVal val="#ppt_w"/>
                                          </p:val>
                                        </p:tav>
                                      </p:tavLst>
                                    </p:anim>
                                    <p:anim calcmode="lin" valueType="num">
                                      <p:cBhvr>
                                        <p:cTn id="192" dur="500" fill="hold"/>
                                        <p:tgtEl>
                                          <p:spTgt spid="1026"/>
                                        </p:tgtEl>
                                        <p:attrNameLst>
                                          <p:attrName>ppt_h</p:attrName>
                                        </p:attrNameLst>
                                      </p:cBhvr>
                                      <p:tavLst>
                                        <p:tav tm="0">
                                          <p:val>
                                            <p:fltVal val="0"/>
                                          </p:val>
                                        </p:tav>
                                        <p:tav tm="100000">
                                          <p:val>
                                            <p:strVal val="#ppt_h"/>
                                          </p:val>
                                        </p:tav>
                                      </p:tavLst>
                                    </p:anim>
                                    <p:animEffect transition="in" filter="fade">
                                      <p:cBhvr>
                                        <p:cTn id="193" dur="500"/>
                                        <p:tgtEl>
                                          <p:spTgt spid="1026"/>
                                        </p:tgtEl>
                                      </p:cBhvr>
                                    </p:animEffect>
                                  </p:childTnLst>
                                </p:cTn>
                              </p:par>
                              <p:par>
                                <p:cTn id="194" presetID="53" presetClass="entr" presetSubtype="16" fill="hold" nodeType="withEffect">
                                  <p:stCondLst>
                                    <p:cond delay="57250"/>
                                  </p:stCondLst>
                                  <p:childTnLst>
                                    <p:set>
                                      <p:cBhvr>
                                        <p:cTn id="195" dur="1" fill="hold">
                                          <p:stCondLst>
                                            <p:cond delay="0"/>
                                          </p:stCondLst>
                                        </p:cTn>
                                        <p:tgtEl>
                                          <p:spTgt spid="1027"/>
                                        </p:tgtEl>
                                        <p:attrNameLst>
                                          <p:attrName>style.visibility</p:attrName>
                                        </p:attrNameLst>
                                      </p:cBhvr>
                                      <p:to>
                                        <p:strVal val="visible"/>
                                      </p:to>
                                    </p:set>
                                    <p:anim calcmode="lin" valueType="num">
                                      <p:cBhvr>
                                        <p:cTn id="196" dur="500" fill="hold"/>
                                        <p:tgtEl>
                                          <p:spTgt spid="1027"/>
                                        </p:tgtEl>
                                        <p:attrNameLst>
                                          <p:attrName>ppt_w</p:attrName>
                                        </p:attrNameLst>
                                      </p:cBhvr>
                                      <p:tavLst>
                                        <p:tav tm="0">
                                          <p:val>
                                            <p:fltVal val="0"/>
                                          </p:val>
                                        </p:tav>
                                        <p:tav tm="100000">
                                          <p:val>
                                            <p:strVal val="#ppt_w"/>
                                          </p:val>
                                        </p:tav>
                                      </p:tavLst>
                                    </p:anim>
                                    <p:anim calcmode="lin" valueType="num">
                                      <p:cBhvr>
                                        <p:cTn id="197" dur="500" fill="hold"/>
                                        <p:tgtEl>
                                          <p:spTgt spid="1027"/>
                                        </p:tgtEl>
                                        <p:attrNameLst>
                                          <p:attrName>ppt_h</p:attrName>
                                        </p:attrNameLst>
                                      </p:cBhvr>
                                      <p:tavLst>
                                        <p:tav tm="0">
                                          <p:val>
                                            <p:fltVal val="0"/>
                                          </p:val>
                                        </p:tav>
                                        <p:tav tm="100000">
                                          <p:val>
                                            <p:strVal val="#ppt_h"/>
                                          </p:val>
                                        </p:tav>
                                      </p:tavLst>
                                    </p:anim>
                                    <p:animEffect transition="in" filter="fade">
                                      <p:cBhvr>
                                        <p:cTn id="198" dur="500"/>
                                        <p:tgtEl>
                                          <p:spTgt spid="1027"/>
                                        </p:tgtEl>
                                      </p:cBhvr>
                                    </p:animEffect>
                                  </p:childTnLst>
                                </p:cTn>
                              </p:par>
                              <p:par>
                                <p:cTn id="199" presetID="53" presetClass="entr" presetSubtype="16" fill="hold" nodeType="withEffect">
                                  <p:stCondLst>
                                    <p:cond delay="57750"/>
                                  </p:stCondLst>
                                  <p:childTnLst>
                                    <p:set>
                                      <p:cBhvr>
                                        <p:cTn id="200" dur="1" fill="hold">
                                          <p:stCondLst>
                                            <p:cond delay="0"/>
                                          </p:stCondLst>
                                        </p:cTn>
                                        <p:tgtEl>
                                          <p:spTgt spid="1028"/>
                                        </p:tgtEl>
                                        <p:attrNameLst>
                                          <p:attrName>style.visibility</p:attrName>
                                        </p:attrNameLst>
                                      </p:cBhvr>
                                      <p:to>
                                        <p:strVal val="visible"/>
                                      </p:to>
                                    </p:set>
                                    <p:anim calcmode="lin" valueType="num">
                                      <p:cBhvr>
                                        <p:cTn id="201" dur="500" fill="hold"/>
                                        <p:tgtEl>
                                          <p:spTgt spid="1028"/>
                                        </p:tgtEl>
                                        <p:attrNameLst>
                                          <p:attrName>ppt_w</p:attrName>
                                        </p:attrNameLst>
                                      </p:cBhvr>
                                      <p:tavLst>
                                        <p:tav tm="0">
                                          <p:val>
                                            <p:fltVal val="0"/>
                                          </p:val>
                                        </p:tav>
                                        <p:tav tm="100000">
                                          <p:val>
                                            <p:strVal val="#ppt_w"/>
                                          </p:val>
                                        </p:tav>
                                      </p:tavLst>
                                    </p:anim>
                                    <p:anim calcmode="lin" valueType="num">
                                      <p:cBhvr>
                                        <p:cTn id="202" dur="500" fill="hold"/>
                                        <p:tgtEl>
                                          <p:spTgt spid="1028"/>
                                        </p:tgtEl>
                                        <p:attrNameLst>
                                          <p:attrName>ppt_h</p:attrName>
                                        </p:attrNameLst>
                                      </p:cBhvr>
                                      <p:tavLst>
                                        <p:tav tm="0">
                                          <p:val>
                                            <p:fltVal val="0"/>
                                          </p:val>
                                        </p:tav>
                                        <p:tav tm="100000">
                                          <p:val>
                                            <p:strVal val="#ppt_h"/>
                                          </p:val>
                                        </p:tav>
                                      </p:tavLst>
                                    </p:anim>
                                    <p:animEffect transition="in" filter="fade">
                                      <p:cBhvr>
                                        <p:cTn id="203" dur="500"/>
                                        <p:tgtEl>
                                          <p:spTgt spid="1028"/>
                                        </p:tgtEl>
                                      </p:cBhvr>
                                    </p:animEffect>
                                  </p:childTnLst>
                                </p:cTn>
                              </p:par>
                              <p:par>
                                <p:cTn id="204" presetID="53" presetClass="entr" presetSubtype="16" fill="hold" nodeType="withEffect">
                                  <p:stCondLst>
                                    <p:cond delay="58250"/>
                                  </p:stCondLst>
                                  <p:childTnLst>
                                    <p:set>
                                      <p:cBhvr>
                                        <p:cTn id="205" dur="1" fill="hold">
                                          <p:stCondLst>
                                            <p:cond delay="0"/>
                                          </p:stCondLst>
                                        </p:cTn>
                                        <p:tgtEl>
                                          <p:spTgt spid="1029"/>
                                        </p:tgtEl>
                                        <p:attrNameLst>
                                          <p:attrName>style.visibility</p:attrName>
                                        </p:attrNameLst>
                                      </p:cBhvr>
                                      <p:to>
                                        <p:strVal val="visible"/>
                                      </p:to>
                                    </p:set>
                                    <p:anim calcmode="lin" valueType="num">
                                      <p:cBhvr>
                                        <p:cTn id="206" dur="500" fill="hold"/>
                                        <p:tgtEl>
                                          <p:spTgt spid="1029"/>
                                        </p:tgtEl>
                                        <p:attrNameLst>
                                          <p:attrName>ppt_w</p:attrName>
                                        </p:attrNameLst>
                                      </p:cBhvr>
                                      <p:tavLst>
                                        <p:tav tm="0">
                                          <p:val>
                                            <p:fltVal val="0"/>
                                          </p:val>
                                        </p:tav>
                                        <p:tav tm="100000">
                                          <p:val>
                                            <p:strVal val="#ppt_w"/>
                                          </p:val>
                                        </p:tav>
                                      </p:tavLst>
                                    </p:anim>
                                    <p:anim calcmode="lin" valueType="num">
                                      <p:cBhvr>
                                        <p:cTn id="207" dur="500" fill="hold"/>
                                        <p:tgtEl>
                                          <p:spTgt spid="1029"/>
                                        </p:tgtEl>
                                        <p:attrNameLst>
                                          <p:attrName>ppt_h</p:attrName>
                                        </p:attrNameLst>
                                      </p:cBhvr>
                                      <p:tavLst>
                                        <p:tav tm="0">
                                          <p:val>
                                            <p:fltVal val="0"/>
                                          </p:val>
                                        </p:tav>
                                        <p:tav tm="100000">
                                          <p:val>
                                            <p:strVal val="#ppt_h"/>
                                          </p:val>
                                        </p:tav>
                                      </p:tavLst>
                                    </p:anim>
                                    <p:animEffect transition="in" filter="fade">
                                      <p:cBhvr>
                                        <p:cTn id="208" dur="500"/>
                                        <p:tgtEl>
                                          <p:spTgt spid="1029"/>
                                        </p:tgtEl>
                                      </p:cBhvr>
                                    </p:animEffect>
                                  </p:childTnLst>
                                </p:cTn>
                              </p:par>
                              <p:par>
                                <p:cTn id="209" presetID="2" presetClass="entr" presetSubtype="4" fill="hold" nodeType="withEffect">
                                  <p:stCondLst>
                                    <p:cond delay="58250"/>
                                  </p:stCondLst>
                                  <p:childTnLst>
                                    <p:set>
                                      <p:cBhvr>
                                        <p:cTn id="210" dur="1" fill="hold">
                                          <p:stCondLst>
                                            <p:cond delay="0"/>
                                          </p:stCondLst>
                                        </p:cTn>
                                        <p:tgtEl>
                                          <p:spTgt spid="1034"/>
                                        </p:tgtEl>
                                        <p:attrNameLst>
                                          <p:attrName>style.visibility</p:attrName>
                                        </p:attrNameLst>
                                      </p:cBhvr>
                                      <p:to>
                                        <p:strVal val="visible"/>
                                      </p:to>
                                    </p:set>
                                    <p:anim calcmode="lin" valueType="num">
                                      <p:cBhvr additive="base">
                                        <p:cTn id="211" dur="500" fill="hold"/>
                                        <p:tgtEl>
                                          <p:spTgt spid="1034"/>
                                        </p:tgtEl>
                                        <p:attrNameLst>
                                          <p:attrName>ppt_x</p:attrName>
                                        </p:attrNameLst>
                                      </p:cBhvr>
                                      <p:tavLst>
                                        <p:tav tm="0">
                                          <p:val>
                                            <p:strVal val="#ppt_x"/>
                                          </p:val>
                                        </p:tav>
                                        <p:tav tm="100000">
                                          <p:val>
                                            <p:strVal val="#ppt_x"/>
                                          </p:val>
                                        </p:tav>
                                      </p:tavLst>
                                    </p:anim>
                                    <p:anim calcmode="lin" valueType="num">
                                      <p:cBhvr additive="base">
                                        <p:cTn id="212" dur="500" fill="hold"/>
                                        <p:tgtEl>
                                          <p:spTgt spid="1034"/>
                                        </p:tgtEl>
                                        <p:attrNameLst>
                                          <p:attrName>ppt_y</p:attrName>
                                        </p:attrNameLst>
                                      </p:cBhvr>
                                      <p:tavLst>
                                        <p:tav tm="0">
                                          <p:val>
                                            <p:strVal val="1+#ppt_h/2"/>
                                          </p:val>
                                        </p:tav>
                                        <p:tav tm="100000">
                                          <p:val>
                                            <p:strVal val="#ppt_y"/>
                                          </p:val>
                                        </p:tav>
                                      </p:tavLst>
                                    </p:anim>
                                  </p:childTnLst>
                                </p:cTn>
                              </p:par>
                              <p:par>
                                <p:cTn id="213" presetID="32" presetClass="emph" presetSubtype="0" fill="hold" nodeType="withEffect">
                                  <p:stCondLst>
                                    <p:cond delay="58250"/>
                                  </p:stCondLst>
                                  <p:childTnLst>
                                    <p:animRot by="120000">
                                      <p:cBhvr>
                                        <p:cTn id="214" dur="300" fill="hold">
                                          <p:stCondLst>
                                            <p:cond delay="0"/>
                                          </p:stCondLst>
                                        </p:cTn>
                                        <p:tgtEl>
                                          <p:spTgt spid="1034"/>
                                        </p:tgtEl>
                                        <p:attrNameLst>
                                          <p:attrName>r</p:attrName>
                                        </p:attrNameLst>
                                      </p:cBhvr>
                                    </p:animRot>
                                    <p:animRot by="-240000">
                                      <p:cBhvr>
                                        <p:cTn id="215" dur="600" fill="hold">
                                          <p:stCondLst>
                                            <p:cond delay="600"/>
                                          </p:stCondLst>
                                        </p:cTn>
                                        <p:tgtEl>
                                          <p:spTgt spid="1034"/>
                                        </p:tgtEl>
                                        <p:attrNameLst>
                                          <p:attrName>r</p:attrName>
                                        </p:attrNameLst>
                                      </p:cBhvr>
                                    </p:animRot>
                                    <p:animRot by="240000">
                                      <p:cBhvr>
                                        <p:cTn id="216" dur="600" fill="hold">
                                          <p:stCondLst>
                                            <p:cond delay="1200"/>
                                          </p:stCondLst>
                                        </p:cTn>
                                        <p:tgtEl>
                                          <p:spTgt spid="1034"/>
                                        </p:tgtEl>
                                        <p:attrNameLst>
                                          <p:attrName>r</p:attrName>
                                        </p:attrNameLst>
                                      </p:cBhvr>
                                    </p:animRot>
                                    <p:animRot by="-240000">
                                      <p:cBhvr>
                                        <p:cTn id="217" dur="600" fill="hold">
                                          <p:stCondLst>
                                            <p:cond delay="1800"/>
                                          </p:stCondLst>
                                        </p:cTn>
                                        <p:tgtEl>
                                          <p:spTgt spid="1034"/>
                                        </p:tgtEl>
                                        <p:attrNameLst>
                                          <p:attrName>r</p:attrName>
                                        </p:attrNameLst>
                                      </p:cBhvr>
                                    </p:animRot>
                                    <p:animRot by="120000">
                                      <p:cBhvr>
                                        <p:cTn id="218" dur="600" fill="hold">
                                          <p:stCondLst>
                                            <p:cond delay="2400"/>
                                          </p:stCondLst>
                                        </p:cTn>
                                        <p:tgtEl>
                                          <p:spTgt spid="1034"/>
                                        </p:tgtEl>
                                        <p:attrNameLst>
                                          <p:attrName>r</p:attrName>
                                        </p:attrNameLst>
                                      </p:cBhvr>
                                    </p:animRot>
                                  </p:childTnLst>
                                </p:cTn>
                              </p:par>
                              <p:par>
                                <p:cTn id="219" presetID="53" presetClass="entr" presetSubtype="16" fill="hold" nodeType="withEffect">
                                  <p:stCondLst>
                                    <p:cond delay="58750"/>
                                  </p:stCondLst>
                                  <p:childTnLst>
                                    <p:set>
                                      <p:cBhvr>
                                        <p:cTn id="220" dur="1" fill="hold">
                                          <p:stCondLst>
                                            <p:cond delay="0"/>
                                          </p:stCondLst>
                                        </p:cTn>
                                        <p:tgtEl>
                                          <p:spTgt spid="1030"/>
                                        </p:tgtEl>
                                        <p:attrNameLst>
                                          <p:attrName>style.visibility</p:attrName>
                                        </p:attrNameLst>
                                      </p:cBhvr>
                                      <p:to>
                                        <p:strVal val="visible"/>
                                      </p:to>
                                    </p:set>
                                    <p:anim calcmode="lin" valueType="num">
                                      <p:cBhvr>
                                        <p:cTn id="221" dur="500" fill="hold"/>
                                        <p:tgtEl>
                                          <p:spTgt spid="1030"/>
                                        </p:tgtEl>
                                        <p:attrNameLst>
                                          <p:attrName>ppt_w</p:attrName>
                                        </p:attrNameLst>
                                      </p:cBhvr>
                                      <p:tavLst>
                                        <p:tav tm="0">
                                          <p:val>
                                            <p:fltVal val="0"/>
                                          </p:val>
                                        </p:tav>
                                        <p:tav tm="100000">
                                          <p:val>
                                            <p:strVal val="#ppt_w"/>
                                          </p:val>
                                        </p:tav>
                                      </p:tavLst>
                                    </p:anim>
                                    <p:anim calcmode="lin" valueType="num">
                                      <p:cBhvr>
                                        <p:cTn id="222" dur="500" fill="hold"/>
                                        <p:tgtEl>
                                          <p:spTgt spid="1030"/>
                                        </p:tgtEl>
                                        <p:attrNameLst>
                                          <p:attrName>ppt_h</p:attrName>
                                        </p:attrNameLst>
                                      </p:cBhvr>
                                      <p:tavLst>
                                        <p:tav tm="0">
                                          <p:val>
                                            <p:fltVal val="0"/>
                                          </p:val>
                                        </p:tav>
                                        <p:tav tm="100000">
                                          <p:val>
                                            <p:strVal val="#ppt_h"/>
                                          </p:val>
                                        </p:tav>
                                      </p:tavLst>
                                    </p:anim>
                                    <p:animEffect transition="in" filter="fade">
                                      <p:cBhvr>
                                        <p:cTn id="223" dur="500"/>
                                        <p:tgtEl>
                                          <p:spTgt spid="1030"/>
                                        </p:tgtEl>
                                      </p:cBhvr>
                                    </p:animEffect>
                                  </p:childTnLst>
                                </p:cTn>
                              </p:par>
                              <p:par>
                                <p:cTn id="224" presetID="53" presetClass="entr" presetSubtype="16" fill="hold" nodeType="withEffect">
                                  <p:stCondLst>
                                    <p:cond delay="59000"/>
                                  </p:stCondLst>
                                  <p:childTnLst>
                                    <p:set>
                                      <p:cBhvr>
                                        <p:cTn id="225" dur="1" fill="hold">
                                          <p:stCondLst>
                                            <p:cond delay="0"/>
                                          </p:stCondLst>
                                        </p:cTn>
                                        <p:tgtEl>
                                          <p:spTgt spid="1031"/>
                                        </p:tgtEl>
                                        <p:attrNameLst>
                                          <p:attrName>style.visibility</p:attrName>
                                        </p:attrNameLst>
                                      </p:cBhvr>
                                      <p:to>
                                        <p:strVal val="visible"/>
                                      </p:to>
                                    </p:set>
                                    <p:anim calcmode="lin" valueType="num">
                                      <p:cBhvr>
                                        <p:cTn id="226" dur="500" fill="hold"/>
                                        <p:tgtEl>
                                          <p:spTgt spid="1031"/>
                                        </p:tgtEl>
                                        <p:attrNameLst>
                                          <p:attrName>ppt_w</p:attrName>
                                        </p:attrNameLst>
                                      </p:cBhvr>
                                      <p:tavLst>
                                        <p:tav tm="0">
                                          <p:val>
                                            <p:fltVal val="0"/>
                                          </p:val>
                                        </p:tav>
                                        <p:tav tm="100000">
                                          <p:val>
                                            <p:strVal val="#ppt_w"/>
                                          </p:val>
                                        </p:tav>
                                      </p:tavLst>
                                    </p:anim>
                                    <p:anim calcmode="lin" valueType="num">
                                      <p:cBhvr>
                                        <p:cTn id="227" dur="500" fill="hold"/>
                                        <p:tgtEl>
                                          <p:spTgt spid="1031"/>
                                        </p:tgtEl>
                                        <p:attrNameLst>
                                          <p:attrName>ppt_h</p:attrName>
                                        </p:attrNameLst>
                                      </p:cBhvr>
                                      <p:tavLst>
                                        <p:tav tm="0">
                                          <p:val>
                                            <p:fltVal val="0"/>
                                          </p:val>
                                        </p:tav>
                                        <p:tav tm="100000">
                                          <p:val>
                                            <p:strVal val="#ppt_h"/>
                                          </p:val>
                                        </p:tav>
                                      </p:tavLst>
                                    </p:anim>
                                    <p:animEffect transition="in" filter="fade">
                                      <p:cBhvr>
                                        <p:cTn id="228" dur="500"/>
                                        <p:tgtEl>
                                          <p:spTgt spid="1031"/>
                                        </p:tgtEl>
                                      </p:cBhvr>
                                    </p:animEffect>
                                  </p:childTnLst>
                                </p:cTn>
                              </p:par>
                              <p:par>
                                <p:cTn id="229" presetID="10" presetClass="exit" presetSubtype="0" fill="hold" grpId="1" nodeType="withEffect">
                                  <p:stCondLst>
                                    <p:cond delay="57000"/>
                                  </p:stCondLst>
                                  <p:iterate type="lt">
                                    <p:tmPct val="0"/>
                                  </p:iterate>
                                  <p:childTnLst>
                                    <p:animEffect transition="out" filter="fade">
                                      <p:cBhvr>
                                        <p:cTn id="230" dur="500"/>
                                        <p:tgtEl>
                                          <p:spTgt spid="8"/>
                                        </p:tgtEl>
                                      </p:cBhvr>
                                    </p:animEffect>
                                    <p:set>
                                      <p:cBhvr>
                                        <p:cTn id="2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P spid="7"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860032" y="0"/>
            <a:ext cx="3168352"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Ukraine </a:t>
            </a:r>
            <a:r>
              <a:rPr lang="en-US" sz="2000" b="1" cap="all" spc="0"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Fußball</a:t>
            </a:r>
            <a:r>
              <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a:t>
            </a:r>
            <a:endParaRPr lang="ru-RU"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Прямоугольник 5"/>
          <p:cNvSpPr/>
          <p:nvPr/>
        </p:nvSpPr>
        <p:spPr>
          <a:xfrm>
            <a:off x="539552" y="692695"/>
            <a:ext cx="5368850" cy="2308324"/>
          </a:xfrm>
          <a:prstGeom prst="rect">
            <a:avLst/>
          </a:prstGeom>
        </p:spPr>
        <p:txBody>
          <a:bodyPr wrap="square">
            <a:spAutoFit/>
          </a:bodyPr>
          <a:lstStyle/>
          <a:p>
            <a:r>
              <a:rPr lang="de-DE" dirty="0">
                <a:solidFill>
                  <a:schemeClr val="bg2">
                    <a:lumMod val="50000"/>
                  </a:schemeClr>
                </a:solidFill>
              </a:rPr>
              <a:t>Ukraine Meisterschaft Fußball - Fußball-Wettbewerbe in der Ukraine, im Jahre 1991 gegründet. Veranstaltungen statt alle Fußballmannschaften aus der Premier League, der ersten und zweiten Ligen. Die Saison dauert von Mitte Juli bis Anfang Juni im nächsten Jahr mit einer Winterpause von Anfang Dezember bis Anfang März. </a:t>
            </a:r>
          </a:p>
        </p:txBody>
      </p:sp>
      <p:pic>
        <p:nvPicPr>
          <p:cNvPr id="6148" name="Picture 4" descr="Емблема ФФ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05" y="3140968"/>
            <a:ext cx="2110235" cy="284178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622402" y="4895294"/>
            <a:ext cx="4935225" cy="1477328"/>
          </a:xfrm>
          <a:prstGeom prst="rect">
            <a:avLst/>
          </a:prstGeom>
        </p:spPr>
        <p:txBody>
          <a:bodyPr wrap="square">
            <a:spAutoFit/>
          </a:bodyPr>
          <a:lstStyle/>
          <a:p>
            <a:r>
              <a:rPr lang="de-DE" dirty="0">
                <a:solidFill>
                  <a:schemeClr val="bg2">
                    <a:lumMod val="50000"/>
                  </a:schemeClr>
                </a:solidFill>
              </a:rPr>
              <a:t>Premier League wird von ukrainischen Fußball-Premier League betrieben und die ersten und zweiten Liga - Ausführen der Professional Football League der Ukraine (PFL).</a:t>
            </a:r>
          </a:p>
        </p:txBody>
      </p:sp>
      <p:pic>
        <p:nvPicPr>
          <p:cNvPr id="6150" name="Picture 6" descr="http://upload.wikimedia.org/wikipedia/commons/thumb/2/2e/PFL_logo.gif/200px-PFL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384" y="692695"/>
            <a:ext cx="1905000" cy="245745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622402" y="3140968"/>
            <a:ext cx="4982046" cy="1754326"/>
          </a:xfrm>
          <a:prstGeom prst="rect">
            <a:avLst/>
          </a:prstGeom>
        </p:spPr>
        <p:txBody>
          <a:bodyPr wrap="square">
            <a:spAutoFit/>
          </a:bodyPr>
          <a:lstStyle/>
          <a:p>
            <a:r>
              <a:rPr lang="de-DE" dirty="0">
                <a:solidFill>
                  <a:schemeClr val="bg2">
                    <a:lumMod val="50000"/>
                  </a:schemeClr>
                </a:solidFill>
              </a:rPr>
              <a:t>Am Ende der Saison das Team, das die letzten beiden Plätze in der Premier League Ukraine nahm, bewegte Unterschicht in die erste Liga und damit die beiden besten Teams erste Liga erfahren Sie mehr über die Premier League.</a:t>
            </a:r>
          </a:p>
        </p:txBody>
      </p:sp>
    </p:spTree>
    <p:extLst>
      <p:ext uri="{BB962C8B-B14F-4D97-AF65-F5344CB8AC3E}">
        <p14:creationId xmlns:p14="http://schemas.microsoft.com/office/powerpoint/2010/main" val="4008884071"/>
      </p:ext>
    </p:extLst>
  </p:cSld>
  <p:clrMapOvr>
    <a:masterClrMapping/>
  </p:clrMapOvr>
  <mc:AlternateContent xmlns:mc="http://schemas.openxmlformats.org/markup-compatibility/2006">
    <mc:Choice xmlns:p14="http://schemas.microsoft.com/office/powerpoint/2010/main" Requires="p14">
      <p:transition spd="slow" p14:dur="4000" advClick="0" advTm="7000">
        <p14:honeycomb/>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6">
                                            <p:txEl>
                                              <p:pRg st="0" end="0"/>
                                            </p:txEl>
                                          </p:spTgt>
                                        </p:tgtEl>
                                        <p:attrNameLst>
                                          <p:attrName>ppt_w</p:attrName>
                                        </p:attrNameLst>
                                      </p:cBhvr>
                                    </p:anim>
                                    <p:anim by="(#ppt_w*0.50)" calcmode="lin" valueType="num">
                                      <p:cBhvr>
                                        <p:cTn id="8" dur="125" decel="50000" autoRev="1" fill="hold">
                                          <p:stCondLst>
                                            <p:cond delay="0"/>
                                          </p:stCondLst>
                                        </p:cTn>
                                        <p:tgtEl>
                                          <p:spTgt spid="6">
                                            <p:txEl>
                                              <p:pRg st="0" end="0"/>
                                            </p:txEl>
                                          </p:spTgt>
                                        </p:tgtEl>
                                        <p:attrNameLst>
                                          <p:attrName>ppt_x</p:attrName>
                                        </p:attrNameLst>
                                      </p:cBhvr>
                                    </p:anim>
                                    <p:anim from="(-#ppt_h/2)" to="(#ppt_y)" calcmode="lin" valueType="num">
                                      <p:cBhvr>
                                        <p:cTn id="9" dur="250" fill="hold">
                                          <p:stCondLst>
                                            <p:cond delay="0"/>
                                          </p:stCondLst>
                                        </p:cTn>
                                        <p:tgtEl>
                                          <p:spTgt spid="6">
                                            <p:txEl>
                                              <p:pRg st="0" end="0"/>
                                            </p:txEl>
                                          </p:spTgt>
                                        </p:tgtEl>
                                        <p:attrNameLst>
                                          <p:attrName>ppt_y</p:attrName>
                                        </p:attrNameLst>
                                      </p:cBhvr>
                                    </p:anim>
                                    <p:animRot by="21600000">
                                      <p:cBhvr>
                                        <p:cTn id="10" dur="250" fill="hold">
                                          <p:stCondLst>
                                            <p:cond delay="0"/>
                                          </p:stCondLst>
                                        </p:cTn>
                                        <p:tgtEl>
                                          <p:spTgt spid="6">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 by="(-#ppt_w*2)" calcmode="lin" valueType="num">
                                      <p:cBhvr rctx="PPT">
                                        <p:cTn id="13" dur="125" autoRev="1" fill="hold">
                                          <p:stCondLst>
                                            <p:cond delay="0"/>
                                          </p:stCondLst>
                                        </p:cTn>
                                        <p:tgtEl>
                                          <p:spTgt spid="8">
                                            <p:txEl>
                                              <p:pRg st="0" end="0"/>
                                            </p:txEl>
                                          </p:spTgt>
                                        </p:tgtEl>
                                        <p:attrNameLst>
                                          <p:attrName>ppt_w</p:attrName>
                                        </p:attrNameLst>
                                      </p:cBhvr>
                                    </p:anim>
                                    <p:anim by="(#ppt_w*0.50)" calcmode="lin" valueType="num">
                                      <p:cBhvr>
                                        <p:cTn id="14" dur="125" decel="50000" autoRev="1" fill="hold">
                                          <p:stCondLst>
                                            <p:cond delay="0"/>
                                          </p:stCondLst>
                                        </p:cTn>
                                        <p:tgtEl>
                                          <p:spTgt spid="8">
                                            <p:txEl>
                                              <p:pRg st="0" end="0"/>
                                            </p:txEl>
                                          </p:spTgt>
                                        </p:tgtEl>
                                        <p:attrNameLst>
                                          <p:attrName>ppt_x</p:attrName>
                                        </p:attrNameLst>
                                      </p:cBhvr>
                                    </p:anim>
                                    <p:anim from="(-#ppt_h/2)" to="(#ppt_y)" calcmode="lin" valueType="num">
                                      <p:cBhvr>
                                        <p:cTn id="15" dur="250" fill="hold">
                                          <p:stCondLst>
                                            <p:cond delay="0"/>
                                          </p:stCondLst>
                                        </p:cTn>
                                        <p:tgtEl>
                                          <p:spTgt spid="8">
                                            <p:txEl>
                                              <p:pRg st="0" end="0"/>
                                            </p:txEl>
                                          </p:spTgt>
                                        </p:tgtEl>
                                        <p:attrNameLst>
                                          <p:attrName>ppt_y</p:attrName>
                                        </p:attrNameLst>
                                      </p:cBhvr>
                                    </p:anim>
                                    <p:animRot by="21600000">
                                      <p:cBhvr>
                                        <p:cTn id="16" dur="250" fill="hold">
                                          <p:stCondLst>
                                            <p:cond delay="0"/>
                                          </p:stCondLst>
                                        </p:cTn>
                                        <p:tgtEl>
                                          <p:spTgt spid="8">
                                            <p:txEl>
                                              <p:pRg st="0" end="0"/>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by="(-#ppt_w*2)" calcmode="lin" valueType="num">
                                      <p:cBhvr rctx="PPT">
                                        <p:cTn id="19" dur="125" autoRev="1" fill="hold">
                                          <p:stCondLst>
                                            <p:cond delay="0"/>
                                          </p:stCondLst>
                                        </p:cTn>
                                        <p:tgtEl>
                                          <p:spTgt spid="7">
                                            <p:txEl>
                                              <p:pRg st="0" end="0"/>
                                            </p:txEl>
                                          </p:spTgt>
                                        </p:tgtEl>
                                        <p:attrNameLst>
                                          <p:attrName>ppt_w</p:attrName>
                                        </p:attrNameLst>
                                      </p:cBhvr>
                                    </p:anim>
                                    <p:anim by="(#ppt_w*0.50)" calcmode="lin" valueType="num">
                                      <p:cBhvr>
                                        <p:cTn id="20" dur="125" decel="50000" autoRev="1" fill="hold">
                                          <p:stCondLst>
                                            <p:cond delay="0"/>
                                          </p:stCondLst>
                                        </p:cTn>
                                        <p:tgtEl>
                                          <p:spTgt spid="7">
                                            <p:txEl>
                                              <p:pRg st="0" end="0"/>
                                            </p:txEl>
                                          </p:spTgt>
                                        </p:tgtEl>
                                        <p:attrNameLst>
                                          <p:attrName>ppt_x</p:attrName>
                                        </p:attrNameLst>
                                      </p:cBhvr>
                                    </p:anim>
                                    <p:anim from="(-#ppt_h/2)" to="(#ppt_y)" calcmode="lin" valueType="num">
                                      <p:cBhvr>
                                        <p:cTn id="21" dur="250" fill="hold">
                                          <p:stCondLst>
                                            <p:cond delay="0"/>
                                          </p:stCondLst>
                                        </p:cTn>
                                        <p:tgtEl>
                                          <p:spTgt spid="7">
                                            <p:txEl>
                                              <p:pRg st="0" end="0"/>
                                            </p:txEl>
                                          </p:spTgt>
                                        </p:tgtEl>
                                        <p:attrNameLst>
                                          <p:attrName>ppt_y</p:attrName>
                                        </p:attrNameLst>
                                      </p:cBhvr>
                                    </p:anim>
                                    <p:animRot by="21600000">
                                      <p:cBhvr>
                                        <p:cTn id="22" dur="250" fill="hold">
                                          <p:stCondLst>
                                            <p:cond delay="0"/>
                                          </p:stCondLst>
                                        </p:cTn>
                                        <p:tgtEl>
                                          <p:spTgt spid="7">
                                            <p:txEl>
                                              <p:pRg st="0" end="0"/>
                                            </p:txEl>
                                          </p:spTgt>
                                        </p:tgtEl>
                                        <p:attrNameLst>
                                          <p:attrName>r</p:attrName>
                                        </p:attrNameLst>
                                      </p:cBhvr>
                                    </p:animRot>
                                  </p:childTnLst>
                                </p:cTn>
                              </p:par>
                              <p:par>
                                <p:cTn id="23" presetID="52" presetClass="entr" presetSubtype="0" fill="hold" nodeType="withEffect">
                                  <p:stCondLst>
                                    <p:cond delay="500"/>
                                  </p:stCondLst>
                                  <p:childTnLst>
                                    <p:set>
                                      <p:cBhvr>
                                        <p:cTn id="24" dur="1" fill="hold">
                                          <p:stCondLst>
                                            <p:cond delay="0"/>
                                          </p:stCondLst>
                                        </p:cTn>
                                        <p:tgtEl>
                                          <p:spTgt spid="6150"/>
                                        </p:tgtEl>
                                        <p:attrNameLst>
                                          <p:attrName>style.visibility</p:attrName>
                                        </p:attrNameLst>
                                      </p:cBhvr>
                                      <p:to>
                                        <p:strVal val="visible"/>
                                      </p:to>
                                    </p:set>
                                    <p:animScale>
                                      <p:cBhvr>
                                        <p:cTn id="25" dur="2000" decel="50000" fill="hold">
                                          <p:stCondLst>
                                            <p:cond delay="0"/>
                                          </p:stCondLst>
                                        </p:cTn>
                                        <p:tgtEl>
                                          <p:spTgt spid="61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6150"/>
                                        </p:tgtEl>
                                        <p:attrNameLst>
                                          <p:attrName>ppt_x</p:attrName>
                                          <p:attrName>ppt_y</p:attrName>
                                        </p:attrNameLst>
                                      </p:cBhvr>
                                    </p:animMotion>
                                    <p:animEffect transition="in" filter="fade">
                                      <p:cBhvr>
                                        <p:cTn id="27" dur="2000"/>
                                        <p:tgtEl>
                                          <p:spTgt spid="6150"/>
                                        </p:tgtEl>
                                      </p:cBhvr>
                                    </p:animEffect>
                                  </p:childTnLst>
                                </p:cTn>
                              </p:par>
                              <p:par>
                                <p:cTn id="28" presetID="26" presetClass="entr" presetSubtype="0" fill="hold" nodeType="withEffect">
                                  <p:stCondLst>
                                    <p:cond delay="500"/>
                                  </p:stCondLst>
                                  <p:childTnLst>
                                    <p:set>
                                      <p:cBhvr>
                                        <p:cTn id="29" dur="1" fill="hold">
                                          <p:stCondLst>
                                            <p:cond delay="0"/>
                                          </p:stCondLst>
                                        </p:cTn>
                                        <p:tgtEl>
                                          <p:spTgt spid="6148"/>
                                        </p:tgtEl>
                                        <p:attrNameLst>
                                          <p:attrName>style.visibility</p:attrName>
                                        </p:attrNameLst>
                                      </p:cBhvr>
                                      <p:to>
                                        <p:strVal val="visible"/>
                                      </p:to>
                                    </p:set>
                                    <p:animEffect transition="in" filter="wipe(down)">
                                      <p:cBhvr>
                                        <p:cTn id="30" dur="725">
                                          <p:stCondLst>
                                            <p:cond delay="0"/>
                                          </p:stCondLst>
                                        </p:cTn>
                                        <p:tgtEl>
                                          <p:spTgt spid="6148"/>
                                        </p:tgtEl>
                                      </p:cBhvr>
                                    </p:animEffect>
                                    <p:anim calcmode="lin" valueType="num">
                                      <p:cBhvr>
                                        <p:cTn id="31" dur="2278"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32" dur="830"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33" dur="830" tmFilter="0, 0; 0.125,0.2665; 0.25,0.4; 0.375,0.465; 0.5,0.5;  0.625,0.535; 0.75,0.6; 0.875,0.7335; 1,1">
                                          <p:stCondLst>
                                            <p:cond delay="830"/>
                                          </p:stCondLst>
                                        </p:cTn>
                                        <p:tgtEl>
                                          <p:spTgt spid="6148"/>
                                        </p:tgtEl>
                                        <p:attrNameLst>
                                          <p:attrName>ppt_y</p:attrName>
                                        </p:attrNameLst>
                                      </p:cBhvr>
                                      <p:tavLst>
                                        <p:tav tm="0" fmla="#ppt_y-sin(pi*$)/9">
                                          <p:val>
                                            <p:fltVal val="0"/>
                                          </p:val>
                                        </p:tav>
                                        <p:tav tm="100000">
                                          <p:val>
                                            <p:fltVal val="1"/>
                                          </p:val>
                                        </p:tav>
                                      </p:tavLst>
                                    </p:anim>
                                    <p:anim calcmode="lin" valueType="num">
                                      <p:cBhvr>
                                        <p:cTn id="34" dur="415" tmFilter="0, 0; 0.125,0.2665; 0.25,0.4; 0.375,0.465; 0.5,0.5;  0.625,0.535; 0.75,0.6; 0.875,0.7335; 1,1">
                                          <p:stCondLst>
                                            <p:cond delay="1655"/>
                                          </p:stCondLst>
                                        </p:cTn>
                                        <p:tgtEl>
                                          <p:spTgt spid="6148"/>
                                        </p:tgtEl>
                                        <p:attrNameLst>
                                          <p:attrName>ppt_y</p:attrName>
                                        </p:attrNameLst>
                                      </p:cBhvr>
                                      <p:tavLst>
                                        <p:tav tm="0" fmla="#ppt_y-sin(pi*$)/27">
                                          <p:val>
                                            <p:fltVal val="0"/>
                                          </p:val>
                                        </p:tav>
                                        <p:tav tm="100000">
                                          <p:val>
                                            <p:fltVal val="1"/>
                                          </p:val>
                                        </p:tav>
                                      </p:tavLst>
                                    </p:anim>
                                    <p:anim calcmode="lin" valueType="num">
                                      <p:cBhvr>
                                        <p:cTn id="35" dur="205" tmFilter="0, 0; 0.125,0.2665; 0.25,0.4; 0.375,0.465; 0.5,0.5;  0.625,0.535; 0.75,0.6; 0.875,0.7335; 1,1">
                                          <p:stCondLst>
                                            <p:cond delay="2070"/>
                                          </p:stCondLst>
                                        </p:cTn>
                                        <p:tgtEl>
                                          <p:spTgt spid="6148"/>
                                        </p:tgtEl>
                                        <p:attrNameLst>
                                          <p:attrName>ppt_y</p:attrName>
                                        </p:attrNameLst>
                                      </p:cBhvr>
                                      <p:tavLst>
                                        <p:tav tm="0" fmla="#ppt_y-sin(pi*$)/81">
                                          <p:val>
                                            <p:fltVal val="0"/>
                                          </p:val>
                                        </p:tav>
                                        <p:tav tm="100000">
                                          <p:val>
                                            <p:fltVal val="1"/>
                                          </p:val>
                                        </p:tav>
                                      </p:tavLst>
                                    </p:anim>
                                    <p:animScale>
                                      <p:cBhvr>
                                        <p:cTn id="36" dur="33">
                                          <p:stCondLst>
                                            <p:cond delay="812"/>
                                          </p:stCondLst>
                                        </p:cTn>
                                        <p:tgtEl>
                                          <p:spTgt spid="6148"/>
                                        </p:tgtEl>
                                      </p:cBhvr>
                                      <p:to x="100000" y="60000"/>
                                    </p:animScale>
                                    <p:animScale>
                                      <p:cBhvr>
                                        <p:cTn id="37" dur="207" decel="50000">
                                          <p:stCondLst>
                                            <p:cond delay="845"/>
                                          </p:stCondLst>
                                        </p:cTn>
                                        <p:tgtEl>
                                          <p:spTgt spid="6148"/>
                                        </p:tgtEl>
                                      </p:cBhvr>
                                      <p:to x="100000" y="100000"/>
                                    </p:animScale>
                                    <p:animScale>
                                      <p:cBhvr>
                                        <p:cTn id="38" dur="33">
                                          <p:stCondLst>
                                            <p:cond delay="1640"/>
                                          </p:stCondLst>
                                        </p:cTn>
                                        <p:tgtEl>
                                          <p:spTgt spid="6148"/>
                                        </p:tgtEl>
                                      </p:cBhvr>
                                      <p:to x="100000" y="80000"/>
                                    </p:animScale>
                                    <p:animScale>
                                      <p:cBhvr>
                                        <p:cTn id="39" dur="207" decel="50000">
                                          <p:stCondLst>
                                            <p:cond delay="1673"/>
                                          </p:stCondLst>
                                        </p:cTn>
                                        <p:tgtEl>
                                          <p:spTgt spid="6148"/>
                                        </p:tgtEl>
                                      </p:cBhvr>
                                      <p:to x="100000" y="100000"/>
                                    </p:animScale>
                                    <p:animScale>
                                      <p:cBhvr>
                                        <p:cTn id="40" dur="33">
                                          <p:stCondLst>
                                            <p:cond delay="2052"/>
                                          </p:stCondLst>
                                        </p:cTn>
                                        <p:tgtEl>
                                          <p:spTgt spid="6148"/>
                                        </p:tgtEl>
                                      </p:cBhvr>
                                      <p:to x="100000" y="90000"/>
                                    </p:animScale>
                                    <p:animScale>
                                      <p:cBhvr>
                                        <p:cTn id="41" dur="207" decel="50000">
                                          <p:stCondLst>
                                            <p:cond delay="2085"/>
                                          </p:stCondLst>
                                        </p:cTn>
                                        <p:tgtEl>
                                          <p:spTgt spid="6148"/>
                                        </p:tgtEl>
                                      </p:cBhvr>
                                      <p:to x="100000" y="100000"/>
                                    </p:animScale>
                                    <p:animScale>
                                      <p:cBhvr>
                                        <p:cTn id="42" dur="33">
                                          <p:stCondLst>
                                            <p:cond delay="2260"/>
                                          </p:stCondLst>
                                        </p:cTn>
                                        <p:tgtEl>
                                          <p:spTgt spid="6148"/>
                                        </p:tgtEl>
                                      </p:cBhvr>
                                      <p:to x="100000" y="95000"/>
                                    </p:animScale>
                                    <p:animScale>
                                      <p:cBhvr>
                                        <p:cTn id="43" dur="207" decel="50000">
                                          <p:stCondLst>
                                            <p:cond delay="2293"/>
                                          </p:stCondLst>
                                        </p:cTn>
                                        <p:tgtEl>
                                          <p:spTgt spid="61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88024" y="-10219"/>
            <a:ext cx="3190628"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Die </a:t>
            </a:r>
            <a:r>
              <a:rPr lang="en-US" b="1" cap="all" spc="0"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Fußballmannschaft</a:t>
            </a:r>
            <a:r>
              <a:rPr lang="en-U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der Ukraine</a:t>
            </a:r>
            <a:endParaRPr lang="ru-RU"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Прямоугольник 6"/>
          <p:cNvSpPr/>
          <p:nvPr/>
        </p:nvSpPr>
        <p:spPr>
          <a:xfrm>
            <a:off x="683568" y="312946"/>
            <a:ext cx="3012363"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Premier</a:t>
            </a:r>
            <a:r>
              <a:rPr lang="en-U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League</a:t>
            </a:r>
            <a:endParaRPr lang="ru-RU"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Прямоугольник 8"/>
          <p:cNvSpPr/>
          <p:nvPr/>
        </p:nvSpPr>
        <p:spPr>
          <a:xfrm>
            <a:off x="2327779" y="1427456"/>
            <a:ext cx="1368152" cy="4801314"/>
          </a:xfrm>
          <a:prstGeom prst="rect">
            <a:avLst/>
          </a:prstGeom>
        </p:spPr>
        <p:txBody>
          <a:bodyPr wrap="square">
            <a:spAutoFit/>
          </a:bodyPr>
          <a:lstStyle/>
          <a:p>
            <a:r>
              <a:rPr lang="uk-UA" dirty="0" smtClean="0">
                <a:solidFill>
                  <a:schemeClr val="bg2">
                    <a:lumMod val="50000"/>
                  </a:schemeClr>
                </a:solidFill>
              </a:rPr>
              <a:t>«</a:t>
            </a:r>
            <a:r>
              <a:rPr lang="en-US" dirty="0" err="1" smtClean="0">
                <a:solidFill>
                  <a:schemeClr val="bg2">
                    <a:lumMod val="50000"/>
                  </a:schemeClr>
                </a:solidFill>
              </a:rPr>
              <a:t>Volyn</a:t>
            </a:r>
            <a:r>
              <a:rPr lang="uk-UA" dirty="0" smtClean="0">
                <a:solidFill>
                  <a:schemeClr val="bg2">
                    <a:lumMod val="50000"/>
                  </a:schemeClr>
                </a:solidFill>
              </a:rPr>
              <a:t>»</a:t>
            </a:r>
          </a:p>
          <a:p>
            <a:endParaRPr lang="uk-UA" dirty="0">
              <a:solidFill>
                <a:schemeClr val="bg2">
                  <a:lumMod val="50000"/>
                </a:schemeClr>
              </a:solidFill>
            </a:endParaRPr>
          </a:p>
          <a:p>
            <a:endParaRPr lang="en-US" dirty="0">
              <a:solidFill>
                <a:schemeClr val="bg2">
                  <a:lumMod val="50000"/>
                </a:schemeClr>
              </a:solidFill>
            </a:endParaRPr>
          </a:p>
          <a:p>
            <a:r>
              <a:rPr lang="uk-UA" dirty="0" smtClean="0">
                <a:solidFill>
                  <a:schemeClr val="bg2">
                    <a:lumMod val="50000"/>
                  </a:schemeClr>
                </a:solidFill>
              </a:rPr>
              <a:t>«</a:t>
            </a:r>
            <a:r>
              <a:rPr lang="en-US" dirty="0" err="1" smtClean="0">
                <a:solidFill>
                  <a:schemeClr val="bg2">
                    <a:lumMod val="50000"/>
                  </a:schemeClr>
                </a:solidFill>
              </a:rPr>
              <a:t>Vorskla</a:t>
            </a:r>
            <a:r>
              <a:rPr lang="uk-UA" dirty="0" smtClean="0">
                <a:solidFill>
                  <a:schemeClr val="bg2">
                    <a:lumMod val="50000"/>
                  </a:schemeClr>
                </a:solidFill>
              </a:rPr>
              <a:t>»</a:t>
            </a:r>
          </a:p>
          <a:p>
            <a:endParaRPr lang="uk-UA" dirty="0">
              <a:solidFill>
                <a:schemeClr val="bg2">
                  <a:lumMod val="50000"/>
                </a:schemeClr>
              </a:solidFill>
            </a:endParaRPr>
          </a:p>
          <a:p>
            <a:endParaRPr lang="en-US" dirty="0">
              <a:solidFill>
                <a:schemeClr val="bg2">
                  <a:lumMod val="50000"/>
                </a:schemeClr>
              </a:solidFill>
            </a:endParaRPr>
          </a:p>
          <a:p>
            <a:r>
              <a:rPr lang="uk-UA" dirty="0" smtClean="0">
                <a:solidFill>
                  <a:schemeClr val="bg2">
                    <a:lumMod val="50000"/>
                  </a:schemeClr>
                </a:solidFill>
              </a:rPr>
              <a:t>«</a:t>
            </a:r>
            <a:r>
              <a:rPr lang="en-US" dirty="0" err="1" smtClean="0">
                <a:solidFill>
                  <a:schemeClr val="bg2">
                    <a:lumMod val="50000"/>
                  </a:schemeClr>
                </a:solidFill>
              </a:rPr>
              <a:t>Goverla</a:t>
            </a:r>
            <a:r>
              <a:rPr lang="uk-UA" dirty="0" smtClean="0">
                <a:solidFill>
                  <a:schemeClr val="bg2">
                    <a:lumMod val="50000"/>
                  </a:schemeClr>
                </a:solidFill>
              </a:rPr>
              <a:t>»</a:t>
            </a:r>
          </a:p>
          <a:p>
            <a:endParaRPr lang="uk-UA" dirty="0">
              <a:solidFill>
                <a:schemeClr val="bg2">
                  <a:lumMod val="50000"/>
                </a:schemeClr>
              </a:solidFill>
            </a:endParaRPr>
          </a:p>
          <a:p>
            <a:endParaRPr lang="en-US" dirty="0">
              <a:solidFill>
                <a:schemeClr val="bg2">
                  <a:lumMod val="50000"/>
                </a:schemeClr>
              </a:solidFill>
            </a:endParaRPr>
          </a:p>
          <a:p>
            <a:r>
              <a:rPr lang="uk-UA" dirty="0" smtClean="0">
                <a:solidFill>
                  <a:schemeClr val="bg2">
                    <a:lumMod val="50000"/>
                  </a:schemeClr>
                </a:solidFill>
              </a:rPr>
              <a:t>«</a:t>
            </a:r>
            <a:r>
              <a:rPr lang="en-US" dirty="0" smtClean="0">
                <a:solidFill>
                  <a:schemeClr val="bg2">
                    <a:lumMod val="50000"/>
                  </a:schemeClr>
                </a:solidFill>
              </a:rPr>
              <a:t>Dynamo</a:t>
            </a:r>
            <a:r>
              <a:rPr lang="uk-UA" dirty="0" smtClean="0">
                <a:solidFill>
                  <a:schemeClr val="bg2">
                    <a:lumMod val="50000"/>
                  </a:schemeClr>
                </a:solidFill>
              </a:rPr>
              <a:t>»</a:t>
            </a:r>
          </a:p>
          <a:p>
            <a:endParaRPr lang="uk-UA" dirty="0">
              <a:solidFill>
                <a:schemeClr val="bg2">
                  <a:lumMod val="50000"/>
                </a:schemeClr>
              </a:solidFill>
            </a:endParaRPr>
          </a:p>
          <a:p>
            <a:endParaRPr lang="en-US" dirty="0">
              <a:solidFill>
                <a:schemeClr val="bg2">
                  <a:lumMod val="50000"/>
                </a:schemeClr>
              </a:solidFill>
            </a:endParaRPr>
          </a:p>
          <a:p>
            <a:r>
              <a:rPr lang="uk-UA" dirty="0" smtClean="0">
                <a:solidFill>
                  <a:schemeClr val="bg2">
                    <a:lumMod val="50000"/>
                  </a:schemeClr>
                </a:solidFill>
              </a:rPr>
              <a:t>«</a:t>
            </a:r>
            <a:r>
              <a:rPr lang="en-US" dirty="0" smtClean="0">
                <a:solidFill>
                  <a:schemeClr val="bg2">
                    <a:lumMod val="50000"/>
                  </a:schemeClr>
                </a:solidFill>
              </a:rPr>
              <a:t>Dnepr</a:t>
            </a:r>
            <a:r>
              <a:rPr lang="uk-UA" dirty="0" smtClean="0">
                <a:solidFill>
                  <a:schemeClr val="bg2">
                    <a:lumMod val="50000"/>
                  </a:schemeClr>
                </a:solidFill>
              </a:rPr>
              <a:t>»</a:t>
            </a:r>
          </a:p>
          <a:p>
            <a:endParaRPr lang="uk-UA" dirty="0" smtClean="0">
              <a:solidFill>
                <a:schemeClr val="bg2">
                  <a:lumMod val="50000"/>
                </a:schemeClr>
              </a:solidFill>
            </a:endParaRPr>
          </a:p>
          <a:p>
            <a:endParaRPr lang="en-US" dirty="0">
              <a:solidFill>
                <a:schemeClr val="bg2">
                  <a:lumMod val="50000"/>
                </a:schemeClr>
              </a:solidFill>
            </a:endParaRPr>
          </a:p>
          <a:p>
            <a:r>
              <a:rPr lang="uk-UA" dirty="0" smtClean="0">
                <a:solidFill>
                  <a:schemeClr val="bg2">
                    <a:lumMod val="50000"/>
                  </a:schemeClr>
                </a:solidFill>
              </a:rPr>
              <a:t>«</a:t>
            </a:r>
            <a:r>
              <a:rPr lang="en-US" dirty="0" smtClean="0">
                <a:solidFill>
                  <a:schemeClr val="bg2">
                    <a:lumMod val="50000"/>
                  </a:schemeClr>
                </a:solidFill>
              </a:rPr>
              <a:t>Dawn</a:t>
            </a:r>
            <a:r>
              <a:rPr lang="uk-UA" dirty="0" smtClean="0">
                <a:solidFill>
                  <a:schemeClr val="bg2">
                    <a:lumMod val="50000"/>
                  </a:schemeClr>
                </a:solidFill>
              </a:rPr>
              <a:t>»</a:t>
            </a:r>
          </a:p>
          <a:p>
            <a:endParaRPr lang="en-US" dirty="0">
              <a:solidFill>
                <a:schemeClr val="bg2">
                  <a:lumMod val="50000"/>
                </a:schemeClr>
              </a:solidFill>
            </a:endParaRPr>
          </a:p>
        </p:txBody>
      </p:sp>
      <p:sp>
        <p:nvSpPr>
          <p:cNvPr id="11" name="Прямоугольник 10"/>
          <p:cNvSpPr/>
          <p:nvPr/>
        </p:nvSpPr>
        <p:spPr>
          <a:xfrm>
            <a:off x="6376442" y="1427456"/>
            <a:ext cx="2502024" cy="5078313"/>
          </a:xfrm>
          <a:prstGeom prst="rect">
            <a:avLst/>
          </a:prstGeom>
        </p:spPr>
        <p:txBody>
          <a:bodyPr wrap="square">
            <a:spAutoFit/>
          </a:bodyPr>
          <a:lstStyle/>
          <a:p>
            <a:r>
              <a:rPr lang="uk-UA" dirty="0" smtClean="0">
                <a:solidFill>
                  <a:schemeClr val="bg2">
                    <a:lumMod val="50000"/>
                  </a:schemeClr>
                </a:solidFill>
              </a:rPr>
              <a:t>«</a:t>
            </a:r>
            <a:r>
              <a:rPr lang="en-US" dirty="0" err="1" smtClean="0">
                <a:solidFill>
                  <a:schemeClr val="bg2">
                    <a:lumMod val="50000"/>
                  </a:schemeClr>
                </a:solidFill>
              </a:rPr>
              <a:t>Metalist</a:t>
            </a:r>
            <a:r>
              <a:rPr lang="uk-UA" dirty="0" smtClean="0">
                <a:solidFill>
                  <a:schemeClr val="bg2">
                    <a:lumMod val="50000"/>
                  </a:schemeClr>
                </a:solidFill>
              </a:rPr>
              <a:t>»</a:t>
            </a:r>
          </a:p>
          <a:p>
            <a:endParaRPr lang="uk-UA" dirty="0" smtClean="0">
              <a:solidFill>
                <a:schemeClr val="bg2">
                  <a:lumMod val="50000"/>
                </a:schemeClr>
              </a:solidFill>
            </a:endParaRPr>
          </a:p>
          <a:p>
            <a:endParaRPr lang="en-US" dirty="0">
              <a:solidFill>
                <a:schemeClr val="bg2">
                  <a:lumMod val="50000"/>
                </a:schemeClr>
              </a:solidFill>
            </a:endParaRPr>
          </a:p>
          <a:p>
            <a:r>
              <a:rPr lang="en-US" dirty="0">
                <a:solidFill>
                  <a:schemeClr val="bg2">
                    <a:lumMod val="50000"/>
                  </a:schemeClr>
                </a:solidFill>
              </a:rPr>
              <a:t>«</a:t>
            </a:r>
            <a:r>
              <a:rPr lang="en-US" dirty="0" err="1">
                <a:solidFill>
                  <a:schemeClr val="bg2">
                    <a:lumMod val="50000"/>
                  </a:schemeClr>
                </a:solidFill>
              </a:rPr>
              <a:t>Illychivets</a:t>
            </a:r>
            <a:r>
              <a:rPr lang="en-US" dirty="0">
                <a:solidFill>
                  <a:schemeClr val="bg2">
                    <a:lumMod val="50000"/>
                  </a:schemeClr>
                </a:solidFill>
              </a:rPr>
              <a:t>»</a:t>
            </a:r>
          </a:p>
          <a:p>
            <a:endParaRPr lang="uk-UA" dirty="0" smtClean="0">
              <a:solidFill>
                <a:schemeClr val="bg2">
                  <a:lumMod val="50000"/>
                </a:schemeClr>
              </a:solidFill>
            </a:endParaRPr>
          </a:p>
          <a:p>
            <a:endParaRPr lang="en-US" dirty="0">
              <a:solidFill>
                <a:schemeClr val="bg2">
                  <a:lumMod val="50000"/>
                </a:schemeClr>
              </a:solidFill>
            </a:endParaRPr>
          </a:p>
          <a:p>
            <a:r>
              <a:rPr lang="uk-UA" dirty="0" smtClean="0">
                <a:solidFill>
                  <a:schemeClr val="bg2">
                    <a:lumMod val="50000"/>
                  </a:schemeClr>
                </a:solidFill>
              </a:rPr>
              <a:t>«</a:t>
            </a:r>
            <a:r>
              <a:rPr lang="en-US" dirty="0" smtClean="0">
                <a:solidFill>
                  <a:schemeClr val="bg2">
                    <a:lumMod val="50000"/>
                  </a:schemeClr>
                </a:solidFill>
              </a:rPr>
              <a:t>Olympic</a:t>
            </a:r>
            <a:r>
              <a:rPr lang="uk-UA" dirty="0" smtClean="0">
                <a:solidFill>
                  <a:schemeClr val="bg2">
                    <a:lumMod val="50000"/>
                  </a:schemeClr>
                </a:solidFill>
              </a:rPr>
              <a:t>»</a:t>
            </a:r>
          </a:p>
          <a:p>
            <a:endParaRPr lang="uk-UA" dirty="0" smtClean="0">
              <a:solidFill>
                <a:schemeClr val="bg2">
                  <a:lumMod val="50000"/>
                </a:schemeClr>
              </a:solidFill>
            </a:endParaRPr>
          </a:p>
          <a:p>
            <a:endParaRPr lang="en-US" dirty="0">
              <a:solidFill>
                <a:schemeClr val="bg2">
                  <a:lumMod val="50000"/>
                </a:schemeClr>
              </a:solidFill>
            </a:endParaRPr>
          </a:p>
          <a:p>
            <a:r>
              <a:rPr lang="uk-UA" dirty="0" smtClean="0">
                <a:solidFill>
                  <a:schemeClr val="bg2">
                    <a:lumMod val="50000"/>
                  </a:schemeClr>
                </a:solidFill>
              </a:rPr>
              <a:t>«</a:t>
            </a:r>
            <a:r>
              <a:rPr lang="en-US" dirty="0" err="1" smtClean="0">
                <a:solidFill>
                  <a:schemeClr val="bg2">
                    <a:lumMod val="50000"/>
                  </a:schemeClr>
                </a:solidFill>
              </a:rPr>
              <a:t>Chernomorets</a:t>
            </a:r>
            <a:r>
              <a:rPr lang="uk-UA" dirty="0" smtClean="0">
                <a:solidFill>
                  <a:schemeClr val="bg2">
                    <a:lumMod val="50000"/>
                  </a:schemeClr>
                </a:solidFill>
              </a:rPr>
              <a:t>»</a:t>
            </a:r>
          </a:p>
          <a:p>
            <a:endParaRPr lang="uk-UA" dirty="0" smtClean="0">
              <a:solidFill>
                <a:schemeClr val="bg2">
                  <a:lumMod val="50000"/>
                </a:schemeClr>
              </a:solidFill>
            </a:endParaRPr>
          </a:p>
          <a:p>
            <a:endParaRPr lang="en-US" dirty="0">
              <a:solidFill>
                <a:schemeClr val="bg2">
                  <a:lumMod val="50000"/>
                </a:schemeClr>
              </a:solidFill>
            </a:endParaRPr>
          </a:p>
          <a:p>
            <a:r>
              <a:rPr lang="uk-UA" dirty="0" smtClean="0">
                <a:solidFill>
                  <a:schemeClr val="bg2">
                    <a:lumMod val="50000"/>
                  </a:schemeClr>
                </a:solidFill>
              </a:rPr>
              <a:t>«</a:t>
            </a:r>
            <a:r>
              <a:rPr lang="en-US" dirty="0" err="1" smtClean="0">
                <a:solidFill>
                  <a:schemeClr val="bg2">
                    <a:lumMod val="50000"/>
                  </a:schemeClr>
                </a:solidFill>
              </a:rPr>
              <a:t>Shakhtar</a:t>
            </a:r>
            <a:r>
              <a:rPr lang="uk-UA" dirty="0" smtClean="0">
                <a:solidFill>
                  <a:schemeClr val="bg2">
                    <a:lumMod val="50000"/>
                  </a:schemeClr>
                </a:solidFill>
              </a:rPr>
              <a:t>»</a:t>
            </a:r>
          </a:p>
          <a:p>
            <a:endParaRPr lang="uk-UA" dirty="0" smtClean="0">
              <a:solidFill>
                <a:schemeClr val="bg2">
                  <a:lumMod val="50000"/>
                </a:schemeClr>
              </a:solidFill>
            </a:endParaRPr>
          </a:p>
          <a:p>
            <a:endParaRPr lang="uk-UA" dirty="0">
              <a:solidFill>
                <a:schemeClr val="bg2">
                  <a:lumMod val="50000"/>
                </a:schemeClr>
              </a:solidFill>
            </a:endParaRPr>
          </a:p>
          <a:p>
            <a:r>
              <a:rPr lang="en-US" dirty="0">
                <a:solidFill>
                  <a:schemeClr val="bg2">
                    <a:lumMod val="50000"/>
                  </a:schemeClr>
                </a:solidFill>
              </a:rPr>
              <a:t>«</a:t>
            </a:r>
            <a:r>
              <a:rPr lang="en-US" dirty="0" err="1">
                <a:solidFill>
                  <a:schemeClr val="bg2">
                    <a:lumMod val="50000"/>
                  </a:schemeClr>
                </a:solidFill>
              </a:rPr>
              <a:t>Karpaty</a:t>
            </a:r>
            <a:r>
              <a:rPr lang="en-US" dirty="0">
                <a:solidFill>
                  <a:schemeClr val="bg2">
                    <a:lumMod val="50000"/>
                  </a:schemeClr>
                </a:solidFill>
              </a:rPr>
              <a:t>»</a:t>
            </a:r>
          </a:p>
          <a:p>
            <a:endParaRPr lang="uk-UA" dirty="0" smtClean="0"/>
          </a:p>
          <a:p>
            <a:endParaRPr lang="uk-UA" dirty="0" smtClean="0"/>
          </a:p>
        </p:txBody>
      </p:sp>
      <p:pic>
        <p:nvPicPr>
          <p:cNvPr id="5122" name="Picture 2" descr="Logo of FC Volyn Luts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5563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orskla 2010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03706"/>
            <a:ext cx="648072" cy="7258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C Hoverla-Zakarpattia Uzhhorod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543" y="2629547"/>
            <a:ext cx="476250" cy="7810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C Dynamo Kyiv 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528" y="3395487"/>
            <a:ext cx="582176" cy="96641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Емблема ФК Дніпро Дніпропетровськ.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4437038"/>
            <a:ext cx="811258" cy="69768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Емблема ФК Зоря Луганськ 20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432" y="5185665"/>
            <a:ext cx="639436" cy="107425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Емблема ФК Металіст Харків.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1255634"/>
            <a:ext cx="612616" cy="77189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Вільний замінник емблеми ФК Іллічівець.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3429" y="2089722"/>
            <a:ext cx="777950" cy="77795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Емблема ФК Олімпік Донецьк.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9652" y="2877843"/>
            <a:ext cx="695283" cy="667472"/>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Емблема ФК Чорноморець Одеса.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2141" y="3545315"/>
            <a:ext cx="689238" cy="840872"/>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Емблема ФК Шахтар Донецьк.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4279" y="4386187"/>
            <a:ext cx="571046" cy="867990"/>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Емблема ФК Карпати Львів.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27013" y="5254178"/>
            <a:ext cx="587223" cy="88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481807"/>
      </p:ext>
    </p:extLst>
  </p:cSld>
  <p:clrMapOvr>
    <a:masterClrMapping/>
  </p:clrMapOvr>
  <mc:AlternateContent xmlns:mc="http://schemas.openxmlformats.org/markup-compatibility/2006">
    <mc:Choice xmlns:p14="http://schemas.microsoft.com/office/powerpoint/2010/main" Requires="p14">
      <p:transition spd="slow" p14:dur="3750" advTm="7000">
        <p14:honeycomb/>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9"/>
                                        </p:tgtEl>
                                        <p:attrNameLst>
                                          <p:attrName>ppt_y</p:attrName>
                                        </p:attrNameLst>
                                      </p:cBhvr>
                                      <p:tavLst>
                                        <p:tav tm="0">
                                          <p:val>
                                            <p:strVal val="#ppt_y"/>
                                          </p:val>
                                        </p:tav>
                                        <p:tav tm="100000">
                                          <p:val>
                                            <p:strVal val="#ppt_y"/>
                                          </p:val>
                                        </p:tav>
                                      </p:tavLst>
                                    </p:anim>
                                    <p:anim calcmode="lin" valueType="num">
                                      <p:cBhvr>
                                        <p:cTn id="9" dur="7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p:cTn id="21" dur="500" fill="hold"/>
                                        <p:tgtEl>
                                          <p:spTgt spid="5122"/>
                                        </p:tgtEl>
                                        <p:attrNameLst>
                                          <p:attrName>ppt_w</p:attrName>
                                        </p:attrNameLst>
                                      </p:cBhvr>
                                      <p:tavLst>
                                        <p:tav tm="0">
                                          <p:val>
                                            <p:fltVal val="0"/>
                                          </p:val>
                                        </p:tav>
                                        <p:tav tm="100000">
                                          <p:val>
                                            <p:strVal val="#ppt_w"/>
                                          </p:val>
                                        </p:tav>
                                      </p:tavLst>
                                    </p:anim>
                                    <p:anim calcmode="lin" valueType="num">
                                      <p:cBhvr>
                                        <p:cTn id="22" dur="500" fill="hold"/>
                                        <p:tgtEl>
                                          <p:spTgt spid="5122"/>
                                        </p:tgtEl>
                                        <p:attrNameLst>
                                          <p:attrName>ppt_h</p:attrName>
                                        </p:attrNameLst>
                                      </p:cBhvr>
                                      <p:tavLst>
                                        <p:tav tm="0">
                                          <p:val>
                                            <p:fltVal val="0"/>
                                          </p:val>
                                        </p:tav>
                                        <p:tav tm="100000">
                                          <p:val>
                                            <p:strVal val="#ppt_h"/>
                                          </p:val>
                                        </p:tav>
                                      </p:tavLst>
                                    </p:anim>
                                    <p:anim calcmode="lin" valueType="num">
                                      <p:cBhvr>
                                        <p:cTn id="23" dur="500" fill="hold"/>
                                        <p:tgtEl>
                                          <p:spTgt spid="5122"/>
                                        </p:tgtEl>
                                        <p:attrNameLst>
                                          <p:attrName>style.rotation</p:attrName>
                                        </p:attrNameLst>
                                      </p:cBhvr>
                                      <p:tavLst>
                                        <p:tav tm="0">
                                          <p:val>
                                            <p:fltVal val="360"/>
                                          </p:val>
                                        </p:tav>
                                        <p:tav tm="100000">
                                          <p:val>
                                            <p:fltVal val="0"/>
                                          </p:val>
                                        </p:tav>
                                      </p:tavLst>
                                    </p:anim>
                                    <p:animEffect transition="in" filter="fade">
                                      <p:cBhvr>
                                        <p:cTn id="24" dur="500"/>
                                        <p:tgtEl>
                                          <p:spTgt spid="5122"/>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5124"/>
                                        </p:tgtEl>
                                        <p:attrNameLst>
                                          <p:attrName>style.visibility</p:attrName>
                                        </p:attrNameLst>
                                      </p:cBhvr>
                                      <p:to>
                                        <p:strVal val="visible"/>
                                      </p:to>
                                    </p:set>
                                    <p:anim calcmode="lin" valueType="num">
                                      <p:cBhvr>
                                        <p:cTn id="27" dur="500" fill="hold"/>
                                        <p:tgtEl>
                                          <p:spTgt spid="5124"/>
                                        </p:tgtEl>
                                        <p:attrNameLst>
                                          <p:attrName>ppt_w</p:attrName>
                                        </p:attrNameLst>
                                      </p:cBhvr>
                                      <p:tavLst>
                                        <p:tav tm="0">
                                          <p:val>
                                            <p:fltVal val="0"/>
                                          </p:val>
                                        </p:tav>
                                        <p:tav tm="100000">
                                          <p:val>
                                            <p:strVal val="#ppt_w"/>
                                          </p:val>
                                        </p:tav>
                                      </p:tavLst>
                                    </p:anim>
                                    <p:anim calcmode="lin" valueType="num">
                                      <p:cBhvr>
                                        <p:cTn id="28" dur="500" fill="hold"/>
                                        <p:tgtEl>
                                          <p:spTgt spid="5124"/>
                                        </p:tgtEl>
                                        <p:attrNameLst>
                                          <p:attrName>ppt_h</p:attrName>
                                        </p:attrNameLst>
                                      </p:cBhvr>
                                      <p:tavLst>
                                        <p:tav tm="0">
                                          <p:val>
                                            <p:fltVal val="0"/>
                                          </p:val>
                                        </p:tav>
                                        <p:tav tm="100000">
                                          <p:val>
                                            <p:strVal val="#ppt_h"/>
                                          </p:val>
                                        </p:tav>
                                      </p:tavLst>
                                    </p:anim>
                                    <p:anim calcmode="lin" valueType="num">
                                      <p:cBhvr>
                                        <p:cTn id="29" dur="500" fill="hold"/>
                                        <p:tgtEl>
                                          <p:spTgt spid="5124"/>
                                        </p:tgtEl>
                                        <p:attrNameLst>
                                          <p:attrName>style.rotation</p:attrName>
                                        </p:attrNameLst>
                                      </p:cBhvr>
                                      <p:tavLst>
                                        <p:tav tm="0">
                                          <p:val>
                                            <p:fltVal val="360"/>
                                          </p:val>
                                        </p:tav>
                                        <p:tav tm="100000">
                                          <p:val>
                                            <p:fltVal val="0"/>
                                          </p:val>
                                        </p:tav>
                                      </p:tavLst>
                                    </p:anim>
                                    <p:animEffect transition="in" filter="fade">
                                      <p:cBhvr>
                                        <p:cTn id="30" dur="500"/>
                                        <p:tgtEl>
                                          <p:spTgt spid="5124"/>
                                        </p:tgtEl>
                                      </p:cBhvr>
                                    </p:animEffect>
                                  </p:childTnLst>
                                </p:cTn>
                              </p:par>
                              <p:par>
                                <p:cTn id="31" presetID="49" presetClass="entr" presetSubtype="0" decel="100000" fill="hold" nodeType="withEffect">
                                  <p:stCondLst>
                                    <p:cond delay="1000"/>
                                  </p:stCondLst>
                                  <p:childTnLst>
                                    <p:set>
                                      <p:cBhvr>
                                        <p:cTn id="32" dur="1" fill="hold">
                                          <p:stCondLst>
                                            <p:cond delay="0"/>
                                          </p:stCondLst>
                                        </p:cTn>
                                        <p:tgtEl>
                                          <p:spTgt spid="5126"/>
                                        </p:tgtEl>
                                        <p:attrNameLst>
                                          <p:attrName>style.visibility</p:attrName>
                                        </p:attrNameLst>
                                      </p:cBhvr>
                                      <p:to>
                                        <p:strVal val="visible"/>
                                      </p:to>
                                    </p:set>
                                    <p:anim calcmode="lin" valueType="num">
                                      <p:cBhvr>
                                        <p:cTn id="33" dur="500" fill="hold"/>
                                        <p:tgtEl>
                                          <p:spTgt spid="5126"/>
                                        </p:tgtEl>
                                        <p:attrNameLst>
                                          <p:attrName>ppt_w</p:attrName>
                                        </p:attrNameLst>
                                      </p:cBhvr>
                                      <p:tavLst>
                                        <p:tav tm="0">
                                          <p:val>
                                            <p:fltVal val="0"/>
                                          </p:val>
                                        </p:tav>
                                        <p:tav tm="100000">
                                          <p:val>
                                            <p:strVal val="#ppt_w"/>
                                          </p:val>
                                        </p:tav>
                                      </p:tavLst>
                                    </p:anim>
                                    <p:anim calcmode="lin" valueType="num">
                                      <p:cBhvr>
                                        <p:cTn id="34" dur="500" fill="hold"/>
                                        <p:tgtEl>
                                          <p:spTgt spid="5126"/>
                                        </p:tgtEl>
                                        <p:attrNameLst>
                                          <p:attrName>ppt_h</p:attrName>
                                        </p:attrNameLst>
                                      </p:cBhvr>
                                      <p:tavLst>
                                        <p:tav tm="0">
                                          <p:val>
                                            <p:fltVal val="0"/>
                                          </p:val>
                                        </p:tav>
                                        <p:tav tm="100000">
                                          <p:val>
                                            <p:strVal val="#ppt_h"/>
                                          </p:val>
                                        </p:tav>
                                      </p:tavLst>
                                    </p:anim>
                                    <p:anim calcmode="lin" valueType="num">
                                      <p:cBhvr>
                                        <p:cTn id="35" dur="500" fill="hold"/>
                                        <p:tgtEl>
                                          <p:spTgt spid="5126"/>
                                        </p:tgtEl>
                                        <p:attrNameLst>
                                          <p:attrName>style.rotation</p:attrName>
                                        </p:attrNameLst>
                                      </p:cBhvr>
                                      <p:tavLst>
                                        <p:tav tm="0">
                                          <p:val>
                                            <p:fltVal val="360"/>
                                          </p:val>
                                        </p:tav>
                                        <p:tav tm="100000">
                                          <p:val>
                                            <p:fltVal val="0"/>
                                          </p:val>
                                        </p:tav>
                                      </p:tavLst>
                                    </p:anim>
                                    <p:animEffect transition="in" filter="fade">
                                      <p:cBhvr>
                                        <p:cTn id="36" dur="500"/>
                                        <p:tgtEl>
                                          <p:spTgt spid="5126"/>
                                        </p:tgtEl>
                                      </p:cBhvr>
                                    </p:animEffect>
                                  </p:childTnLst>
                                </p:cTn>
                              </p:par>
                              <p:par>
                                <p:cTn id="37" presetID="49" presetClass="entr" presetSubtype="0" decel="100000" fill="hold" nodeType="withEffect">
                                  <p:stCondLst>
                                    <p:cond delay="1500"/>
                                  </p:stCondLst>
                                  <p:childTnLst>
                                    <p:set>
                                      <p:cBhvr>
                                        <p:cTn id="38" dur="1" fill="hold">
                                          <p:stCondLst>
                                            <p:cond delay="0"/>
                                          </p:stCondLst>
                                        </p:cTn>
                                        <p:tgtEl>
                                          <p:spTgt spid="5128"/>
                                        </p:tgtEl>
                                        <p:attrNameLst>
                                          <p:attrName>style.visibility</p:attrName>
                                        </p:attrNameLst>
                                      </p:cBhvr>
                                      <p:to>
                                        <p:strVal val="visible"/>
                                      </p:to>
                                    </p:set>
                                    <p:anim calcmode="lin" valueType="num">
                                      <p:cBhvr>
                                        <p:cTn id="39" dur="500" fill="hold"/>
                                        <p:tgtEl>
                                          <p:spTgt spid="5128"/>
                                        </p:tgtEl>
                                        <p:attrNameLst>
                                          <p:attrName>ppt_w</p:attrName>
                                        </p:attrNameLst>
                                      </p:cBhvr>
                                      <p:tavLst>
                                        <p:tav tm="0">
                                          <p:val>
                                            <p:fltVal val="0"/>
                                          </p:val>
                                        </p:tav>
                                        <p:tav tm="100000">
                                          <p:val>
                                            <p:strVal val="#ppt_w"/>
                                          </p:val>
                                        </p:tav>
                                      </p:tavLst>
                                    </p:anim>
                                    <p:anim calcmode="lin" valueType="num">
                                      <p:cBhvr>
                                        <p:cTn id="40" dur="500" fill="hold"/>
                                        <p:tgtEl>
                                          <p:spTgt spid="5128"/>
                                        </p:tgtEl>
                                        <p:attrNameLst>
                                          <p:attrName>ppt_h</p:attrName>
                                        </p:attrNameLst>
                                      </p:cBhvr>
                                      <p:tavLst>
                                        <p:tav tm="0">
                                          <p:val>
                                            <p:fltVal val="0"/>
                                          </p:val>
                                        </p:tav>
                                        <p:tav tm="100000">
                                          <p:val>
                                            <p:strVal val="#ppt_h"/>
                                          </p:val>
                                        </p:tav>
                                      </p:tavLst>
                                    </p:anim>
                                    <p:anim calcmode="lin" valueType="num">
                                      <p:cBhvr>
                                        <p:cTn id="41" dur="500" fill="hold"/>
                                        <p:tgtEl>
                                          <p:spTgt spid="5128"/>
                                        </p:tgtEl>
                                        <p:attrNameLst>
                                          <p:attrName>style.rotation</p:attrName>
                                        </p:attrNameLst>
                                      </p:cBhvr>
                                      <p:tavLst>
                                        <p:tav tm="0">
                                          <p:val>
                                            <p:fltVal val="360"/>
                                          </p:val>
                                        </p:tav>
                                        <p:tav tm="100000">
                                          <p:val>
                                            <p:fltVal val="0"/>
                                          </p:val>
                                        </p:tav>
                                      </p:tavLst>
                                    </p:anim>
                                    <p:animEffect transition="in" filter="fade">
                                      <p:cBhvr>
                                        <p:cTn id="42" dur="500"/>
                                        <p:tgtEl>
                                          <p:spTgt spid="5128"/>
                                        </p:tgtEl>
                                      </p:cBhvr>
                                    </p:animEffect>
                                  </p:childTnLst>
                                </p:cTn>
                              </p:par>
                              <p:par>
                                <p:cTn id="43" presetID="49" presetClass="entr" presetSubtype="0" decel="100000" fill="hold" nodeType="withEffect">
                                  <p:stCondLst>
                                    <p:cond delay="2000"/>
                                  </p:stCondLst>
                                  <p:childTnLst>
                                    <p:set>
                                      <p:cBhvr>
                                        <p:cTn id="44" dur="1" fill="hold">
                                          <p:stCondLst>
                                            <p:cond delay="0"/>
                                          </p:stCondLst>
                                        </p:cTn>
                                        <p:tgtEl>
                                          <p:spTgt spid="5130"/>
                                        </p:tgtEl>
                                        <p:attrNameLst>
                                          <p:attrName>style.visibility</p:attrName>
                                        </p:attrNameLst>
                                      </p:cBhvr>
                                      <p:to>
                                        <p:strVal val="visible"/>
                                      </p:to>
                                    </p:set>
                                    <p:anim calcmode="lin" valueType="num">
                                      <p:cBhvr>
                                        <p:cTn id="45" dur="500" fill="hold"/>
                                        <p:tgtEl>
                                          <p:spTgt spid="5130"/>
                                        </p:tgtEl>
                                        <p:attrNameLst>
                                          <p:attrName>ppt_w</p:attrName>
                                        </p:attrNameLst>
                                      </p:cBhvr>
                                      <p:tavLst>
                                        <p:tav tm="0">
                                          <p:val>
                                            <p:fltVal val="0"/>
                                          </p:val>
                                        </p:tav>
                                        <p:tav tm="100000">
                                          <p:val>
                                            <p:strVal val="#ppt_w"/>
                                          </p:val>
                                        </p:tav>
                                      </p:tavLst>
                                    </p:anim>
                                    <p:anim calcmode="lin" valueType="num">
                                      <p:cBhvr>
                                        <p:cTn id="46" dur="500" fill="hold"/>
                                        <p:tgtEl>
                                          <p:spTgt spid="5130"/>
                                        </p:tgtEl>
                                        <p:attrNameLst>
                                          <p:attrName>ppt_h</p:attrName>
                                        </p:attrNameLst>
                                      </p:cBhvr>
                                      <p:tavLst>
                                        <p:tav tm="0">
                                          <p:val>
                                            <p:fltVal val="0"/>
                                          </p:val>
                                        </p:tav>
                                        <p:tav tm="100000">
                                          <p:val>
                                            <p:strVal val="#ppt_h"/>
                                          </p:val>
                                        </p:tav>
                                      </p:tavLst>
                                    </p:anim>
                                    <p:anim calcmode="lin" valueType="num">
                                      <p:cBhvr>
                                        <p:cTn id="47" dur="500" fill="hold"/>
                                        <p:tgtEl>
                                          <p:spTgt spid="5130"/>
                                        </p:tgtEl>
                                        <p:attrNameLst>
                                          <p:attrName>style.rotation</p:attrName>
                                        </p:attrNameLst>
                                      </p:cBhvr>
                                      <p:tavLst>
                                        <p:tav tm="0">
                                          <p:val>
                                            <p:fltVal val="360"/>
                                          </p:val>
                                        </p:tav>
                                        <p:tav tm="100000">
                                          <p:val>
                                            <p:fltVal val="0"/>
                                          </p:val>
                                        </p:tav>
                                      </p:tavLst>
                                    </p:anim>
                                    <p:animEffect transition="in" filter="fade">
                                      <p:cBhvr>
                                        <p:cTn id="48" dur="500"/>
                                        <p:tgtEl>
                                          <p:spTgt spid="5130"/>
                                        </p:tgtEl>
                                      </p:cBhvr>
                                    </p:animEffect>
                                  </p:childTnLst>
                                </p:cTn>
                              </p:par>
                              <p:par>
                                <p:cTn id="49" presetID="49" presetClass="entr" presetSubtype="0" decel="100000" fill="hold" nodeType="withEffect">
                                  <p:stCondLst>
                                    <p:cond delay="2500"/>
                                  </p:stCondLst>
                                  <p:childTnLst>
                                    <p:set>
                                      <p:cBhvr>
                                        <p:cTn id="50" dur="1" fill="hold">
                                          <p:stCondLst>
                                            <p:cond delay="0"/>
                                          </p:stCondLst>
                                        </p:cTn>
                                        <p:tgtEl>
                                          <p:spTgt spid="5132"/>
                                        </p:tgtEl>
                                        <p:attrNameLst>
                                          <p:attrName>style.visibility</p:attrName>
                                        </p:attrNameLst>
                                      </p:cBhvr>
                                      <p:to>
                                        <p:strVal val="visible"/>
                                      </p:to>
                                    </p:set>
                                    <p:anim calcmode="lin" valueType="num">
                                      <p:cBhvr>
                                        <p:cTn id="51" dur="500" fill="hold"/>
                                        <p:tgtEl>
                                          <p:spTgt spid="5132"/>
                                        </p:tgtEl>
                                        <p:attrNameLst>
                                          <p:attrName>ppt_w</p:attrName>
                                        </p:attrNameLst>
                                      </p:cBhvr>
                                      <p:tavLst>
                                        <p:tav tm="0">
                                          <p:val>
                                            <p:fltVal val="0"/>
                                          </p:val>
                                        </p:tav>
                                        <p:tav tm="100000">
                                          <p:val>
                                            <p:strVal val="#ppt_w"/>
                                          </p:val>
                                        </p:tav>
                                      </p:tavLst>
                                    </p:anim>
                                    <p:anim calcmode="lin" valueType="num">
                                      <p:cBhvr>
                                        <p:cTn id="52" dur="500" fill="hold"/>
                                        <p:tgtEl>
                                          <p:spTgt spid="5132"/>
                                        </p:tgtEl>
                                        <p:attrNameLst>
                                          <p:attrName>ppt_h</p:attrName>
                                        </p:attrNameLst>
                                      </p:cBhvr>
                                      <p:tavLst>
                                        <p:tav tm="0">
                                          <p:val>
                                            <p:fltVal val="0"/>
                                          </p:val>
                                        </p:tav>
                                        <p:tav tm="100000">
                                          <p:val>
                                            <p:strVal val="#ppt_h"/>
                                          </p:val>
                                        </p:tav>
                                      </p:tavLst>
                                    </p:anim>
                                    <p:anim calcmode="lin" valueType="num">
                                      <p:cBhvr>
                                        <p:cTn id="53" dur="500" fill="hold"/>
                                        <p:tgtEl>
                                          <p:spTgt spid="5132"/>
                                        </p:tgtEl>
                                        <p:attrNameLst>
                                          <p:attrName>style.rotation</p:attrName>
                                        </p:attrNameLst>
                                      </p:cBhvr>
                                      <p:tavLst>
                                        <p:tav tm="0">
                                          <p:val>
                                            <p:fltVal val="360"/>
                                          </p:val>
                                        </p:tav>
                                        <p:tav tm="100000">
                                          <p:val>
                                            <p:fltVal val="0"/>
                                          </p:val>
                                        </p:tav>
                                      </p:tavLst>
                                    </p:anim>
                                    <p:animEffect transition="in" filter="fade">
                                      <p:cBhvr>
                                        <p:cTn id="54" dur="500"/>
                                        <p:tgtEl>
                                          <p:spTgt spid="5132"/>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5134"/>
                                        </p:tgtEl>
                                        <p:attrNameLst>
                                          <p:attrName>style.visibility</p:attrName>
                                        </p:attrNameLst>
                                      </p:cBhvr>
                                      <p:to>
                                        <p:strVal val="visible"/>
                                      </p:to>
                                    </p:set>
                                    <p:anim calcmode="lin" valueType="num">
                                      <p:cBhvr>
                                        <p:cTn id="57" dur="500" fill="hold"/>
                                        <p:tgtEl>
                                          <p:spTgt spid="5134"/>
                                        </p:tgtEl>
                                        <p:attrNameLst>
                                          <p:attrName>ppt_w</p:attrName>
                                        </p:attrNameLst>
                                      </p:cBhvr>
                                      <p:tavLst>
                                        <p:tav tm="0">
                                          <p:val>
                                            <p:fltVal val="0"/>
                                          </p:val>
                                        </p:tav>
                                        <p:tav tm="100000">
                                          <p:val>
                                            <p:strVal val="#ppt_w"/>
                                          </p:val>
                                        </p:tav>
                                      </p:tavLst>
                                    </p:anim>
                                    <p:anim calcmode="lin" valueType="num">
                                      <p:cBhvr>
                                        <p:cTn id="58" dur="500" fill="hold"/>
                                        <p:tgtEl>
                                          <p:spTgt spid="5134"/>
                                        </p:tgtEl>
                                        <p:attrNameLst>
                                          <p:attrName>ppt_h</p:attrName>
                                        </p:attrNameLst>
                                      </p:cBhvr>
                                      <p:tavLst>
                                        <p:tav tm="0">
                                          <p:val>
                                            <p:fltVal val="0"/>
                                          </p:val>
                                        </p:tav>
                                        <p:tav tm="100000">
                                          <p:val>
                                            <p:strVal val="#ppt_h"/>
                                          </p:val>
                                        </p:tav>
                                      </p:tavLst>
                                    </p:anim>
                                    <p:anim calcmode="lin" valueType="num">
                                      <p:cBhvr>
                                        <p:cTn id="59" dur="500" fill="hold"/>
                                        <p:tgtEl>
                                          <p:spTgt spid="5134"/>
                                        </p:tgtEl>
                                        <p:attrNameLst>
                                          <p:attrName>style.rotation</p:attrName>
                                        </p:attrNameLst>
                                      </p:cBhvr>
                                      <p:tavLst>
                                        <p:tav tm="0">
                                          <p:val>
                                            <p:fltVal val="360"/>
                                          </p:val>
                                        </p:tav>
                                        <p:tav tm="100000">
                                          <p:val>
                                            <p:fltVal val="0"/>
                                          </p:val>
                                        </p:tav>
                                      </p:tavLst>
                                    </p:anim>
                                    <p:animEffect transition="in" filter="fade">
                                      <p:cBhvr>
                                        <p:cTn id="60" dur="500"/>
                                        <p:tgtEl>
                                          <p:spTgt spid="5134"/>
                                        </p:tgtEl>
                                      </p:cBhvr>
                                    </p:animEffect>
                                  </p:childTnLst>
                                </p:cTn>
                              </p:par>
                              <p:par>
                                <p:cTn id="61" presetID="49" presetClass="entr" presetSubtype="0" decel="100000" fill="hold" nodeType="withEffect">
                                  <p:stCondLst>
                                    <p:cond delay="500"/>
                                  </p:stCondLst>
                                  <p:childTnLst>
                                    <p:set>
                                      <p:cBhvr>
                                        <p:cTn id="62" dur="1" fill="hold">
                                          <p:stCondLst>
                                            <p:cond delay="0"/>
                                          </p:stCondLst>
                                        </p:cTn>
                                        <p:tgtEl>
                                          <p:spTgt spid="5136"/>
                                        </p:tgtEl>
                                        <p:attrNameLst>
                                          <p:attrName>style.visibility</p:attrName>
                                        </p:attrNameLst>
                                      </p:cBhvr>
                                      <p:to>
                                        <p:strVal val="visible"/>
                                      </p:to>
                                    </p:set>
                                    <p:anim calcmode="lin" valueType="num">
                                      <p:cBhvr>
                                        <p:cTn id="63" dur="500" fill="hold"/>
                                        <p:tgtEl>
                                          <p:spTgt spid="5136"/>
                                        </p:tgtEl>
                                        <p:attrNameLst>
                                          <p:attrName>ppt_w</p:attrName>
                                        </p:attrNameLst>
                                      </p:cBhvr>
                                      <p:tavLst>
                                        <p:tav tm="0">
                                          <p:val>
                                            <p:fltVal val="0"/>
                                          </p:val>
                                        </p:tav>
                                        <p:tav tm="100000">
                                          <p:val>
                                            <p:strVal val="#ppt_w"/>
                                          </p:val>
                                        </p:tav>
                                      </p:tavLst>
                                    </p:anim>
                                    <p:anim calcmode="lin" valueType="num">
                                      <p:cBhvr>
                                        <p:cTn id="64" dur="500" fill="hold"/>
                                        <p:tgtEl>
                                          <p:spTgt spid="5136"/>
                                        </p:tgtEl>
                                        <p:attrNameLst>
                                          <p:attrName>ppt_h</p:attrName>
                                        </p:attrNameLst>
                                      </p:cBhvr>
                                      <p:tavLst>
                                        <p:tav tm="0">
                                          <p:val>
                                            <p:fltVal val="0"/>
                                          </p:val>
                                        </p:tav>
                                        <p:tav tm="100000">
                                          <p:val>
                                            <p:strVal val="#ppt_h"/>
                                          </p:val>
                                        </p:tav>
                                      </p:tavLst>
                                    </p:anim>
                                    <p:anim calcmode="lin" valueType="num">
                                      <p:cBhvr>
                                        <p:cTn id="65" dur="500" fill="hold"/>
                                        <p:tgtEl>
                                          <p:spTgt spid="5136"/>
                                        </p:tgtEl>
                                        <p:attrNameLst>
                                          <p:attrName>style.rotation</p:attrName>
                                        </p:attrNameLst>
                                      </p:cBhvr>
                                      <p:tavLst>
                                        <p:tav tm="0">
                                          <p:val>
                                            <p:fltVal val="360"/>
                                          </p:val>
                                        </p:tav>
                                        <p:tav tm="100000">
                                          <p:val>
                                            <p:fltVal val="0"/>
                                          </p:val>
                                        </p:tav>
                                      </p:tavLst>
                                    </p:anim>
                                    <p:animEffect transition="in" filter="fade">
                                      <p:cBhvr>
                                        <p:cTn id="66" dur="500"/>
                                        <p:tgtEl>
                                          <p:spTgt spid="5136"/>
                                        </p:tgtEl>
                                      </p:cBhvr>
                                    </p:animEffect>
                                  </p:childTnLst>
                                </p:cTn>
                              </p:par>
                              <p:par>
                                <p:cTn id="67" presetID="49" presetClass="entr" presetSubtype="0" decel="100000" fill="hold" nodeType="withEffect">
                                  <p:stCondLst>
                                    <p:cond delay="1000"/>
                                  </p:stCondLst>
                                  <p:childTnLst>
                                    <p:set>
                                      <p:cBhvr>
                                        <p:cTn id="68" dur="1" fill="hold">
                                          <p:stCondLst>
                                            <p:cond delay="0"/>
                                          </p:stCondLst>
                                        </p:cTn>
                                        <p:tgtEl>
                                          <p:spTgt spid="5138"/>
                                        </p:tgtEl>
                                        <p:attrNameLst>
                                          <p:attrName>style.visibility</p:attrName>
                                        </p:attrNameLst>
                                      </p:cBhvr>
                                      <p:to>
                                        <p:strVal val="visible"/>
                                      </p:to>
                                    </p:set>
                                    <p:anim calcmode="lin" valueType="num">
                                      <p:cBhvr>
                                        <p:cTn id="69" dur="500" fill="hold"/>
                                        <p:tgtEl>
                                          <p:spTgt spid="5138"/>
                                        </p:tgtEl>
                                        <p:attrNameLst>
                                          <p:attrName>ppt_w</p:attrName>
                                        </p:attrNameLst>
                                      </p:cBhvr>
                                      <p:tavLst>
                                        <p:tav tm="0">
                                          <p:val>
                                            <p:fltVal val="0"/>
                                          </p:val>
                                        </p:tav>
                                        <p:tav tm="100000">
                                          <p:val>
                                            <p:strVal val="#ppt_w"/>
                                          </p:val>
                                        </p:tav>
                                      </p:tavLst>
                                    </p:anim>
                                    <p:anim calcmode="lin" valueType="num">
                                      <p:cBhvr>
                                        <p:cTn id="70" dur="500" fill="hold"/>
                                        <p:tgtEl>
                                          <p:spTgt spid="5138"/>
                                        </p:tgtEl>
                                        <p:attrNameLst>
                                          <p:attrName>ppt_h</p:attrName>
                                        </p:attrNameLst>
                                      </p:cBhvr>
                                      <p:tavLst>
                                        <p:tav tm="0">
                                          <p:val>
                                            <p:fltVal val="0"/>
                                          </p:val>
                                        </p:tav>
                                        <p:tav tm="100000">
                                          <p:val>
                                            <p:strVal val="#ppt_h"/>
                                          </p:val>
                                        </p:tav>
                                      </p:tavLst>
                                    </p:anim>
                                    <p:anim calcmode="lin" valueType="num">
                                      <p:cBhvr>
                                        <p:cTn id="71" dur="500" fill="hold"/>
                                        <p:tgtEl>
                                          <p:spTgt spid="5138"/>
                                        </p:tgtEl>
                                        <p:attrNameLst>
                                          <p:attrName>style.rotation</p:attrName>
                                        </p:attrNameLst>
                                      </p:cBhvr>
                                      <p:tavLst>
                                        <p:tav tm="0">
                                          <p:val>
                                            <p:fltVal val="360"/>
                                          </p:val>
                                        </p:tav>
                                        <p:tav tm="100000">
                                          <p:val>
                                            <p:fltVal val="0"/>
                                          </p:val>
                                        </p:tav>
                                      </p:tavLst>
                                    </p:anim>
                                    <p:animEffect transition="in" filter="fade">
                                      <p:cBhvr>
                                        <p:cTn id="72" dur="500"/>
                                        <p:tgtEl>
                                          <p:spTgt spid="5138"/>
                                        </p:tgtEl>
                                      </p:cBhvr>
                                    </p:animEffect>
                                  </p:childTnLst>
                                </p:cTn>
                              </p:par>
                              <p:par>
                                <p:cTn id="73" presetID="49" presetClass="entr" presetSubtype="0" decel="100000" fill="hold" nodeType="withEffect">
                                  <p:stCondLst>
                                    <p:cond delay="1500"/>
                                  </p:stCondLst>
                                  <p:childTnLst>
                                    <p:set>
                                      <p:cBhvr>
                                        <p:cTn id="74" dur="1" fill="hold">
                                          <p:stCondLst>
                                            <p:cond delay="0"/>
                                          </p:stCondLst>
                                        </p:cTn>
                                        <p:tgtEl>
                                          <p:spTgt spid="5140"/>
                                        </p:tgtEl>
                                        <p:attrNameLst>
                                          <p:attrName>style.visibility</p:attrName>
                                        </p:attrNameLst>
                                      </p:cBhvr>
                                      <p:to>
                                        <p:strVal val="visible"/>
                                      </p:to>
                                    </p:set>
                                    <p:anim calcmode="lin" valueType="num">
                                      <p:cBhvr>
                                        <p:cTn id="75" dur="500" fill="hold"/>
                                        <p:tgtEl>
                                          <p:spTgt spid="5140"/>
                                        </p:tgtEl>
                                        <p:attrNameLst>
                                          <p:attrName>ppt_w</p:attrName>
                                        </p:attrNameLst>
                                      </p:cBhvr>
                                      <p:tavLst>
                                        <p:tav tm="0">
                                          <p:val>
                                            <p:fltVal val="0"/>
                                          </p:val>
                                        </p:tav>
                                        <p:tav tm="100000">
                                          <p:val>
                                            <p:strVal val="#ppt_w"/>
                                          </p:val>
                                        </p:tav>
                                      </p:tavLst>
                                    </p:anim>
                                    <p:anim calcmode="lin" valueType="num">
                                      <p:cBhvr>
                                        <p:cTn id="76" dur="500" fill="hold"/>
                                        <p:tgtEl>
                                          <p:spTgt spid="5140"/>
                                        </p:tgtEl>
                                        <p:attrNameLst>
                                          <p:attrName>ppt_h</p:attrName>
                                        </p:attrNameLst>
                                      </p:cBhvr>
                                      <p:tavLst>
                                        <p:tav tm="0">
                                          <p:val>
                                            <p:fltVal val="0"/>
                                          </p:val>
                                        </p:tav>
                                        <p:tav tm="100000">
                                          <p:val>
                                            <p:strVal val="#ppt_h"/>
                                          </p:val>
                                        </p:tav>
                                      </p:tavLst>
                                    </p:anim>
                                    <p:anim calcmode="lin" valueType="num">
                                      <p:cBhvr>
                                        <p:cTn id="77" dur="500" fill="hold"/>
                                        <p:tgtEl>
                                          <p:spTgt spid="5140"/>
                                        </p:tgtEl>
                                        <p:attrNameLst>
                                          <p:attrName>style.rotation</p:attrName>
                                        </p:attrNameLst>
                                      </p:cBhvr>
                                      <p:tavLst>
                                        <p:tav tm="0">
                                          <p:val>
                                            <p:fltVal val="360"/>
                                          </p:val>
                                        </p:tav>
                                        <p:tav tm="100000">
                                          <p:val>
                                            <p:fltVal val="0"/>
                                          </p:val>
                                        </p:tav>
                                      </p:tavLst>
                                    </p:anim>
                                    <p:animEffect transition="in" filter="fade">
                                      <p:cBhvr>
                                        <p:cTn id="78" dur="500"/>
                                        <p:tgtEl>
                                          <p:spTgt spid="5140"/>
                                        </p:tgtEl>
                                      </p:cBhvr>
                                    </p:animEffect>
                                  </p:childTnLst>
                                </p:cTn>
                              </p:par>
                              <p:par>
                                <p:cTn id="79" presetID="49" presetClass="entr" presetSubtype="0" decel="100000" fill="hold" nodeType="withEffect">
                                  <p:stCondLst>
                                    <p:cond delay="2000"/>
                                  </p:stCondLst>
                                  <p:childTnLst>
                                    <p:set>
                                      <p:cBhvr>
                                        <p:cTn id="80" dur="1" fill="hold">
                                          <p:stCondLst>
                                            <p:cond delay="0"/>
                                          </p:stCondLst>
                                        </p:cTn>
                                        <p:tgtEl>
                                          <p:spTgt spid="5142"/>
                                        </p:tgtEl>
                                        <p:attrNameLst>
                                          <p:attrName>style.visibility</p:attrName>
                                        </p:attrNameLst>
                                      </p:cBhvr>
                                      <p:to>
                                        <p:strVal val="visible"/>
                                      </p:to>
                                    </p:set>
                                    <p:anim calcmode="lin" valueType="num">
                                      <p:cBhvr>
                                        <p:cTn id="81" dur="500" fill="hold"/>
                                        <p:tgtEl>
                                          <p:spTgt spid="5142"/>
                                        </p:tgtEl>
                                        <p:attrNameLst>
                                          <p:attrName>ppt_w</p:attrName>
                                        </p:attrNameLst>
                                      </p:cBhvr>
                                      <p:tavLst>
                                        <p:tav tm="0">
                                          <p:val>
                                            <p:fltVal val="0"/>
                                          </p:val>
                                        </p:tav>
                                        <p:tav tm="100000">
                                          <p:val>
                                            <p:strVal val="#ppt_w"/>
                                          </p:val>
                                        </p:tav>
                                      </p:tavLst>
                                    </p:anim>
                                    <p:anim calcmode="lin" valueType="num">
                                      <p:cBhvr>
                                        <p:cTn id="82" dur="500" fill="hold"/>
                                        <p:tgtEl>
                                          <p:spTgt spid="5142"/>
                                        </p:tgtEl>
                                        <p:attrNameLst>
                                          <p:attrName>ppt_h</p:attrName>
                                        </p:attrNameLst>
                                      </p:cBhvr>
                                      <p:tavLst>
                                        <p:tav tm="0">
                                          <p:val>
                                            <p:fltVal val="0"/>
                                          </p:val>
                                        </p:tav>
                                        <p:tav tm="100000">
                                          <p:val>
                                            <p:strVal val="#ppt_h"/>
                                          </p:val>
                                        </p:tav>
                                      </p:tavLst>
                                    </p:anim>
                                    <p:anim calcmode="lin" valueType="num">
                                      <p:cBhvr>
                                        <p:cTn id="83" dur="500" fill="hold"/>
                                        <p:tgtEl>
                                          <p:spTgt spid="5142"/>
                                        </p:tgtEl>
                                        <p:attrNameLst>
                                          <p:attrName>style.rotation</p:attrName>
                                        </p:attrNameLst>
                                      </p:cBhvr>
                                      <p:tavLst>
                                        <p:tav tm="0">
                                          <p:val>
                                            <p:fltVal val="360"/>
                                          </p:val>
                                        </p:tav>
                                        <p:tav tm="100000">
                                          <p:val>
                                            <p:fltVal val="0"/>
                                          </p:val>
                                        </p:tav>
                                      </p:tavLst>
                                    </p:anim>
                                    <p:animEffect transition="in" filter="fade">
                                      <p:cBhvr>
                                        <p:cTn id="84" dur="500"/>
                                        <p:tgtEl>
                                          <p:spTgt spid="5142"/>
                                        </p:tgtEl>
                                      </p:cBhvr>
                                    </p:animEffect>
                                  </p:childTnLst>
                                </p:cTn>
                              </p:par>
                              <p:par>
                                <p:cTn id="85" presetID="49" presetClass="entr" presetSubtype="0" decel="100000" fill="hold" nodeType="withEffect">
                                  <p:stCondLst>
                                    <p:cond delay="2500"/>
                                  </p:stCondLst>
                                  <p:childTnLst>
                                    <p:set>
                                      <p:cBhvr>
                                        <p:cTn id="86" dur="1" fill="hold">
                                          <p:stCondLst>
                                            <p:cond delay="0"/>
                                          </p:stCondLst>
                                        </p:cTn>
                                        <p:tgtEl>
                                          <p:spTgt spid="5144"/>
                                        </p:tgtEl>
                                        <p:attrNameLst>
                                          <p:attrName>style.visibility</p:attrName>
                                        </p:attrNameLst>
                                      </p:cBhvr>
                                      <p:to>
                                        <p:strVal val="visible"/>
                                      </p:to>
                                    </p:set>
                                    <p:anim calcmode="lin" valueType="num">
                                      <p:cBhvr>
                                        <p:cTn id="87" dur="500" fill="hold"/>
                                        <p:tgtEl>
                                          <p:spTgt spid="5144"/>
                                        </p:tgtEl>
                                        <p:attrNameLst>
                                          <p:attrName>ppt_w</p:attrName>
                                        </p:attrNameLst>
                                      </p:cBhvr>
                                      <p:tavLst>
                                        <p:tav tm="0">
                                          <p:val>
                                            <p:fltVal val="0"/>
                                          </p:val>
                                        </p:tav>
                                        <p:tav tm="100000">
                                          <p:val>
                                            <p:strVal val="#ppt_w"/>
                                          </p:val>
                                        </p:tav>
                                      </p:tavLst>
                                    </p:anim>
                                    <p:anim calcmode="lin" valueType="num">
                                      <p:cBhvr>
                                        <p:cTn id="88" dur="500" fill="hold"/>
                                        <p:tgtEl>
                                          <p:spTgt spid="5144"/>
                                        </p:tgtEl>
                                        <p:attrNameLst>
                                          <p:attrName>ppt_h</p:attrName>
                                        </p:attrNameLst>
                                      </p:cBhvr>
                                      <p:tavLst>
                                        <p:tav tm="0">
                                          <p:val>
                                            <p:fltVal val="0"/>
                                          </p:val>
                                        </p:tav>
                                        <p:tav tm="100000">
                                          <p:val>
                                            <p:strVal val="#ppt_h"/>
                                          </p:val>
                                        </p:tav>
                                      </p:tavLst>
                                    </p:anim>
                                    <p:anim calcmode="lin" valueType="num">
                                      <p:cBhvr>
                                        <p:cTn id="89" dur="500" fill="hold"/>
                                        <p:tgtEl>
                                          <p:spTgt spid="5144"/>
                                        </p:tgtEl>
                                        <p:attrNameLst>
                                          <p:attrName>style.rotation</p:attrName>
                                        </p:attrNameLst>
                                      </p:cBhvr>
                                      <p:tavLst>
                                        <p:tav tm="0">
                                          <p:val>
                                            <p:fltVal val="360"/>
                                          </p:val>
                                        </p:tav>
                                        <p:tav tm="100000">
                                          <p:val>
                                            <p:fltVal val="0"/>
                                          </p:val>
                                        </p:tav>
                                      </p:tavLst>
                                    </p:anim>
                                    <p:animEffect transition="in" filter="fade">
                                      <p:cBhvr>
                                        <p:cTn id="90" dur="500"/>
                                        <p:tgtEl>
                                          <p:spTgt spid="5144"/>
                                        </p:tgtEl>
                                      </p:cBhvr>
                                    </p:animEffect>
                                  </p:childTnLst>
                                </p:cTn>
                              </p:par>
                              <p:par>
                                <p:cTn id="91" presetID="34" presetClass="emph" presetSubtype="0" fill="hold" grpId="1" nodeType="withEffect">
                                  <p:stCondLst>
                                    <p:cond delay="3000"/>
                                  </p:stCondLst>
                                  <p:iterate type="lt">
                                    <p:tmPct val="10000"/>
                                  </p:iterate>
                                  <p:childTnLst>
                                    <p:animMotion origin="layout" path="M 0.0 0.0 L 0.0 -0.07213" pathEditMode="relative" ptsTypes="">
                                      <p:cBhvr>
                                        <p:cTn id="92" dur="250" accel="50000" decel="50000" autoRev="1" fill="hold">
                                          <p:stCondLst>
                                            <p:cond delay="0"/>
                                          </p:stCondLst>
                                        </p:cTn>
                                        <p:tgtEl>
                                          <p:spTgt spid="9"/>
                                        </p:tgtEl>
                                        <p:attrNameLst>
                                          <p:attrName>ppt_x</p:attrName>
                                          <p:attrName>ppt_y</p:attrName>
                                        </p:attrNameLst>
                                      </p:cBhvr>
                                    </p:animMotion>
                                    <p:animRot by="1500000">
                                      <p:cBhvr>
                                        <p:cTn id="93" dur="125" fill="hold">
                                          <p:stCondLst>
                                            <p:cond delay="0"/>
                                          </p:stCondLst>
                                        </p:cTn>
                                        <p:tgtEl>
                                          <p:spTgt spid="9"/>
                                        </p:tgtEl>
                                        <p:attrNameLst>
                                          <p:attrName>r</p:attrName>
                                        </p:attrNameLst>
                                      </p:cBhvr>
                                    </p:animRot>
                                    <p:animRot by="-1500000">
                                      <p:cBhvr>
                                        <p:cTn id="94" dur="125" fill="hold">
                                          <p:stCondLst>
                                            <p:cond delay="125"/>
                                          </p:stCondLst>
                                        </p:cTn>
                                        <p:tgtEl>
                                          <p:spTgt spid="9"/>
                                        </p:tgtEl>
                                        <p:attrNameLst>
                                          <p:attrName>r</p:attrName>
                                        </p:attrNameLst>
                                      </p:cBhvr>
                                    </p:animRot>
                                    <p:animRot by="-1500000">
                                      <p:cBhvr>
                                        <p:cTn id="95" dur="125" fill="hold">
                                          <p:stCondLst>
                                            <p:cond delay="250"/>
                                          </p:stCondLst>
                                        </p:cTn>
                                        <p:tgtEl>
                                          <p:spTgt spid="9"/>
                                        </p:tgtEl>
                                        <p:attrNameLst>
                                          <p:attrName>r</p:attrName>
                                        </p:attrNameLst>
                                      </p:cBhvr>
                                    </p:animRot>
                                    <p:animRot by="1500000">
                                      <p:cBhvr>
                                        <p:cTn id="96" dur="125" fill="hold">
                                          <p:stCondLst>
                                            <p:cond delay="375"/>
                                          </p:stCondLst>
                                        </p:cTn>
                                        <p:tgtEl>
                                          <p:spTgt spid="9"/>
                                        </p:tgtEl>
                                        <p:attrNameLst>
                                          <p:attrName>r</p:attrName>
                                        </p:attrNameLst>
                                      </p:cBhvr>
                                    </p:animRot>
                                  </p:childTnLst>
                                </p:cTn>
                              </p:par>
                              <p:par>
                                <p:cTn id="97" presetID="34" presetClass="emph" presetSubtype="0" fill="hold" grpId="1" nodeType="withEffect">
                                  <p:stCondLst>
                                    <p:cond delay="2700"/>
                                  </p:stCondLst>
                                  <p:iterate type="lt">
                                    <p:tmPct val="10000"/>
                                  </p:iterate>
                                  <p:childTnLst>
                                    <p:animMotion origin="layout" path="M 0.0 0.0 L 0.0 -0.07213" pathEditMode="relative" ptsTypes="">
                                      <p:cBhvr>
                                        <p:cTn id="98" dur="250" accel="50000" decel="50000" autoRev="1" fill="hold">
                                          <p:stCondLst>
                                            <p:cond delay="0"/>
                                          </p:stCondLst>
                                        </p:cTn>
                                        <p:tgtEl>
                                          <p:spTgt spid="11"/>
                                        </p:tgtEl>
                                        <p:attrNameLst>
                                          <p:attrName>ppt_x</p:attrName>
                                          <p:attrName>ppt_y</p:attrName>
                                        </p:attrNameLst>
                                      </p:cBhvr>
                                    </p:animMotion>
                                    <p:animRot by="1500000">
                                      <p:cBhvr>
                                        <p:cTn id="99" dur="125" fill="hold">
                                          <p:stCondLst>
                                            <p:cond delay="0"/>
                                          </p:stCondLst>
                                        </p:cTn>
                                        <p:tgtEl>
                                          <p:spTgt spid="11"/>
                                        </p:tgtEl>
                                        <p:attrNameLst>
                                          <p:attrName>r</p:attrName>
                                        </p:attrNameLst>
                                      </p:cBhvr>
                                    </p:animRot>
                                    <p:animRot by="-1500000">
                                      <p:cBhvr>
                                        <p:cTn id="100" dur="125" fill="hold">
                                          <p:stCondLst>
                                            <p:cond delay="125"/>
                                          </p:stCondLst>
                                        </p:cTn>
                                        <p:tgtEl>
                                          <p:spTgt spid="11"/>
                                        </p:tgtEl>
                                        <p:attrNameLst>
                                          <p:attrName>r</p:attrName>
                                        </p:attrNameLst>
                                      </p:cBhvr>
                                    </p:animRot>
                                    <p:animRot by="-1500000">
                                      <p:cBhvr>
                                        <p:cTn id="101" dur="125" fill="hold">
                                          <p:stCondLst>
                                            <p:cond delay="250"/>
                                          </p:stCondLst>
                                        </p:cTn>
                                        <p:tgtEl>
                                          <p:spTgt spid="11"/>
                                        </p:tgtEl>
                                        <p:attrNameLst>
                                          <p:attrName>r</p:attrName>
                                        </p:attrNameLst>
                                      </p:cBhvr>
                                    </p:animRot>
                                    <p:animRot by="1500000">
                                      <p:cBhvr>
                                        <p:cTn id="102" dur="125" fill="hold">
                                          <p:stCondLst>
                                            <p:cond delay="375"/>
                                          </p:stCondLst>
                                        </p:cTn>
                                        <p:tgtEl>
                                          <p:spTgt spid="11"/>
                                        </p:tgtEl>
                                        <p:attrNameLst>
                                          <p:attrName>r</p:attrName>
                                        </p:attrNameLst>
                                      </p:cBhvr>
                                    </p:animRot>
                                  </p:childTnLst>
                                </p:cTn>
                              </p:par>
                              <p:par>
                                <p:cTn id="103" presetID="26" presetClass="emph" presetSubtype="0" fill="hold" nodeType="withEffect">
                                  <p:stCondLst>
                                    <p:cond delay="3000"/>
                                  </p:stCondLst>
                                  <p:childTnLst>
                                    <p:animEffect transition="out" filter="fade">
                                      <p:cBhvr>
                                        <p:cTn id="104" dur="500" tmFilter="0, 0; .2, .5; .8, .5; 1, 0"/>
                                        <p:tgtEl>
                                          <p:spTgt spid="5122"/>
                                        </p:tgtEl>
                                      </p:cBhvr>
                                    </p:animEffect>
                                    <p:animScale>
                                      <p:cBhvr>
                                        <p:cTn id="105" dur="250" autoRev="1" fill="hold"/>
                                        <p:tgtEl>
                                          <p:spTgt spid="5122"/>
                                        </p:tgtEl>
                                      </p:cBhvr>
                                      <p:by x="105000" y="105000"/>
                                    </p:animScale>
                                  </p:childTnLst>
                                </p:cTn>
                              </p:par>
                              <p:par>
                                <p:cTn id="106" presetID="26" presetClass="emph" presetSubtype="0" fill="hold" nodeType="withEffect">
                                  <p:stCondLst>
                                    <p:cond delay="3500"/>
                                  </p:stCondLst>
                                  <p:childTnLst>
                                    <p:animEffect transition="out" filter="fade">
                                      <p:cBhvr>
                                        <p:cTn id="107" dur="500" tmFilter="0, 0; .2, .5; .8, .5; 1, 0"/>
                                        <p:tgtEl>
                                          <p:spTgt spid="5124"/>
                                        </p:tgtEl>
                                      </p:cBhvr>
                                    </p:animEffect>
                                    <p:animScale>
                                      <p:cBhvr>
                                        <p:cTn id="108" dur="250" autoRev="1" fill="hold"/>
                                        <p:tgtEl>
                                          <p:spTgt spid="5124"/>
                                        </p:tgtEl>
                                      </p:cBhvr>
                                      <p:by x="105000" y="105000"/>
                                    </p:animScale>
                                  </p:childTnLst>
                                </p:cTn>
                              </p:par>
                              <p:par>
                                <p:cTn id="109" presetID="26" presetClass="emph" presetSubtype="0" fill="hold" nodeType="withEffect">
                                  <p:stCondLst>
                                    <p:cond delay="4000"/>
                                  </p:stCondLst>
                                  <p:childTnLst>
                                    <p:animEffect transition="out" filter="fade">
                                      <p:cBhvr>
                                        <p:cTn id="110" dur="500" tmFilter="0, 0; .2, .5; .8, .5; 1, 0"/>
                                        <p:tgtEl>
                                          <p:spTgt spid="5126"/>
                                        </p:tgtEl>
                                      </p:cBhvr>
                                    </p:animEffect>
                                    <p:animScale>
                                      <p:cBhvr>
                                        <p:cTn id="111" dur="250" autoRev="1" fill="hold"/>
                                        <p:tgtEl>
                                          <p:spTgt spid="5126"/>
                                        </p:tgtEl>
                                      </p:cBhvr>
                                      <p:by x="105000" y="105000"/>
                                    </p:animScale>
                                  </p:childTnLst>
                                </p:cTn>
                              </p:par>
                              <p:par>
                                <p:cTn id="112" presetID="26" presetClass="emph" presetSubtype="0" fill="hold" nodeType="withEffect">
                                  <p:stCondLst>
                                    <p:cond delay="4500"/>
                                  </p:stCondLst>
                                  <p:childTnLst>
                                    <p:animEffect transition="out" filter="fade">
                                      <p:cBhvr>
                                        <p:cTn id="113" dur="450" tmFilter="0, 0; .2, .5; .8, .5; 1, 0"/>
                                        <p:tgtEl>
                                          <p:spTgt spid="5128"/>
                                        </p:tgtEl>
                                      </p:cBhvr>
                                    </p:animEffect>
                                    <p:animScale>
                                      <p:cBhvr>
                                        <p:cTn id="114" dur="225" autoRev="1" fill="hold"/>
                                        <p:tgtEl>
                                          <p:spTgt spid="5128"/>
                                        </p:tgtEl>
                                      </p:cBhvr>
                                      <p:by x="105000" y="105000"/>
                                    </p:animScale>
                                  </p:childTnLst>
                                </p:cTn>
                              </p:par>
                              <p:par>
                                <p:cTn id="115" presetID="26" presetClass="emph" presetSubtype="0" fill="hold" nodeType="withEffect">
                                  <p:stCondLst>
                                    <p:cond delay="5000"/>
                                  </p:stCondLst>
                                  <p:childTnLst>
                                    <p:animEffect transition="out" filter="fade">
                                      <p:cBhvr>
                                        <p:cTn id="116" dur="500" tmFilter="0, 0; .2, .5; .8, .5; 1, 0"/>
                                        <p:tgtEl>
                                          <p:spTgt spid="5130"/>
                                        </p:tgtEl>
                                      </p:cBhvr>
                                    </p:animEffect>
                                    <p:animScale>
                                      <p:cBhvr>
                                        <p:cTn id="117" dur="250" autoRev="1" fill="hold"/>
                                        <p:tgtEl>
                                          <p:spTgt spid="5130"/>
                                        </p:tgtEl>
                                      </p:cBhvr>
                                      <p:by x="105000" y="105000"/>
                                    </p:animScale>
                                  </p:childTnLst>
                                </p:cTn>
                              </p:par>
                              <p:par>
                                <p:cTn id="118" presetID="26" presetClass="emph" presetSubtype="0" fill="hold" nodeType="withEffect">
                                  <p:stCondLst>
                                    <p:cond delay="5250"/>
                                  </p:stCondLst>
                                  <p:childTnLst>
                                    <p:animEffect transition="out" filter="fade">
                                      <p:cBhvr>
                                        <p:cTn id="119" dur="500" tmFilter="0, 0; .2, .5; .8, .5; 1, 0"/>
                                        <p:tgtEl>
                                          <p:spTgt spid="5132"/>
                                        </p:tgtEl>
                                      </p:cBhvr>
                                    </p:animEffect>
                                    <p:animScale>
                                      <p:cBhvr>
                                        <p:cTn id="120" dur="250" autoRev="1" fill="hold"/>
                                        <p:tgtEl>
                                          <p:spTgt spid="5132"/>
                                        </p:tgtEl>
                                      </p:cBhvr>
                                      <p:by x="105000" y="105000"/>
                                    </p:animScale>
                                  </p:childTnLst>
                                </p:cTn>
                              </p:par>
                              <p:par>
                                <p:cTn id="121" presetID="26" presetClass="emph" presetSubtype="0" fill="hold" nodeType="withEffect">
                                  <p:stCondLst>
                                    <p:cond delay="3000"/>
                                  </p:stCondLst>
                                  <p:childTnLst>
                                    <p:animEffect transition="out" filter="fade">
                                      <p:cBhvr>
                                        <p:cTn id="122" dur="500" tmFilter="0, 0; .2, .5; .8, .5; 1, 0"/>
                                        <p:tgtEl>
                                          <p:spTgt spid="5134"/>
                                        </p:tgtEl>
                                      </p:cBhvr>
                                    </p:animEffect>
                                    <p:animScale>
                                      <p:cBhvr>
                                        <p:cTn id="123" dur="250" autoRev="1" fill="hold"/>
                                        <p:tgtEl>
                                          <p:spTgt spid="5134"/>
                                        </p:tgtEl>
                                      </p:cBhvr>
                                      <p:by x="105000" y="105000"/>
                                    </p:animScale>
                                  </p:childTnLst>
                                </p:cTn>
                              </p:par>
                              <p:par>
                                <p:cTn id="124" presetID="26" presetClass="emph" presetSubtype="0" fill="hold" nodeType="withEffect">
                                  <p:stCondLst>
                                    <p:cond delay="3500"/>
                                  </p:stCondLst>
                                  <p:childTnLst>
                                    <p:animEffect transition="out" filter="fade">
                                      <p:cBhvr>
                                        <p:cTn id="125" dur="500" tmFilter="0, 0; .2, .5; .8, .5; 1, 0"/>
                                        <p:tgtEl>
                                          <p:spTgt spid="5136"/>
                                        </p:tgtEl>
                                      </p:cBhvr>
                                    </p:animEffect>
                                    <p:animScale>
                                      <p:cBhvr>
                                        <p:cTn id="126" dur="250" autoRev="1" fill="hold"/>
                                        <p:tgtEl>
                                          <p:spTgt spid="5136"/>
                                        </p:tgtEl>
                                      </p:cBhvr>
                                      <p:by x="105000" y="105000"/>
                                    </p:animScale>
                                  </p:childTnLst>
                                </p:cTn>
                              </p:par>
                              <p:par>
                                <p:cTn id="127" presetID="26" presetClass="emph" presetSubtype="0" fill="hold" nodeType="withEffect">
                                  <p:stCondLst>
                                    <p:cond delay="4000"/>
                                  </p:stCondLst>
                                  <p:childTnLst>
                                    <p:animEffect transition="out" filter="fade">
                                      <p:cBhvr>
                                        <p:cTn id="128" dur="500" tmFilter="0, 0; .2, .5; .8, .5; 1, 0"/>
                                        <p:tgtEl>
                                          <p:spTgt spid="5138"/>
                                        </p:tgtEl>
                                      </p:cBhvr>
                                    </p:animEffect>
                                    <p:animScale>
                                      <p:cBhvr>
                                        <p:cTn id="129" dur="250" autoRev="1" fill="hold"/>
                                        <p:tgtEl>
                                          <p:spTgt spid="5138"/>
                                        </p:tgtEl>
                                      </p:cBhvr>
                                      <p:by x="105000" y="105000"/>
                                    </p:animScale>
                                  </p:childTnLst>
                                </p:cTn>
                              </p:par>
                              <p:par>
                                <p:cTn id="130" presetID="26" presetClass="emph" presetSubtype="0" fill="hold" nodeType="withEffect">
                                  <p:stCondLst>
                                    <p:cond delay="4750"/>
                                  </p:stCondLst>
                                  <p:childTnLst>
                                    <p:animEffect transition="out" filter="fade">
                                      <p:cBhvr>
                                        <p:cTn id="131" dur="500" tmFilter="0, 0; .2, .5; .8, .5; 1, 0"/>
                                        <p:tgtEl>
                                          <p:spTgt spid="5140"/>
                                        </p:tgtEl>
                                      </p:cBhvr>
                                    </p:animEffect>
                                    <p:animScale>
                                      <p:cBhvr>
                                        <p:cTn id="132" dur="250" autoRev="1" fill="hold"/>
                                        <p:tgtEl>
                                          <p:spTgt spid="5140"/>
                                        </p:tgtEl>
                                      </p:cBhvr>
                                      <p:by x="105000" y="105000"/>
                                    </p:animScale>
                                  </p:childTnLst>
                                </p:cTn>
                              </p:par>
                              <p:par>
                                <p:cTn id="133" presetID="26" presetClass="emph" presetSubtype="0" fill="hold" nodeType="withEffect">
                                  <p:stCondLst>
                                    <p:cond delay="5250"/>
                                  </p:stCondLst>
                                  <p:childTnLst>
                                    <p:animEffect transition="out" filter="fade">
                                      <p:cBhvr>
                                        <p:cTn id="134" dur="500" tmFilter="0, 0; .2, .5; .8, .5; 1, 0"/>
                                        <p:tgtEl>
                                          <p:spTgt spid="5142"/>
                                        </p:tgtEl>
                                      </p:cBhvr>
                                    </p:animEffect>
                                    <p:animScale>
                                      <p:cBhvr>
                                        <p:cTn id="135" dur="250" autoRev="1" fill="hold"/>
                                        <p:tgtEl>
                                          <p:spTgt spid="5142"/>
                                        </p:tgtEl>
                                      </p:cBhvr>
                                      <p:by x="105000" y="105000"/>
                                    </p:animScale>
                                  </p:childTnLst>
                                </p:cTn>
                              </p:par>
                              <p:par>
                                <p:cTn id="136" presetID="26" presetClass="emph" presetSubtype="0" fill="hold" nodeType="withEffect">
                                  <p:stCondLst>
                                    <p:cond delay="5750"/>
                                  </p:stCondLst>
                                  <p:childTnLst>
                                    <p:animEffect transition="out" filter="fade">
                                      <p:cBhvr>
                                        <p:cTn id="137" dur="500" tmFilter="0, 0; .2, .5; .8, .5; 1, 0"/>
                                        <p:tgtEl>
                                          <p:spTgt spid="5144"/>
                                        </p:tgtEl>
                                      </p:cBhvr>
                                    </p:animEffect>
                                    <p:animScale>
                                      <p:cBhvr>
                                        <p:cTn id="138" dur="250" autoRev="1" fill="hold"/>
                                        <p:tgtEl>
                                          <p:spTgt spid="51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bblog.ru/wp-content/uploads/1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1" y="-293786"/>
            <a:ext cx="9167071" cy="73053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73398" y="620688"/>
            <a:ext cx="8049794"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de-DE"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Fußball geht in unseren Herzen</a:t>
            </a:r>
            <a:endParaRPr lang="ru-RU"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231" y="5146980"/>
            <a:ext cx="1152128" cy="139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555807" y="2559680"/>
            <a:ext cx="248497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Danke</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848693591"/>
      </p:ext>
    </p:extLst>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52" presetClass="entr" presetSubtype="0" fill="hold" nodeType="withEffect">
                                  <p:stCondLst>
                                    <p:cond delay="0"/>
                                  </p:stCondLst>
                                  <p:iterate type="lt">
                                    <p:tmPct val="0"/>
                                  </p:iterate>
                                  <p:childTnLst>
                                    <p:set>
                                      <p:cBhvr>
                                        <p:cTn id="22" dur="1" fill="hold">
                                          <p:stCondLst>
                                            <p:cond delay="0"/>
                                          </p:stCondLst>
                                        </p:cTn>
                                        <p:tgtEl>
                                          <p:spTgt spid="3">
                                            <p:txEl>
                                              <p:pRg st="0" end="0"/>
                                            </p:txEl>
                                          </p:spTgt>
                                        </p:tgtEl>
                                        <p:attrNameLst>
                                          <p:attrName>style.visibility</p:attrName>
                                        </p:attrNameLst>
                                      </p:cBhvr>
                                      <p:to>
                                        <p:strVal val="visible"/>
                                      </p:to>
                                    </p:set>
                                    <p:animScale>
                                      <p:cBhvr>
                                        <p:cTn id="2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0" end="0"/>
                                            </p:txEl>
                                          </p:spTgt>
                                        </p:tgtEl>
                                        <p:attrNameLst>
                                          <p:attrName>ppt_x</p:attrName>
                                          <p:attrName>ppt_y</p:attrName>
                                        </p:attrNameLst>
                                      </p:cBhvr>
                                    </p:animMotion>
                                    <p:animEffect transition="in" filter="fade">
                                      <p:cBhvr>
                                        <p:cTn id="25" dur="1000"/>
                                        <p:tgtEl>
                                          <p:spTgt spid="3">
                                            <p:txEl>
                                              <p:pRg st="0" end="0"/>
                                            </p:txEl>
                                          </p:spTgt>
                                        </p:tgtEl>
                                      </p:cBhvr>
                                    </p:animEffect>
                                  </p:childTnLst>
                                </p:cTn>
                              </p:par>
                            </p:childTnLst>
                          </p:cTn>
                        </p:par>
                        <p:par>
                          <p:cTn id="26" fill="hold">
                            <p:stCondLst>
                              <p:cond delay="2000"/>
                            </p:stCondLst>
                            <p:childTnLst>
                              <p:par>
                                <p:cTn id="27" presetID="36" presetClass="emph" presetSubtype="0" fill="hold" nodeType="afterEffect">
                                  <p:stCondLst>
                                    <p:cond delay="0"/>
                                  </p:stCondLst>
                                  <p:iterate type="lt">
                                    <p:tmPct val="10000"/>
                                  </p:iterate>
                                  <p:childTnLst>
                                    <p:animScale>
                                      <p:cBhvr>
                                        <p:cTn id="28" dur="250" autoRev="1" fill="hold">
                                          <p:stCondLst>
                                            <p:cond delay="0"/>
                                          </p:stCondLst>
                                        </p:cTn>
                                        <p:tgtEl>
                                          <p:spTgt spid="3">
                                            <p:txEl>
                                              <p:pRg st="0" end="0"/>
                                            </p:txEl>
                                          </p:spTgt>
                                        </p:tgtEl>
                                      </p:cBhvr>
                                      <p:to x="80000" y="100000"/>
                                    </p:animScale>
                                    <p:anim by="(#ppt_w*0.10)" calcmode="lin" valueType="num">
                                      <p:cBhvr>
                                        <p:cTn id="29" dur="250" autoRev="1" fill="hold">
                                          <p:stCondLst>
                                            <p:cond delay="0"/>
                                          </p:stCondLst>
                                        </p:cTn>
                                        <p:tgtEl>
                                          <p:spTgt spid="3">
                                            <p:txEl>
                                              <p:pRg st="0" end="0"/>
                                            </p:txEl>
                                          </p:spTgt>
                                        </p:tgtEl>
                                        <p:attrNameLst>
                                          <p:attrName>ppt_x</p:attrName>
                                        </p:attrNameLst>
                                      </p:cBhvr>
                                    </p:anim>
                                    <p:anim by="(-#ppt_w*0.10)" calcmode="lin" valueType="num">
                                      <p:cBhvr>
                                        <p:cTn id="30" dur="250" autoRev="1" fill="hold">
                                          <p:stCondLst>
                                            <p:cond delay="0"/>
                                          </p:stCondLst>
                                        </p:cTn>
                                        <p:tgtEl>
                                          <p:spTgt spid="3">
                                            <p:txEl>
                                              <p:pRg st="0" end="0"/>
                                            </p:txEl>
                                          </p:spTgt>
                                        </p:tgtEl>
                                        <p:attrNameLst>
                                          <p:attrName>ppt_y</p:attrName>
                                        </p:attrNameLst>
                                      </p:cBhvr>
                                    </p:anim>
                                    <p:animRot by="-480000">
                                      <p:cBhvr>
                                        <p:cTn id="31" dur="250" autoRev="1" fill="hold">
                                          <p:stCondLst>
                                            <p:cond delay="0"/>
                                          </p:stCondLst>
                                        </p:cTn>
                                        <p:tgtEl>
                                          <p:spTgt spid="3">
                                            <p:txEl>
                                              <p:pRg st="0" end="0"/>
                                            </p:txEl>
                                          </p:spTgt>
                                        </p:tgtEl>
                                        <p:attrNameLst>
                                          <p:attrName>r</p:attrName>
                                        </p:attrNameLst>
                                      </p:cBhvr>
                                    </p:animRot>
                                  </p:childTnLst>
                                </p:cTn>
                              </p:par>
                            </p:childTnLst>
                          </p:cTn>
                        </p:par>
                        <p:par>
                          <p:cTn id="32" fill="hold">
                            <p:stCondLst>
                              <p:cond delay="3750"/>
                            </p:stCondLst>
                            <p:childTnLst>
                              <p:par>
                                <p:cTn id="33" presetID="38" presetClass="entr" presetSubtype="0" accel="50000" fill="hold" grpId="0" nodeType="after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set>
                                      <p:cBhvr>
                                        <p:cTn id="35" dur="455" fill="hold">
                                          <p:stCondLst>
                                            <p:cond delay="0"/>
                                          </p:stCondLst>
                                        </p:cTn>
                                        <p:tgtEl>
                                          <p:spTgt spid="5"/>
                                        </p:tgtEl>
                                        <p:attrNameLst>
                                          <p:attrName>style.rotation</p:attrName>
                                        </p:attrNameLst>
                                      </p:cBhvr>
                                      <p:to>
                                        <p:strVal val="-45.0"/>
                                      </p:to>
                                    </p:set>
                                    <p:anim calcmode="lin" valueType="num">
                                      <p:cBhvr>
                                        <p:cTn id="36"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534</TotalTime>
  <Words>993</Words>
  <Application>Microsoft Office PowerPoint</Application>
  <PresentationFormat>Экран (4:3)</PresentationFormat>
  <Paragraphs>72</Paragraphs>
  <Slides>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Остин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40</cp:revision>
  <dcterms:created xsi:type="dcterms:W3CDTF">2015-01-24T09:18:51Z</dcterms:created>
  <dcterms:modified xsi:type="dcterms:W3CDTF">2015-01-25T12:47:12Z</dcterms:modified>
</cp:coreProperties>
</file>