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53"/>
  </p:notesMasterIdLst>
  <p:sldIdLst>
    <p:sldId id="256" r:id="rId5"/>
    <p:sldId id="257" r:id="rId6"/>
    <p:sldId id="259" r:id="rId7"/>
    <p:sldId id="260" r:id="rId8"/>
    <p:sldId id="261" r:id="rId9"/>
    <p:sldId id="295" r:id="rId10"/>
    <p:sldId id="286" r:id="rId11"/>
    <p:sldId id="258" r:id="rId12"/>
    <p:sldId id="262" r:id="rId13"/>
    <p:sldId id="263" r:id="rId14"/>
    <p:sldId id="296" r:id="rId15"/>
    <p:sldId id="287" r:id="rId16"/>
    <p:sldId id="264" r:id="rId17"/>
    <p:sldId id="265" r:id="rId18"/>
    <p:sldId id="266" r:id="rId19"/>
    <p:sldId id="297" r:id="rId20"/>
    <p:sldId id="288" r:id="rId21"/>
    <p:sldId id="267" r:id="rId22"/>
    <p:sldId id="268" r:id="rId23"/>
    <p:sldId id="269" r:id="rId24"/>
    <p:sldId id="298" r:id="rId25"/>
    <p:sldId id="289" r:id="rId26"/>
    <p:sldId id="270" r:id="rId27"/>
    <p:sldId id="271" r:id="rId28"/>
    <p:sldId id="272" r:id="rId29"/>
    <p:sldId id="299" r:id="rId30"/>
    <p:sldId id="290" r:id="rId31"/>
    <p:sldId id="273" r:id="rId32"/>
    <p:sldId id="274" r:id="rId33"/>
    <p:sldId id="275" r:id="rId34"/>
    <p:sldId id="300" r:id="rId35"/>
    <p:sldId id="291" r:id="rId36"/>
    <p:sldId id="276" r:id="rId37"/>
    <p:sldId id="277" r:id="rId38"/>
    <p:sldId id="278" r:id="rId39"/>
    <p:sldId id="301" r:id="rId40"/>
    <p:sldId id="292" r:id="rId41"/>
    <p:sldId id="279" r:id="rId42"/>
    <p:sldId id="282" r:id="rId43"/>
    <p:sldId id="283" r:id="rId44"/>
    <p:sldId id="302" r:id="rId45"/>
    <p:sldId id="293" r:id="rId46"/>
    <p:sldId id="280" r:id="rId47"/>
    <p:sldId id="284" r:id="rId48"/>
    <p:sldId id="285" r:id="rId49"/>
    <p:sldId id="303" r:id="rId50"/>
    <p:sldId id="294" r:id="rId51"/>
    <p:sldId id="281" r:id="rId5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5" autoAdjust="0"/>
    <p:restoredTop sz="94660"/>
  </p:normalViewPr>
  <p:slideViewPr>
    <p:cSldViewPr>
      <p:cViewPr varScale="1">
        <p:scale>
          <a:sx n="106" d="100"/>
          <a:sy n="106" d="100"/>
        </p:scale>
        <p:origin x="-112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1D7760-E1C3-4ECA-B3A9-DD8D64448FF3}" type="datetimeFigureOut">
              <a:rPr lang="uk-UA" smtClean="0"/>
              <a:pPr/>
              <a:t>01.04.2014</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46EEEE-BDB5-4726-BA48-45CD910BFD6E}" type="slidenum">
              <a:rPr lang="uk-UA" smtClean="0"/>
              <a:pPr/>
              <a:t>‹#›</a:t>
            </a:fld>
            <a:endParaRPr lang="uk-U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2B46EEEE-BDB5-4726-BA48-45CD910BFD6E}" type="slidenum">
              <a:rPr lang="uk-UA" smtClean="0"/>
              <a:pPr/>
              <a:t>4</a:t>
            </a:fld>
            <a:endParaRPr lang="uk-U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2B46EEEE-BDB5-4726-BA48-45CD910BFD6E}" type="slidenum">
              <a:rPr lang="uk-UA" smtClean="0"/>
              <a:pPr/>
              <a:t>34</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5B106E36-FD25-4E2D-B0AA-010F637433A0}" type="datetimeFigureOut">
              <a:rPr lang="ru-RU" smtClean="0"/>
              <a:pPr/>
              <a:t>01.04.2014</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11" name="Номер слайда 10"/>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5B106E36-FD25-4E2D-B0AA-010F637433A0}" type="datetimeFigureOut">
              <a:rPr lang="ru-RU" smtClean="0"/>
              <a:pPr/>
              <a:t>01.04.2014</a:t>
            </a:fld>
            <a:endParaRPr lang="ru-RU"/>
          </a:p>
        </p:txBody>
      </p:sp>
      <p:sp>
        <p:nvSpPr>
          <p:cNvPr id="9" name="Номер слайда 8"/>
          <p:cNvSpPr>
            <a:spLocks noGrp="1"/>
          </p:cNvSpPr>
          <p:nvPr>
            <p:ph type="sldNum" sz="quarter" idx="15"/>
          </p:nvPr>
        </p:nvSpPr>
        <p:spPr/>
        <p:txBody>
          <a:bodyPr rtlCol="0"/>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Прямоугольник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ru-RU" smtClean="0"/>
              <a:t>Образец заголовка</a:t>
            </a:r>
            <a:endParaRPr kumimoji="0" lang="en-US"/>
          </a:p>
        </p:txBody>
      </p:sp>
      <p:sp>
        <p:nvSpPr>
          <p:cNvPr id="3" name="Подзаголовок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ru-RU" smtClean="0"/>
              <a:t>Образец подзаголовка</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10" name="Прямоугольник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5448"/>
            <a:ext cx="8229600" cy="1252728"/>
          </a:xfrm>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9" name="Прямоугольник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Прямоугольник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ru-RU" smtClean="0"/>
              <a:t>Образец текста</a:t>
            </a:r>
          </a:p>
        </p:txBody>
      </p:sp>
      <p:sp>
        <p:nvSpPr>
          <p:cNvPr id="4" name="Содержимое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Текст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ru-RU" smtClean="0"/>
              <a:t>Образец текста</a:t>
            </a:r>
          </a:p>
        </p:txBody>
      </p:sp>
      <p:sp>
        <p:nvSpPr>
          <p:cNvPr id="6" name="Содержимое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ru-RU" smtClean="0"/>
              <a:t>Образец заголовка</a:t>
            </a:r>
            <a:endParaRPr kumimoji="0" lang="en-US"/>
          </a:p>
        </p:txBody>
      </p:sp>
      <p:sp>
        <p:nvSpPr>
          <p:cNvPr id="3" name="Содержимое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Текст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12" name="Прямоугольник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ru-RU" smtClean="0"/>
              <a:t>Вставка рисунка</a:t>
            </a:r>
            <a:endParaRPr kumimoji="0" lang="en-US" dirty="0"/>
          </a:p>
        </p:txBody>
      </p:sp>
      <p:sp>
        <p:nvSpPr>
          <p:cNvPr id="4" name="Текст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164592" y="1170432"/>
            <a:ext cx="2523744" cy="201168"/>
          </a:xfrm>
        </p:spPr>
        <p:txBody>
          <a:bodyPr/>
          <a:lstStyle/>
          <a:p>
            <a:fld id="{5B106E36-FD25-4E2D-B0AA-010F637433A0}" type="datetimeFigureOut">
              <a:rPr lang="ru-RU" smtClean="0"/>
              <a:pPr/>
              <a:t>01.04.2014</a:t>
            </a:fld>
            <a:endParaRPr lang="ru-RU"/>
          </a:p>
        </p:txBody>
      </p:sp>
      <p:sp>
        <p:nvSpPr>
          <p:cNvPr id="11" name="Прямоугольник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Нижний колонтитул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ru-RU"/>
          </a:p>
        </p:txBody>
      </p:sp>
      <p:sp>
        <p:nvSpPr>
          <p:cNvPr id="7" name="Номер слайда 6"/>
          <p:cNvSpPr>
            <a:spLocks noGrp="1"/>
          </p:cNvSpPr>
          <p:nvPr>
            <p:ph type="sldNum" sz="quarter" idx="12"/>
          </p:nvPr>
        </p:nvSpPr>
        <p:spPr>
          <a:xfrm>
            <a:off x="8339328" y="1170432"/>
            <a:ext cx="733864" cy="201168"/>
          </a:xfrm>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9" name="Прямоугольник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Прямоугольник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Вертикальный заголовок 1"/>
          <p:cNvSpPr>
            <a:spLocks noGrp="1"/>
          </p:cNvSpPr>
          <p:nvPr>
            <p:ph type="title" orient="vert"/>
          </p:nvPr>
        </p:nvSpPr>
        <p:spPr>
          <a:xfrm>
            <a:off x="6781800" y="274640"/>
            <a:ext cx="19050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04800"/>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a:xfrm>
            <a:off x="2640597" y="6377459"/>
            <a:ext cx="3836404" cy="365125"/>
          </a:xfrm>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11" name="Номер слайда 10"/>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5B106E36-FD25-4E2D-B0AA-010F637433A0}" type="datetimeFigureOut">
              <a:rPr lang="ru-RU" smtClean="0"/>
              <a:pPr/>
              <a:t>01.04.2014</a:t>
            </a:fld>
            <a:endParaRPr lang="ru-RU"/>
          </a:p>
        </p:txBody>
      </p:sp>
      <p:sp>
        <p:nvSpPr>
          <p:cNvPr id="7" name="Номер слайда 6"/>
          <p:cNvSpPr>
            <a:spLocks noGrp="1"/>
          </p:cNvSpPr>
          <p:nvPr>
            <p:ph type="sldNum" sz="quarter" idx="11"/>
          </p:nvPr>
        </p:nvSpPr>
        <p:spPr/>
        <p:txBody>
          <a:bodyPr rtlCol="0"/>
          <a:lstStyle/>
          <a:p>
            <a:fld id="{725C68B6-61C2-468F-89AB-4B9F7531AA68}"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01.04.2014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5B106E36-FD25-4E2D-B0AA-010F637433A0}" type="datetimeFigureOut">
              <a:rPr lang="ru-RU" smtClean="0"/>
              <a:pPr/>
              <a:t>01.04.2014</a:t>
            </a:fld>
            <a:endParaRPr lang="ru-RU"/>
          </a:p>
        </p:txBody>
      </p:sp>
      <p:sp>
        <p:nvSpPr>
          <p:cNvPr id="22" name="Номер слайда 21"/>
          <p:cNvSpPr>
            <a:spLocks noGrp="1"/>
          </p:cNvSpPr>
          <p:nvPr>
            <p:ph type="sldNum" sz="quarter" idx="15"/>
          </p:nvPr>
        </p:nvSpPr>
        <p:spPr/>
        <p:txBody>
          <a:bodyPr rtlCol="0"/>
          <a:lstStyle/>
          <a:p>
            <a:fld id="{725C68B6-61C2-468F-89AB-4B9F7531AA68}"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5B106E36-FD25-4E2D-B0AA-010F637433A0}" type="datetimeFigureOut">
              <a:rPr lang="ru-RU" smtClean="0"/>
              <a:pPr/>
              <a:t>01.04.2014</a:t>
            </a:fld>
            <a:endParaRPr lang="ru-RU"/>
          </a:p>
        </p:txBody>
      </p:sp>
      <p:sp>
        <p:nvSpPr>
          <p:cNvPr id="18" name="Номер слайда 17"/>
          <p:cNvSpPr>
            <a:spLocks noGrp="1"/>
          </p:cNvSpPr>
          <p:nvPr>
            <p:ph type="sldNum" sz="quarter" idx="11"/>
          </p:nvPr>
        </p:nvSpPr>
        <p:spPr/>
        <p:txBody>
          <a:bodyPr rtlCol="0"/>
          <a:lstStyle/>
          <a:p>
            <a:fld id="{725C68B6-61C2-468F-89AB-4B9F7531AA68}"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B106E36-FD25-4E2D-B0AA-010F637433A0}" type="datetimeFigureOut">
              <a:rPr lang="ru-RU" smtClean="0"/>
              <a:pPr/>
              <a:t>01.04.2014</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B106E36-FD25-4E2D-B0AA-010F637433A0}" type="datetimeFigureOut">
              <a:rPr lang="ru-RU" smtClean="0"/>
              <a:pPr/>
              <a:t>01.04.2014</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Прямоугольник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Прямоугольник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4" name="Дата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5B106E36-FD25-4E2D-B0AA-010F637433A0}" type="datetimeFigureOut">
              <a:rPr lang="ru-RU" smtClean="0"/>
              <a:pPr/>
              <a:t>01.04.2014</a:t>
            </a:fld>
            <a:endParaRPr lang="ru-RU"/>
          </a:p>
        </p:txBody>
      </p:sp>
      <p:sp>
        <p:nvSpPr>
          <p:cNvPr id="5" name="Нижний колонтитул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ru-RU"/>
          </a:p>
        </p:txBody>
      </p:sp>
      <p:sp>
        <p:nvSpPr>
          <p:cNvPr id="6" name="Номер слайда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B106E36-FD25-4E2D-B0AA-010F637433A0}" type="datetimeFigureOut">
              <a:rPr lang="ru-RU" smtClean="0"/>
              <a:pPr/>
              <a:t>01.04.2014</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3.xml"/><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3.xml"/><Relationship Id="rId5" Type="http://schemas.openxmlformats.org/officeDocument/2006/relationships/image" Target="../media/image84.jpe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3.xml"/><Relationship Id="rId5" Type="http://schemas.openxmlformats.org/officeDocument/2006/relationships/image" Target="../media/image88.jpeg"/><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3.xml"/><Relationship Id="rId5" Type="http://schemas.openxmlformats.org/officeDocument/2006/relationships/image" Target="../media/image98.jpeg"/><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3.xml"/><Relationship Id="rId5" Type="http://schemas.openxmlformats.org/officeDocument/2006/relationships/image" Target="../media/image102.jpeg"/><Relationship Id="rId4" Type="http://schemas.openxmlformats.org/officeDocument/2006/relationships/image" Target="../media/image101.jpeg"/></Relationships>
</file>

<file path=ppt/slides/_rels/slide3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3.xml"/><Relationship Id="rId5" Type="http://schemas.openxmlformats.org/officeDocument/2006/relationships/image" Target="../media/image108.jpeg"/><Relationship Id="rId4" Type="http://schemas.openxmlformats.org/officeDocument/2006/relationships/image" Target="../media/image10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3.xml"/><Relationship Id="rId5" Type="http://schemas.openxmlformats.org/officeDocument/2006/relationships/image" Target="../media/image112.jpeg"/><Relationship Id="rId4" Type="http://schemas.openxmlformats.org/officeDocument/2006/relationships/image" Target="../media/image111.jpeg"/></Relationships>
</file>

<file path=ppt/slides/_rels/slide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3.xml"/><Relationship Id="rId5" Type="http://schemas.openxmlformats.org/officeDocument/2006/relationships/image" Target="../media/image116.jpeg"/><Relationship Id="rId4" Type="http://schemas.openxmlformats.org/officeDocument/2006/relationships/image" Target="../media/image115.jpeg"/></Relationships>
</file>

<file path=ppt/slides/_rels/slide4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3.xml"/><Relationship Id="rId5" Type="http://schemas.openxmlformats.org/officeDocument/2006/relationships/image" Target="../media/image122.jpeg"/><Relationship Id="rId4" Type="http://schemas.openxmlformats.org/officeDocument/2006/relationships/image" Target="../media/image121.jpeg"/></Relationships>
</file>

<file path=ppt/slides/_rels/slide4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3.xml"/><Relationship Id="rId5" Type="http://schemas.openxmlformats.org/officeDocument/2006/relationships/image" Target="../media/image126.jpeg"/><Relationship Id="rId4" Type="http://schemas.openxmlformats.org/officeDocument/2006/relationships/image" Target="../media/image125.jpeg"/></Relationships>
</file>

<file path=ppt/slides/_rels/slide4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3.xml"/><Relationship Id="rId5" Type="http://schemas.openxmlformats.org/officeDocument/2006/relationships/image" Target="../media/image130.jpeg"/><Relationship Id="rId4" Type="http://schemas.openxmlformats.org/officeDocument/2006/relationships/image" Target="../media/image129.jpeg"/></Relationships>
</file>

<file path=ppt/slides/_rels/slide4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5.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5.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Дмитрий\Desktop\images.jpg"/>
          <p:cNvPicPr>
            <a:picLocks noChangeAspect="1" noChangeArrowheads="1"/>
          </p:cNvPicPr>
          <p:nvPr/>
        </p:nvPicPr>
        <p:blipFill>
          <a:blip r:embed="rId2" cstate="print"/>
          <a:srcRect/>
          <a:stretch>
            <a:fillRect/>
          </a:stretch>
        </p:blipFill>
        <p:spPr bwMode="auto">
          <a:xfrm>
            <a:off x="2643174" y="1500174"/>
            <a:ext cx="4071966" cy="5019404"/>
          </a:xfrm>
          <a:prstGeom prst="rect">
            <a:avLst/>
          </a:prstGeom>
          <a:noFill/>
        </p:spPr>
      </p:pic>
      <p:sp>
        <p:nvSpPr>
          <p:cNvPr id="4" name="Прямоугольник 3"/>
          <p:cNvSpPr/>
          <p:nvPr/>
        </p:nvSpPr>
        <p:spPr>
          <a:xfrm>
            <a:off x="-285784" y="428604"/>
            <a:ext cx="9715568"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smtClean="0">
                <a:ln w="11430"/>
                <a:solidFill>
                  <a:schemeClr val="accent1">
                    <a:lumMod val="75000"/>
                  </a:schemeClr>
                </a:solidFill>
                <a:effectLst>
                  <a:outerShdw blurRad="80000" dist="40000" dir="5040000" algn="tl">
                    <a:srgbClr val="000000">
                      <a:alpha val="30000"/>
                    </a:srgbClr>
                  </a:outerShdw>
                </a:effectLst>
              </a:rPr>
              <a:t>Interessante</a:t>
            </a:r>
            <a:r>
              <a:rPr lang="en-US" sz="5400" b="1" cap="none" spc="0" dirty="0" smtClean="0">
                <a:ln w="11430"/>
                <a:solidFill>
                  <a:schemeClr val="accent1">
                    <a:lumMod val="75000"/>
                  </a:schemeClr>
                </a:solidFill>
                <a:effectLst>
                  <a:outerShdw blurRad="80000" dist="40000" dir="5040000" algn="tl">
                    <a:srgbClr val="000000">
                      <a:alpha val="30000"/>
                    </a:srgbClr>
                  </a:outerShdw>
                </a:effectLst>
              </a:rPr>
              <a:t> Tour </a:t>
            </a:r>
            <a:r>
              <a:rPr lang="en-US" sz="5400" b="1" cap="none" spc="0" dirty="0" err="1" smtClean="0">
                <a:ln w="11430"/>
                <a:solidFill>
                  <a:schemeClr val="accent1">
                    <a:lumMod val="75000"/>
                  </a:schemeClr>
                </a:solidFill>
                <a:effectLst>
                  <a:outerShdw blurRad="80000" dist="40000" dir="5040000" algn="tl">
                    <a:srgbClr val="000000">
                      <a:alpha val="30000"/>
                    </a:srgbClr>
                  </a:outerShdw>
                </a:effectLst>
              </a:rPr>
              <a:t>durch</a:t>
            </a:r>
            <a:r>
              <a:rPr lang="en-US" sz="5400" b="1" cap="none" spc="0" dirty="0" smtClean="0">
                <a:ln w="11430"/>
                <a:solidFill>
                  <a:schemeClr val="accent1">
                    <a:lumMod val="75000"/>
                  </a:schemeClr>
                </a:solidFill>
                <a:effectLst>
                  <a:outerShdw blurRad="80000" dist="40000" dir="5040000" algn="tl">
                    <a:srgbClr val="000000">
                      <a:alpha val="30000"/>
                    </a:srgbClr>
                  </a:outerShdw>
                </a:effectLst>
              </a:rPr>
              <a:t> Deutschland</a:t>
            </a:r>
            <a:endParaRPr lang="uk-UA" sz="5400" b="1" cap="none" spc="0" dirty="0">
              <a:ln w="11430"/>
              <a:solidFill>
                <a:schemeClr val="accent1">
                  <a:lumMod val="75000"/>
                </a:schemeClr>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Потсдамская площадь, Берлин, Германия, Европа"/>
          <p:cNvPicPr>
            <a:picLocks noChangeAspect="1" noChangeArrowheads="1"/>
          </p:cNvPicPr>
          <p:nvPr/>
        </p:nvPicPr>
        <p:blipFill>
          <a:blip r:embed="rId2" cstate="print"/>
          <a:srcRect/>
          <a:stretch>
            <a:fillRect/>
          </a:stretch>
        </p:blipFill>
        <p:spPr bwMode="auto">
          <a:xfrm>
            <a:off x="142844" y="142852"/>
            <a:ext cx="4286280" cy="3219451"/>
          </a:xfrm>
          <a:prstGeom prst="rect">
            <a:avLst/>
          </a:prstGeom>
          <a:noFill/>
        </p:spPr>
      </p:pic>
      <p:pic>
        <p:nvPicPr>
          <p:cNvPr id="33796" name="Picture 4" descr="Унтер-ден-Линден, Берлин, Германия, Европа"/>
          <p:cNvPicPr>
            <a:picLocks noChangeAspect="1" noChangeArrowheads="1"/>
          </p:cNvPicPr>
          <p:nvPr/>
        </p:nvPicPr>
        <p:blipFill>
          <a:blip r:embed="rId3" cstate="print"/>
          <a:srcRect/>
          <a:stretch>
            <a:fillRect/>
          </a:stretch>
        </p:blipFill>
        <p:spPr bwMode="auto">
          <a:xfrm>
            <a:off x="4714876" y="142852"/>
            <a:ext cx="4214842" cy="3219451"/>
          </a:xfrm>
          <a:prstGeom prst="rect">
            <a:avLst/>
          </a:prstGeom>
          <a:noFill/>
        </p:spPr>
      </p:pic>
      <p:pic>
        <p:nvPicPr>
          <p:cNvPr id="33798" name="Picture 6" descr="Музейный остров , Берлин, Германия, Европа"/>
          <p:cNvPicPr>
            <a:picLocks noChangeAspect="1" noChangeArrowheads="1"/>
          </p:cNvPicPr>
          <p:nvPr/>
        </p:nvPicPr>
        <p:blipFill>
          <a:blip r:embed="rId4" cstate="print"/>
          <a:srcRect/>
          <a:stretch>
            <a:fillRect/>
          </a:stretch>
        </p:blipFill>
        <p:spPr bwMode="auto">
          <a:xfrm>
            <a:off x="142844" y="3500438"/>
            <a:ext cx="4357718" cy="3219451"/>
          </a:xfrm>
          <a:prstGeom prst="rect">
            <a:avLst/>
          </a:prstGeom>
          <a:noFill/>
        </p:spPr>
      </p:pic>
      <p:pic>
        <p:nvPicPr>
          <p:cNvPr id="33800" name="Picture 8" descr="Немецкий собор, Берлин, Германия, Европа"/>
          <p:cNvPicPr>
            <a:picLocks noChangeAspect="1" noChangeArrowheads="1"/>
          </p:cNvPicPr>
          <p:nvPr/>
        </p:nvPicPr>
        <p:blipFill>
          <a:blip r:embed="rId5" cstate="print"/>
          <a:srcRect/>
          <a:stretch>
            <a:fillRect/>
          </a:stretch>
        </p:blipFill>
        <p:spPr bwMode="auto">
          <a:xfrm>
            <a:off x="4714876" y="3500438"/>
            <a:ext cx="4286280" cy="321945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723A~1\AppData\Local\Temp\Rar$DRa0.865\берлин\Blue Hour Serie - Classic Highway - Old National Gallery - Berlin.jpg"/>
          <p:cNvPicPr>
            <a:picLocks noChangeAspect="1" noChangeArrowheads="1"/>
          </p:cNvPicPr>
          <p:nvPr/>
        </p:nvPicPr>
        <p:blipFill>
          <a:blip r:embed="rId2" cstate="print"/>
          <a:srcRect/>
          <a:stretch>
            <a:fillRect/>
          </a:stretch>
        </p:blipFill>
        <p:spPr bwMode="auto">
          <a:xfrm>
            <a:off x="467544" y="548680"/>
            <a:ext cx="4026975" cy="2709557"/>
          </a:xfrm>
          <a:prstGeom prst="rect">
            <a:avLst/>
          </a:prstGeom>
          <a:noFill/>
        </p:spPr>
      </p:pic>
      <p:pic>
        <p:nvPicPr>
          <p:cNvPr id="2051" name="Picture 3" descr="C:\Users\723A~1\AppData\Local\Temp\Rar$DRa0.348\берлин\Charlottenburg.jpg"/>
          <p:cNvPicPr>
            <a:picLocks noChangeAspect="1" noChangeArrowheads="1"/>
          </p:cNvPicPr>
          <p:nvPr/>
        </p:nvPicPr>
        <p:blipFill>
          <a:blip r:embed="rId3" cstate="print"/>
          <a:srcRect/>
          <a:stretch>
            <a:fillRect/>
          </a:stretch>
        </p:blipFill>
        <p:spPr bwMode="auto">
          <a:xfrm>
            <a:off x="4572000" y="548680"/>
            <a:ext cx="4031887" cy="2664296"/>
          </a:xfrm>
          <a:prstGeom prst="rect">
            <a:avLst/>
          </a:prstGeom>
          <a:noFill/>
        </p:spPr>
      </p:pic>
      <p:pic>
        <p:nvPicPr>
          <p:cNvPr id="2052" name="Picture 4" descr="C:\Users\723A~1\AppData\Local\Temp\Rar$DRa0.064\берлин\Olympia Stadion!.jpg"/>
          <p:cNvPicPr>
            <a:picLocks noChangeAspect="1" noChangeArrowheads="1"/>
          </p:cNvPicPr>
          <p:nvPr/>
        </p:nvPicPr>
        <p:blipFill>
          <a:blip r:embed="rId4" cstate="print"/>
          <a:srcRect/>
          <a:stretch>
            <a:fillRect/>
          </a:stretch>
        </p:blipFill>
        <p:spPr bwMode="auto">
          <a:xfrm>
            <a:off x="539552" y="3573016"/>
            <a:ext cx="4032448" cy="2672916"/>
          </a:xfrm>
          <a:prstGeom prst="rect">
            <a:avLst/>
          </a:prstGeom>
          <a:noFill/>
        </p:spPr>
      </p:pic>
      <p:pic>
        <p:nvPicPr>
          <p:cNvPr id="2053" name="Picture 5" descr="C:\Users\723A~1\AppData\Local\Temp\Rar$DRa0.818\берлин\Potsdam - German symmetry - Sanssouci.jpg"/>
          <p:cNvPicPr>
            <a:picLocks noChangeAspect="1" noChangeArrowheads="1"/>
          </p:cNvPicPr>
          <p:nvPr/>
        </p:nvPicPr>
        <p:blipFill>
          <a:blip r:embed="rId5" cstate="print"/>
          <a:srcRect/>
          <a:stretch>
            <a:fillRect/>
          </a:stretch>
        </p:blipFill>
        <p:spPr bwMode="auto">
          <a:xfrm>
            <a:off x="4716016" y="3429000"/>
            <a:ext cx="4104456" cy="2919437"/>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00232" y="642918"/>
            <a:ext cx="4572000" cy="1815882"/>
          </a:xfrm>
          <a:prstGeom prst="rect">
            <a:avLst/>
          </a:prstGeom>
        </p:spPr>
        <p:txBody>
          <a:bodyPr>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
            </a:r>
            <a:r>
              <a:rPr lang="de-DE"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 Sie die Nacht oder die berühmtesten Hotels in Berlin verbringen</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0" name="Picture 2" descr="http://prohotelia.com.ua/wp-content/uploads/2010/04/hotel_falkenstein.jpg"/>
          <p:cNvPicPr>
            <a:picLocks noChangeAspect="1" noChangeArrowheads="1"/>
          </p:cNvPicPr>
          <p:nvPr/>
        </p:nvPicPr>
        <p:blipFill>
          <a:blip r:embed="rId2" cstate="print"/>
          <a:srcRect/>
          <a:stretch>
            <a:fillRect/>
          </a:stretch>
        </p:blipFill>
        <p:spPr bwMode="auto">
          <a:xfrm>
            <a:off x="571472" y="2571744"/>
            <a:ext cx="3857652" cy="2666995"/>
          </a:xfrm>
          <a:prstGeom prst="rect">
            <a:avLst/>
          </a:prstGeom>
          <a:noFill/>
        </p:spPr>
      </p:pic>
      <p:sp>
        <p:nvSpPr>
          <p:cNvPr id="6" name="TextBox 5"/>
          <p:cNvSpPr txBox="1"/>
          <p:nvPr/>
        </p:nvSpPr>
        <p:spPr>
          <a:xfrm>
            <a:off x="714348" y="5357826"/>
            <a:ext cx="3429024" cy="369332"/>
          </a:xfrm>
          <a:prstGeom prst="rect">
            <a:avLst/>
          </a:prstGeom>
          <a:noFill/>
        </p:spPr>
        <p:txBody>
          <a:bodyPr wrap="square" rtlCol="0">
            <a:spAutoFit/>
          </a:bodyPr>
          <a:lstStyle/>
          <a:p>
            <a:pPr algn="ctr"/>
            <a:r>
              <a:rPr lang="en-US" dirty="0" smtClean="0"/>
              <a:t>Elite Hotel</a:t>
            </a:r>
            <a:endParaRPr lang="uk-UA" dirty="0"/>
          </a:p>
        </p:txBody>
      </p:sp>
      <p:sp>
        <p:nvSpPr>
          <p:cNvPr id="7" name="Прямоугольник 6"/>
          <p:cNvSpPr/>
          <p:nvPr/>
        </p:nvSpPr>
        <p:spPr>
          <a:xfrm>
            <a:off x="5143504" y="4143380"/>
            <a:ext cx="2541081" cy="769441"/>
          </a:xfrm>
          <a:prstGeom prst="rect">
            <a:avLst/>
          </a:prstGeom>
          <a:noFill/>
        </p:spPr>
        <p:txBody>
          <a:bodyPr wrap="none" lIns="91440" tIns="45720" rIns="91440" bIns="45720">
            <a:spAutoFit/>
          </a:bodyPr>
          <a:lstStyle/>
          <a:p>
            <a:pPr algn="ctr"/>
            <a:r>
              <a:rPr lang="en-US" sz="44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Telefon</a:t>
            </a:r>
            <a:endParaRPr lang="ru-RU" sz="4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Прямоугольник 7"/>
          <p:cNvSpPr/>
          <p:nvPr/>
        </p:nvSpPr>
        <p:spPr>
          <a:xfrm>
            <a:off x="5429256" y="5072074"/>
            <a:ext cx="2329484" cy="584775"/>
          </a:xfrm>
          <a:prstGeom prst="rect">
            <a:avLst/>
          </a:prstGeom>
          <a:ln/>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3200" b="1" dirty="0" smtClean="0">
                <a:ln/>
                <a:solidFill>
                  <a:schemeClr val="accent5">
                    <a:tint val="50000"/>
                    <a:satMod val="180000"/>
                  </a:schemeClr>
                </a:solidFill>
              </a:rPr>
              <a:t>78-54-90</a:t>
            </a:r>
            <a:endParaRPr lang="ru-RU" sz="3200" b="1" cap="none" spc="0" dirty="0">
              <a:ln/>
              <a:solidFill>
                <a:schemeClr val="accent5">
                  <a:tint val="50000"/>
                  <a:satMod val="180000"/>
                </a:schemeClr>
              </a:solidFill>
              <a:effectLst/>
            </a:endParaRPr>
          </a:p>
        </p:txBody>
      </p:sp>
      <p:sp>
        <p:nvSpPr>
          <p:cNvPr id="9" name="TextBox 8"/>
          <p:cNvSpPr txBox="1"/>
          <p:nvPr/>
        </p:nvSpPr>
        <p:spPr>
          <a:xfrm>
            <a:off x="5143504" y="2857496"/>
            <a:ext cx="2500330" cy="923330"/>
          </a:xfrm>
          <a:prstGeom prst="rect">
            <a:avLst/>
          </a:prstGeom>
          <a:noFill/>
        </p:spPr>
        <p:txBody>
          <a:bodyPr wrap="square" rtlCol="0">
            <a:spAutoFit/>
          </a:bodyPr>
          <a:lstStyle/>
          <a:p>
            <a:pPr>
              <a:buFont typeface="Arial" pitchFamily="34" charset="0"/>
              <a:buChar char="•"/>
            </a:pPr>
            <a:r>
              <a:rPr lang="en-US" dirty="0" err="1" smtClean="0"/>
              <a:t>luxuriöse</a:t>
            </a:r>
            <a:r>
              <a:rPr lang="en-US" dirty="0" smtClean="0"/>
              <a:t> Zimmer</a:t>
            </a:r>
          </a:p>
          <a:p>
            <a:pPr>
              <a:buFont typeface="Arial" pitchFamily="34" charset="0"/>
              <a:buChar char="•"/>
            </a:pPr>
            <a:r>
              <a:rPr lang="en-US" dirty="0" err="1" smtClean="0"/>
              <a:t>Luxus-Küche</a:t>
            </a:r>
            <a:endParaRPr lang="en-US" dirty="0" smtClean="0"/>
          </a:p>
          <a:p>
            <a:pPr>
              <a:buFont typeface="Arial" pitchFamily="34" charset="0"/>
              <a:buChar char="•"/>
            </a:pPr>
            <a:r>
              <a:rPr lang="en-US" dirty="0" err="1" smtClean="0"/>
              <a:t>bequem</a:t>
            </a:r>
            <a:r>
              <a:rPr lang="en-US" dirty="0" smtClean="0"/>
              <a:t> </a:t>
            </a:r>
            <a:r>
              <a:rPr lang="en-US" dirty="0" err="1" smtClean="0"/>
              <a:t>zu</a:t>
            </a:r>
            <a:r>
              <a:rPr lang="en-US" dirty="0" smtClean="0"/>
              <a:t> </a:t>
            </a:r>
            <a:r>
              <a:rPr lang="en-US" dirty="0" err="1" smtClean="0"/>
              <a:t>Fuß</a:t>
            </a:r>
            <a:endParaRPr lang="uk-UA"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183880" cy="1051560"/>
          </a:xfrm>
        </p:spPr>
        <p:txBody>
          <a:bodyPr/>
          <a:lstStyle/>
          <a:p>
            <a:pPr algn="ctr"/>
            <a:r>
              <a:rPr lang="en-US" dirty="0" smtClean="0">
                <a:solidFill>
                  <a:schemeClr val="accent2">
                    <a:lumMod val="60000"/>
                    <a:lumOff val="40000"/>
                  </a:schemeClr>
                </a:solidFill>
              </a:rPr>
              <a:t>Hamburg</a:t>
            </a:r>
            <a:endParaRPr lang="uk-UA" dirty="0">
              <a:solidFill>
                <a:schemeClr val="accent2">
                  <a:lumMod val="60000"/>
                  <a:lumOff val="40000"/>
                </a:schemeClr>
              </a:solidFill>
            </a:endParaRPr>
          </a:p>
        </p:txBody>
      </p:sp>
      <p:pic>
        <p:nvPicPr>
          <p:cNvPr id="61442" name="Picture 2" descr="File:Coat of arms of Hamburg.svg"/>
          <p:cNvPicPr>
            <a:picLocks noChangeAspect="1" noChangeArrowheads="1"/>
          </p:cNvPicPr>
          <p:nvPr/>
        </p:nvPicPr>
        <p:blipFill>
          <a:blip r:embed="rId2" cstate="print"/>
          <a:srcRect/>
          <a:stretch>
            <a:fillRect/>
          </a:stretch>
        </p:blipFill>
        <p:spPr bwMode="auto">
          <a:xfrm>
            <a:off x="571472" y="1500174"/>
            <a:ext cx="2143125" cy="3000376"/>
          </a:xfrm>
          <a:prstGeom prst="rect">
            <a:avLst/>
          </a:prstGeom>
          <a:noFill/>
        </p:spPr>
      </p:pic>
      <p:pic>
        <p:nvPicPr>
          <p:cNvPr id="5" name="Picture 4" descr="C:\Users\Дмитрий\Desktop\06027340.png"/>
          <p:cNvPicPr>
            <a:picLocks noChangeAspect="1" noChangeArrowheads="1"/>
          </p:cNvPicPr>
          <p:nvPr/>
        </p:nvPicPr>
        <p:blipFill>
          <a:blip r:embed="rId3" cstate="print"/>
          <a:srcRect/>
          <a:stretch>
            <a:fillRect/>
          </a:stretch>
        </p:blipFill>
        <p:spPr bwMode="auto">
          <a:xfrm>
            <a:off x="8143900" y="5929330"/>
            <a:ext cx="571504" cy="571504"/>
          </a:xfrm>
          <a:prstGeom prst="rect">
            <a:avLst/>
          </a:prstGeom>
          <a:noFill/>
        </p:spPr>
      </p:pic>
      <p:sp>
        <p:nvSpPr>
          <p:cNvPr id="9" name="TextBox 8"/>
          <p:cNvSpPr txBox="1"/>
          <p:nvPr/>
        </p:nvSpPr>
        <p:spPr>
          <a:xfrm>
            <a:off x="3071802" y="1071546"/>
            <a:ext cx="4929222" cy="4247317"/>
          </a:xfrm>
          <a:prstGeom prst="rect">
            <a:avLst/>
          </a:prstGeom>
          <a:noFill/>
        </p:spPr>
        <p:txBody>
          <a:bodyPr wrap="square" rtlCol="0">
            <a:spAutoFit/>
          </a:bodyPr>
          <a:lstStyle/>
          <a:p>
            <a:r>
              <a:rPr lang="de-DE" dirty="0" smtClean="0"/>
              <a:t>Die Freie und Hansestadt </a:t>
            </a:r>
            <a:r>
              <a:rPr lang="de-DE" b="1" dirty="0" smtClean="0"/>
              <a:t>Hamburg</a:t>
            </a:r>
            <a:r>
              <a:rPr lang="de-DE" dirty="0" smtClean="0"/>
              <a:t> ist als Stadtstaat ein Land der Bundesrepublik Deutschland. Hamburg ist mit über 1,7 Millionen Einwohnern die zweitgrößte Stadt Deutschlands, achtgrößte der Europäischen Union sowie größte Stadt, die nicht Hauptstadt eines ihrer Mitgliedsstaaten ist.</a:t>
            </a:r>
          </a:p>
          <a:p>
            <a:r>
              <a:rPr lang="de-DE" dirty="0" smtClean="0"/>
              <a:t>Der Hamburger Hafen ist der größte Seehafen Deutschlands und unter den zwanzig größten Containerhäfen </a:t>
            </a:r>
            <a:r>
              <a:rPr lang="de-DE" dirty="0" err="1" smtClean="0"/>
              <a:t>weltweit.Zudem</a:t>
            </a:r>
            <a:r>
              <a:rPr lang="de-DE" dirty="0" smtClean="0"/>
              <a:t> ist Hamburg seit 1982 Sitz des Internationalen Seegerichtshofs.</a:t>
            </a:r>
          </a:p>
          <a:p>
            <a:endParaRPr lang="uk-UA"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Гамбургская ратуша, Гамбург, Германия, Европа"/>
          <p:cNvPicPr>
            <a:picLocks noChangeAspect="1" noChangeArrowheads="1"/>
          </p:cNvPicPr>
          <p:nvPr/>
        </p:nvPicPr>
        <p:blipFill>
          <a:blip r:embed="rId2" cstate="print"/>
          <a:srcRect/>
          <a:stretch>
            <a:fillRect/>
          </a:stretch>
        </p:blipFill>
        <p:spPr bwMode="auto">
          <a:xfrm>
            <a:off x="500034" y="500042"/>
            <a:ext cx="4143404" cy="2643206"/>
          </a:xfrm>
          <a:prstGeom prst="rect">
            <a:avLst/>
          </a:prstGeom>
          <a:noFill/>
        </p:spPr>
      </p:pic>
      <p:pic>
        <p:nvPicPr>
          <p:cNvPr id="60420" name="Picture 4" descr="Порт Гамбурга, Гамбург, Германия, Европа"/>
          <p:cNvPicPr>
            <a:picLocks noChangeAspect="1" noChangeArrowheads="1"/>
          </p:cNvPicPr>
          <p:nvPr/>
        </p:nvPicPr>
        <p:blipFill>
          <a:blip r:embed="rId3" cstate="print"/>
          <a:srcRect/>
          <a:stretch>
            <a:fillRect/>
          </a:stretch>
        </p:blipFill>
        <p:spPr bwMode="auto">
          <a:xfrm>
            <a:off x="4857752" y="500042"/>
            <a:ext cx="3786214" cy="2631662"/>
          </a:xfrm>
          <a:prstGeom prst="rect">
            <a:avLst/>
          </a:prstGeom>
          <a:noFill/>
        </p:spPr>
      </p:pic>
      <p:pic>
        <p:nvPicPr>
          <p:cNvPr id="60422" name="Picture 6" descr="Церковь Св. Николая, Гамбург, Германия, Европа"/>
          <p:cNvPicPr>
            <a:picLocks noChangeAspect="1" noChangeArrowheads="1"/>
          </p:cNvPicPr>
          <p:nvPr/>
        </p:nvPicPr>
        <p:blipFill>
          <a:blip r:embed="rId4" cstate="print"/>
          <a:srcRect/>
          <a:stretch>
            <a:fillRect/>
          </a:stretch>
        </p:blipFill>
        <p:spPr bwMode="auto">
          <a:xfrm>
            <a:off x="500034" y="3357562"/>
            <a:ext cx="4214842" cy="2505071"/>
          </a:xfrm>
          <a:prstGeom prst="rect">
            <a:avLst/>
          </a:prstGeom>
          <a:noFill/>
        </p:spPr>
      </p:pic>
      <p:pic>
        <p:nvPicPr>
          <p:cNvPr id="60424" name="Picture 8" descr="Музей миниатюры, Гамбург, Германия, Европа"/>
          <p:cNvPicPr>
            <a:picLocks noChangeAspect="1" noChangeArrowheads="1"/>
          </p:cNvPicPr>
          <p:nvPr/>
        </p:nvPicPr>
        <p:blipFill>
          <a:blip r:embed="rId5" cstate="print"/>
          <a:srcRect/>
          <a:stretch>
            <a:fillRect/>
          </a:stretch>
        </p:blipFill>
        <p:spPr bwMode="auto">
          <a:xfrm>
            <a:off x="4857752" y="3357562"/>
            <a:ext cx="3786214" cy="250507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Ботанический сад, Гамбург, Германия, Европа"/>
          <p:cNvPicPr>
            <a:picLocks noChangeAspect="1" noChangeArrowheads="1"/>
          </p:cNvPicPr>
          <p:nvPr/>
        </p:nvPicPr>
        <p:blipFill>
          <a:blip r:embed="rId2" cstate="print"/>
          <a:srcRect/>
          <a:stretch>
            <a:fillRect/>
          </a:stretch>
        </p:blipFill>
        <p:spPr bwMode="auto">
          <a:xfrm>
            <a:off x="500034" y="500042"/>
            <a:ext cx="4071966" cy="2575561"/>
          </a:xfrm>
          <a:prstGeom prst="rect">
            <a:avLst/>
          </a:prstGeom>
          <a:noFill/>
        </p:spPr>
      </p:pic>
      <p:pic>
        <p:nvPicPr>
          <p:cNvPr id="63492" name="Picture 4" descr="Церковь Св. Михаила, Гамбург, Германия, Европа"/>
          <p:cNvPicPr>
            <a:picLocks noChangeAspect="1" noChangeArrowheads="1"/>
          </p:cNvPicPr>
          <p:nvPr/>
        </p:nvPicPr>
        <p:blipFill>
          <a:blip r:embed="rId3" cstate="print"/>
          <a:srcRect/>
          <a:stretch>
            <a:fillRect/>
          </a:stretch>
        </p:blipFill>
        <p:spPr bwMode="auto">
          <a:xfrm>
            <a:off x="500034" y="3286124"/>
            <a:ext cx="4071966" cy="2500330"/>
          </a:xfrm>
          <a:prstGeom prst="rect">
            <a:avLst/>
          </a:prstGeom>
          <a:noFill/>
        </p:spPr>
      </p:pic>
      <p:pic>
        <p:nvPicPr>
          <p:cNvPr id="63494" name="Picture 6" descr="Автомобильный музей «Прототип», Гамбург, Германия, Европа"/>
          <p:cNvPicPr>
            <a:picLocks noChangeAspect="1" noChangeArrowheads="1"/>
          </p:cNvPicPr>
          <p:nvPr/>
        </p:nvPicPr>
        <p:blipFill>
          <a:blip r:embed="rId4" cstate="print"/>
          <a:srcRect/>
          <a:stretch>
            <a:fillRect/>
          </a:stretch>
        </p:blipFill>
        <p:spPr bwMode="auto">
          <a:xfrm>
            <a:off x="4786314" y="500042"/>
            <a:ext cx="3786214" cy="2571768"/>
          </a:xfrm>
          <a:prstGeom prst="rect">
            <a:avLst/>
          </a:prstGeom>
          <a:noFill/>
        </p:spPr>
      </p:pic>
      <p:pic>
        <p:nvPicPr>
          <p:cNvPr id="63496" name="Picture 8" descr="Собор Св. Петра, Гамбург, Германия, Европа"/>
          <p:cNvPicPr>
            <a:picLocks noChangeAspect="1" noChangeArrowheads="1"/>
          </p:cNvPicPr>
          <p:nvPr/>
        </p:nvPicPr>
        <p:blipFill>
          <a:blip r:embed="rId5" cstate="print"/>
          <a:srcRect/>
          <a:stretch>
            <a:fillRect/>
          </a:stretch>
        </p:blipFill>
        <p:spPr bwMode="auto">
          <a:xfrm>
            <a:off x="4714876" y="3286124"/>
            <a:ext cx="3940822" cy="250033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723A~1\AppData\Local\Temp\Rar$DRa0.923\гамбург\Badetag. Eine Nixe in der größten Badewanne der Welt.jpg"/>
          <p:cNvPicPr>
            <a:picLocks noChangeAspect="1" noChangeArrowheads="1"/>
          </p:cNvPicPr>
          <p:nvPr/>
        </p:nvPicPr>
        <p:blipFill>
          <a:blip r:embed="rId2" cstate="print"/>
          <a:srcRect/>
          <a:stretch>
            <a:fillRect/>
          </a:stretch>
        </p:blipFill>
        <p:spPr bwMode="auto">
          <a:xfrm>
            <a:off x="467544" y="476672"/>
            <a:ext cx="3960440" cy="3374783"/>
          </a:xfrm>
          <a:prstGeom prst="rect">
            <a:avLst/>
          </a:prstGeom>
          <a:noFill/>
        </p:spPr>
      </p:pic>
      <p:pic>
        <p:nvPicPr>
          <p:cNvPr id="3075" name="Picture 3" descr="C:\Users\723A~1\AppData\Local\Temp\Rar$DRa0.319\гамбург\Blue light night party - Hamburg Harbor - Blue Port - Köhlbrandbrücke..jpg"/>
          <p:cNvPicPr>
            <a:picLocks noChangeAspect="1" noChangeArrowheads="1"/>
          </p:cNvPicPr>
          <p:nvPr/>
        </p:nvPicPr>
        <p:blipFill>
          <a:blip r:embed="rId3" cstate="print"/>
          <a:srcRect/>
          <a:stretch>
            <a:fillRect/>
          </a:stretch>
        </p:blipFill>
        <p:spPr bwMode="auto">
          <a:xfrm>
            <a:off x="4499993" y="476672"/>
            <a:ext cx="4248472" cy="3356992"/>
          </a:xfrm>
          <a:prstGeom prst="rect">
            <a:avLst/>
          </a:prstGeom>
          <a:noFill/>
        </p:spPr>
      </p:pic>
      <p:pic>
        <p:nvPicPr>
          <p:cNvPr id="3076" name="Picture 4" descr="C:\Users\723A~1\AppData\Local\Temp\Rar$DRa0.300\гамбург\Hamburg im Schnee.jpg"/>
          <p:cNvPicPr>
            <a:picLocks noChangeAspect="1" noChangeArrowheads="1"/>
          </p:cNvPicPr>
          <p:nvPr/>
        </p:nvPicPr>
        <p:blipFill>
          <a:blip r:embed="rId4" cstate="print"/>
          <a:srcRect/>
          <a:stretch>
            <a:fillRect/>
          </a:stretch>
        </p:blipFill>
        <p:spPr bwMode="auto">
          <a:xfrm>
            <a:off x="467544" y="3933056"/>
            <a:ext cx="4032448" cy="2924944"/>
          </a:xfrm>
          <a:prstGeom prst="rect">
            <a:avLst/>
          </a:prstGeom>
          <a:noFill/>
        </p:spPr>
      </p:pic>
      <p:pic>
        <p:nvPicPr>
          <p:cNvPr id="3077" name="Picture 5" descr="C:\Users\723A~1\AppData\Local\Temp\Rar$DRa0.851\гамбург\Hamburg, von der Michaelisbrücke Blick auf die Ellerntorsbrücke.jpg"/>
          <p:cNvPicPr>
            <a:picLocks noChangeAspect="1" noChangeArrowheads="1"/>
          </p:cNvPicPr>
          <p:nvPr/>
        </p:nvPicPr>
        <p:blipFill>
          <a:blip r:embed="rId5" cstate="print"/>
          <a:srcRect/>
          <a:stretch>
            <a:fillRect/>
          </a:stretch>
        </p:blipFill>
        <p:spPr bwMode="auto">
          <a:xfrm>
            <a:off x="4572000" y="4005064"/>
            <a:ext cx="4032448" cy="285293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034" y="500042"/>
            <a:ext cx="8072494" cy="1384995"/>
          </a:xfrm>
          <a:prstGeom prst="rect">
            <a:avLst/>
          </a:prstGeom>
          <a:noFill/>
        </p:spPr>
        <p:txBody>
          <a:bodyPr wrap="square" lIns="91440" tIns="45720" rIns="91440" bIns="4572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
            </a:r>
            <a:r>
              <a:rPr lang="de-DE"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 Sie die Nacht oder die berühmtesten Hotels in Hamburg verbringen</a:t>
            </a:r>
            <a:endParaRPr lang="ru-RU"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TextBox 5"/>
          <p:cNvSpPr txBox="1"/>
          <p:nvPr/>
        </p:nvSpPr>
        <p:spPr>
          <a:xfrm>
            <a:off x="642910" y="5000636"/>
            <a:ext cx="3000396" cy="369332"/>
          </a:xfrm>
          <a:prstGeom prst="rect">
            <a:avLst/>
          </a:prstGeom>
          <a:noFill/>
        </p:spPr>
        <p:txBody>
          <a:bodyPr wrap="square" rtlCol="0">
            <a:spAutoFit/>
          </a:bodyPr>
          <a:lstStyle/>
          <a:p>
            <a:pPr algn="ctr"/>
            <a:r>
              <a:rPr lang="en-US" dirty="0" err="1" smtClean="0"/>
              <a:t>Dorint</a:t>
            </a:r>
            <a:r>
              <a:rPr lang="en-US" dirty="0" smtClean="0"/>
              <a:t> Hotel</a:t>
            </a:r>
            <a:endParaRPr lang="uk-UA" dirty="0"/>
          </a:p>
        </p:txBody>
      </p:sp>
      <p:sp>
        <p:nvSpPr>
          <p:cNvPr id="7" name="TextBox 6"/>
          <p:cNvSpPr txBox="1"/>
          <p:nvPr/>
        </p:nvSpPr>
        <p:spPr>
          <a:xfrm>
            <a:off x="4429124" y="1928802"/>
            <a:ext cx="3643338" cy="1938992"/>
          </a:xfrm>
          <a:prstGeom prst="rect">
            <a:avLst/>
          </a:prstGeom>
          <a:noFill/>
        </p:spPr>
        <p:txBody>
          <a:bodyPr wrap="square" rtlCol="0">
            <a:spAutoFit/>
          </a:bodyPr>
          <a:lstStyle/>
          <a:p>
            <a:pPr marL="342900" indent="-342900">
              <a:buFont typeface="+mj-lt"/>
              <a:buAutoNum type="arabicPeriod"/>
            </a:pPr>
            <a:r>
              <a:rPr lang="en-US" sz="2400" dirty="0" err="1" smtClean="0"/>
              <a:t>gutes</a:t>
            </a:r>
            <a:r>
              <a:rPr lang="en-US" sz="2400" dirty="0" smtClean="0"/>
              <a:t> Essen</a:t>
            </a:r>
          </a:p>
          <a:p>
            <a:pPr marL="342900" indent="-342900">
              <a:buFont typeface="+mj-lt"/>
              <a:buAutoNum type="arabicPeriod"/>
            </a:pPr>
            <a:r>
              <a:rPr lang="en-US" sz="2400" dirty="0" err="1" smtClean="0"/>
              <a:t>günstigen</a:t>
            </a:r>
            <a:r>
              <a:rPr lang="en-US" sz="2400" dirty="0" smtClean="0"/>
              <a:t> </a:t>
            </a:r>
            <a:r>
              <a:rPr lang="en-US" sz="2400" dirty="0" err="1" smtClean="0"/>
              <a:t>Preis</a:t>
            </a:r>
            <a:endParaRPr lang="en-US" sz="2400" dirty="0" smtClean="0"/>
          </a:p>
          <a:p>
            <a:pPr marL="342900" indent="-342900">
              <a:buFont typeface="+mj-lt"/>
              <a:buAutoNum type="arabicPeriod"/>
            </a:pPr>
            <a:r>
              <a:rPr lang="en-US" sz="2400" dirty="0" err="1" smtClean="0"/>
              <a:t>kontaktfreudig</a:t>
            </a:r>
            <a:r>
              <a:rPr lang="en-US" sz="2400" dirty="0" smtClean="0"/>
              <a:t> und </a:t>
            </a:r>
            <a:r>
              <a:rPr lang="en-US" sz="2400" dirty="0" err="1" smtClean="0"/>
              <a:t>freundliches</a:t>
            </a:r>
            <a:r>
              <a:rPr lang="en-US" sz="2400" dirty="0" smtClean="0"/>
              <a:t> Personal</a:t>
            </a:r>
            <a:endParaRPr lang="uk-UA" sz="2400" dirty="0"/>
          </a:p>
        </p:txBody>
      </p:sp>
      <p:sp>
        <p:nvSpPr>
          <p:cNvPr id="8" name="Прямоугольник 7"/>
          <p:cNvSpPr/>
          <p:nvPr/>
        </p:nvSpPr>
        <p:spPr>
          <a:xfrm>
            <a:off x="5429256" y="4214818"/>
            <a:ext cx="2541081" cy="769441"/>
          </a:xfrm>
          <a:prstGeom prst="rect">
            <a:avLst/>
          </a:prstGeom>
          <a:noFill/>
        </p:spPr>
        <p:txBody>
          <a:bodyPr wrap="none" lIns="91440" tIns="45720" rIns="91440" bIns="45720">
            <a:spAutoFit/>
          </a:bodyPr>
          <a:lstStyle/>
          <a:p>
            <a:pPr algn="ctr"/>
            <a:r>
              <a:rPr lang="en-US" sz="44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Telefon</a:t>
            </a:r>
            <a:endParaRPr lang="ru-RU" sz="4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Прямоугольник 8"/>
          <p:cNvSpPr/>
          <p:nvPr/>
        </p:nvSpPr>
        <p:spPr>
          <a:xfrm>
            <a:off x="5429255" y="5072074"/>
            <a:ext cx="2329485" cy="584775"/>
          </a:xfrm>
          <a:prstGeom prst="rect">
            <a:avLst/>
          </a:prstGeom>
          <a:ln/>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3200" b="1" dirty="0" smtClean="0">
                <a:ln/>
                <a:solidFill>
                  <a:schemeClr val="accent5">
                    <a:tint val="50000"/>
                    <a:satMod val="180000"/>
                  </a:schemeClr>
                </a:solidFill>
              </a:rPr>
              <a:t>17-84-78</a:t>
            </a:r>
            <a:endParaRPr lang="ru-RU" sz="3200" b="1" cap="none" spc="0" dirty="0">
              <a:ln/>
              <a:solidFill>
                <a:schemeClr val="accent5">
                  <a:tint val="50000"/>
                  <a:satMod val="180000"/>
                </a:schemeClr>
              </a:solidFill>
              <a:effectLst/>
            </a:endParaRPr>
          </a:p>
        </p:txBody>
      </p:sp>
      <p:pic>
        <p:nvPicPr>
          <p:cNvPr id="86018" name="Picture 2" descr="http://media-cdn.tripadvisor.com/media/photo-s/04/49/d0/5e/dorint-hotel-hamburg.jpg"/>
          <p:cNvPicPr>
            <a:picLocks noChangeAspect="1" noChangeArrowheads="1"/>
          </p:cNvPicPr>
          <p:nvPr/>
        </p:nvPicPr>
        <p:blipFill>
          <a:blip r:embed="rId2" cstate="print"/>
          <a:srcRect/>
          <a:stretch>
            <a:fillRect/>
          </a:stretch>
        </p:blipFill>
        <p:spPr bwMode="auto">
          <a:xfrm>
            <a:off x="428596" y="2071678"/>
            <a:ext cx="3929090" cy="285752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ile:Wappen Frankfurt am Main.svg"/>
          <p:cNvPicPr>
            <a:picLocks noChangeAspect="1" noChangeArrowheads="1"/>
          </p:cNvPicPr>
          <p:nvPr/>
        </p:nvPicPr>
        <p:blipFill>
          <a:blip r:embed="rId2" cstate="print"/>
          <a:srcRect/>
          <a:stretch>
            <a:fillRect/>
          </a:stretch>
        </p:blipFill>
        <p:spPr bwMode="auto">
          <a:xfrm>
            <a:off x="571472" y="1428736"/>
            <a:ext cx="2500330" cy="2736780"/>
          </a:xfrm>
          <a:prstGeom prst="rect">
            <a:avLst/>
          </a:prstGeom>
          <a:noFill/>
        </p:spPr>
      </p:pic>
      <p:sp>
        <p:nvSpPr>
          <p:cNvPr id="5" name="Прямоугольник 4"/>
          <p:cNvSpPr/>
          <p:nvPr/>
        </p:nvSpPr>
        <p:spPr>
          <a:xfrm>
            <a:off x="2643174" y="285728"/>
            <a:ext cx="3847528"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Frankfurt</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6" name="Picture 4" descr="C:\Users\Дмитрий\Desktop\06027340.png"/>
          <p:cNvPicPr>
            <a:picLocks noChangeAspect="1" noChangeArrowheads="1"/>
          </p:cNvPicPr>
          <p:nvPr/>
        </p:nvPicPr>
        <p:blipFill>
          <a:blip r:embed="rId3" cstate="print"/>
          <a:srcRect/>
          <a:stretch>
            <a:fillRect/>
          </a:stretch>
        </p:blipFill>
        <p:spPr bwMode="auto">
          <a:xfrm>
            <a:off x="8143900" y="5929330"/>
            <a:ext cx="571504" cy="571504"/>
          </a:xfrm>
          <a:prstGeom prst="rect">
            <a:avLst/>
          </a:prstGeom>
          <a:noFill/>
        </p:spPr>
      </p:pic>
      <p:sp>
        <p:nvSpPr>
          <p:cNvPr id="7" name="TextBox 6"/>
          <p:cNvSpPr txBox="1"/>
          <p:nvPr/>
        </p:nvSpPr>
        <p:spPr>
          <a:xfrm>
            <a:off x="3214678" y="1142984"/>
            <a:ext cx="5143536" cy="4616648"/>
          </a:xfrm>
          <a:prstGeom prst="rect">
            <a:avLst/>
          </a:prstGeom>
          <a:noFill/>
        </p:spPr>
        <p:txBody>
          <a:bodyPr wrap="square" rtlCol="0">
            <a:spAutoFit/>
          </a:bodyPr>
          <a:lstStyle/>
          <a:p>
            <a:r>
              <a:rPr lang="de-DE" sz="1400" b="1" dirty="0" smtClean="0"/>
              <a:t>Frankfurt am Main</a:t>
            </a:r>
            <a:r>
              <a:rPr lang="de-DE" sz="1400" dirty="0" smtClean="0"/>
              <a:t> ist die größte Stadt des Landes Hessen und die fünftgrößte Kommune der Bundesrepublik Deutschland. Das Stadtgebiet hat etwa 690.000, der engere Ballungsraum Frankfurt/Rhein-Main etwa 2,2 Millionen und die gesamte Metropolregion Rhein-Main 5,5 Millionen Einwohner.</a:t>
            </a:r>
          </a:p>
          <a:p>
            <a:r>
              <a:rPr lang="de-DE" sz="1400" dirty="0" smtClean="0"/>
              <a:t>Seit dem Mittelalter gehört Frankfurt zu den bedeutenden urbanen Zentren Deutschlands. 794 erstmals urkundlich erwähnt, war es seit dem Hochmittelalter Freie Reichsstadt und bis 1806 Wahl-, seit 1562 auch Krönungsstadt derrömisch-deutschen Kaiser. Von 1816 an war Frankfurt Freie Stadt, in der die Bundesversammlung des Deutschen Bundes und 1848/49 das erste frei gewählte deutsche Parlament ihren Sitz hatten. Im Verlauf des Deutschen Krieges von Preußen annektiert, verlor Frankfurt 1866 seine Unabhängigkeit als Stadtstaat. Seit 1875 zählte Frankfurt über 100.000 Einwohner, seit 1928 mehr als 500.000.</a:t>
            </a:r>
          </a:p>
          <a:p>
            <a:endParaRPr lang="uk-UA"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Старая опера, Франкфурт-на-Майне, Земля Гессен, Германия, Европа"/>
          <p:cNvPicPr>
            <a:picLocks noChangeAspect="1" noChangeArrowheads="1"/>
          </p:cNvPicPr>
          <p:nvPr/>
        </p:nvPicPr>
        <p:blipFill>
          <a:blip r:embed="rId2" cstate="print"/>
          <a:srcRect/>
          <a:stretch>
            <a:fillRect/>
          </a:stretch>
        </p:blipFill>
        <p:spPr bwMode="auto">
          <a:xfrm>
            <a:off x="500034" y="500042"/>
            <a:ext cx="3929090" cy="2433633"/>
          </a:xfrm>
          <a:prstGeom prst="rect">
            <a:avLst/>
          </a:prstGeom>
          <a:noFill/>
        </p:spPr>
      </p:pic>
      <p:pic>
        <p:nvPicPr>
          <p:cNvPr id="64516" name="Picture 4" descr="Сад пальм, Франкфурт-на-Майне, Земля Гессен, Германия, Европа"/>
          <p:cNvPicPr>
            <a:picLocks noChangeAspect="1" noChangeArrowheads="1"/>
          </p:cNvPicPr>
          <p:nvPr/>
        </p:nvPicPr>
        <p:blipFill>
          <a:blip r:embed="rId3" cstate="print"/>
          <a:srcRect/>
          <a:stretch>
            <a:fillRect/>
          </a:stretch>
        </p:blipFill>
        <p:spPr bwMode="auto">
          <a:xfrm>
            <a:off x="500034" y="3143248"/>
            <a:ext cx="4000528" cy="2505071"/>
          </a:xfrm>
          <a:prstGeom prst="rect">
            <a:avLst/>
          </a:prstGeom>
          <a:noFill/>
        </p:spPr>
      </p:pic>
      <p:pic>
        <p:nvPicPr>
          <p:cNvPr id="64518" name="Picture 6" descr="Франкфуртская фондовая биржа, Франкфурт-на-Майне, Земля Гессен, Германия, Европа"/>
          <p:cNvPicPr>
            <a:picLocks noChangeAspect="1" noChangeArrowheads="1"/>
          </p:cNvPicPr>
          <p:nvPr/>
        </p:nvPicPr>
        <p:blipFill>
          <a:blip r:embed="rId4" cstate="print"/>
          <a:srcRect/>
          <a:stretch>
            <a:fillRect/>
          </a:stretch>
        </p:blipFill>
        <p:spPr bwMode="auto">
          <a:xfrm>
            <a:off x="4572000" y="500042"/>
            <a:ext cx="4071966" cy="2428891"/>
          </a:xfrm>
          <a:prstGeom prst="rect">
            <a:avLst/>
          </a:prstGeom>
          <a:noFill/>
        </p:spPr>
      </p:pic>
      <p:pic>
        <p:nvPicPr>
          <p:cNvPr id="64520" name="Picture 8" descr="Коммерцбанк-Тауэр, Германия, Европа"/>
          <p:cNvPicPr>
            <a:picLocks noChangeAspect="1" noChangeArrowheads="1"/>
          </p:cNvPicPr>
          <p:nvPr/>
        </p:nvPicPr>
        <p:blipFill>
          <a:blip r:embed="rId5" cstate="print"/>
          <a:srcRect/>
          <a:stretch>
            <a:fillRect/>
          </a:stretch>
        </p:blipFill>
        <p:spPr bwMode="auto">
          <a:xfrm>
            <a:off x="4572000" y="3143248"/>
            <a:ext cx="4071967" cy="250033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Дмитрий\Desktop\957163240.jpg"/>
          <p:cNvPicPr>
            <a:picLocks noChangeAspect="1" noChangeArrowheads="1"/>
          </p:cNvPicPr>
          <p:nvPr/>
        </p:nvPicPr>
        <p:blipFill>
          <a:blip r:embed="rId2" cstate="print"/>
          <a:srcRect/>
          <a:stretch>
            <a:fillRect/>
          </a:stretch>
        </p:blipFill>
        <p:spPr bwMode="auto">
          <a:xfrm>
            <a:off x="-4429188" y="0"/>
            <a:ext cx="14343163" cy="8068029"/>
          </a:xfrm>
          <a:prstGeom prst="rect">
            <a:avLst/>
          </a:prstGeom>
          <a:noFill/>
        </p:spPr>
      </p:pic>
      <p:sp>
        <p:nvSpPr>
          <p:cNvPr id="2" name="Заголовок 1"/>
          <p:cNvSpPr>
            <a:spLocks noGrp="1"/>
          </p:cNvSpPr>
          <p:nvPr>
            <p:ph type="title"/>
          </p:nvPr>
        </p:nvSpPr>
        <p:spPr/>
        <p:txBody>
          <a:bodyPr>
            <a:normAutofit/>
          </a:bodyPr>
          <a:lstStyle/>
          <a:p>
            <a:pPr algn="ctr"/>
            <a:r>
              <a:rPr lang="de-DE" dirty="0" smtClean="0">
                <a:solidFill>
                  <a:schemeClr val="bg1"/>
                </a:solidFill>
              </a:rPr>
              <a:t>Liste der Städte, die wir besuchen</a:t>
            </a:r>
            <a:endParaRPr lang="uk-UA" dirty="0">
              <a:solidFill>
                <a:schemeClr val="bg1"/>
              </a:solidFill>
            </a:endParaRPr>
          </a:p>
        </p:txBody>
      </p:sp>
      <p:sp>
        <p:nvSpPr>
          <p:cNvPr id="3" name="Содержимое 2"/>
          <p:cNvSpPr>
            <a:spLocks noGrp="1"/>
          </p:cNvSpPr>
          <p:nvPr>
            <p:ph sz="quarter" idx="1"/>
          </p:nvPr>
        </p:nvSpPr>
        <p:spPr>
          <a:xfrm>
            <a:off x="428596" y="1785926"/>
            <a:ext cx="7467600" cy="4873752"/>
          </a:xfrm>
        </p:spPr>
        <p:txBody>
          <a:bodyPr>
            <a:normAutofit/>
          </a:bodyPr>
          <a:lstStyle/>
          <a:p>
            <a:r>
              <a:rPr lang="en-US" sz="2400" dirty="0" smtClean="0">
                <a:solidFill>
                  <a:schemeClr val="bg1"/>
                </a:solidFill>
              </a:rPr>
              <a:t>Bremen</a:t>
            </a:r>
          </a:p>
          <a:p>
            <a:r>
              <a:rPr lang="en-US" sz="2400" dirty="0" smtClean="0">
                <a:solidFill>
                  <a:schemeClr val="bg1"/>
                </a:solidFill>
              </a:rPr>
              <a:t>Berlin</a:t>
            </a:r>
          </a:p>
          <a:p>
            <a:r>
              <a:rPr lang="en-US" dirty="0" smtClean="0">
                <a:solidFill>
                  <a:schemeClr val="bg1"/>
                </a:solidFill>
              </a:rPr>
              <a:t>Hamburg</a:t>
            </a:r>
            <a:endParaRPr lang="en-US" sz="2400" dirty="0" smtClean="0">
              <a:solidFill>
                <a:schemeClr val="bg1"/>
              </a:solidFill>
            </a:endParaRPr>
          </a:p>
          <a:p>
            <a:r>
              <a:rPr lang="en-US" sz="2400" dirty="0" smtClean="0">
                <a:solidFill>
                  <a:schemeClr val="bg1"/>
                </a:solidFill>
              </a:rPr>
              <a:t>Frankfurt</a:t>
            </a:r>
          </a:p>
          <a:p>
            <a:r>
              <a:rPr lang="en-US" sz="2400" dirty="0" err="1" smtClean="0">
                <a:solidFill>
                  <a:schemeClr val="bg1"/>
                </a:solidFill>
              </a:rPr>
              <a:t>Munchen</a:t>
            </a:r>
            <a:endParaRPr lang="en-US" sz="2400" dirty="0" smtClean="0">
              <a:solidFill>
                <a:schemeClr val="bg1"/>
              </a:solidFill>
            </a:endParaRPr>
          </a:p>
          <a:p>
            <a:r>
              <a:rPr lang="en-US" sz="2400" dirty="0" smtClean="0">
                <a:solidFill>
                  <a:schemeClr val="bg1"/>
                </a:solidFill>
              </a:rPr>
              <a:t>Nurnberg</a:t>
            </a:r>
          </a:p>
          <a:p>
            <a:r>
              <a:rPr lang="en-US" sz="2400" dirty="0" smtClean="0">
                <a:solidFill>
                  <a:schemeClr val="bg1"/>
                </a:solidFill>
              </a:rPr>
              <a:t>Leipzig</a:t>
            </a:r>
          </a:p>
          <a:p>
            <a:r>
              <a:rPr lang="en-US" sz="2400" dirty="0" err="1" smtClean="0">
                <a:solidFill>
                  <a:schemeClr val="bg1"/>
                </a:solidFill>
              </a:rPr>
              <a:t>Drezden</a:t>
            </a:r>
            <a:endParaRPr lang="en-US" sz="2400" dirty="0" smtClean="0">
              <a:solidFill>
                <a:schemeClr val="bg1"/>
              </a:solidFill>
            </a:endParaRPr>
          </a:p>
          <a:p>
            <a:r>
              <a:rPr lang="en-US" sz="2400" dirty="0" smtClean="0">
                <a:solidFill>
                  <a:schemeClr val="bg1"/>
                </a:solidFill>
              </a:rPr>
              <a:t>Dusseldorf</a:t>
            </a:r>
            <a:endParaRPr lang="uk-UA" sz="24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ранкфуртский собор, Франкфурт-на-Майне, Земля Гессен, Германия, Европа"/>
          <p:cNvPicPr>
            <a:picLocks noChangeAspect="1" noChangeArrowheads="1"/>
          </p:cNvPicPr>
          <p:nvPr/>
        </p:nvPicPr>
        <p:blipFill>
          <a:blip r:embed="rId2" cstate="print"/>
          <a:srcRect/>
          <a:stretch>
            <a:fillRect/>
          </a:stretch>
        </p:blipFill>
        <p:spPr bwMode="auto">
          <a:xfrm>
            <a:off x="0" y="357166"/>
            <a:ext cx="4357686" cy="2786082"/>
          </a:xfrm>
          <a:prstGeom prst="rect">
            <a:avLst/>
          </a:prstGeom>
          <a:noFill/>
        </p:spPr>
      </p:pic>
      <p:pic>
        <p:nvPicPr>
          <p:cNvPr id="1028" name="Picture 4" descr="Небоскреб Messeturm, Франкфурт-на-Майне, Земля Гессен, Германия, Европа"/>
          <p:cNvPicPr>
            <a:picLocks noChangeAspect="1" noChangeArrowheads="1"/>
          </p:cNvPicPr>
          <p:nvPr/>
        </p:nvPicPr>
        <p:blipFill>
          <a:blip r:embed="rId3" cstate="print"/>
          <a:srcRect/>
          <a:stretch>
            <a:fillRect/>
          </a:stretch>
        </p:blipFill>
        <p:spPr bwMode="auto">
          <a:xfrm>
            <a:off x="4429124" y="357166"/>
            <a:ext cx="4714876" cy="2786082"/>
          </a:xfrm>
          <a:prstGeom prst="rect">
            <a:avLst/>
          </a:prstGeom>
          <a:noFill/>
        </p:spPr>
      </p:pic>
      <p:pic>
        <p:nvPicPr>
          <p:cNvPr id="1030" name="Picture 6" descr="Церковь святого Юстина, Франкфурт-на-Майне, Земля Гессен, Германия, Европа"/>
          <p:cNvPicPr>
            <a:picLocks noChangeAspect="1" noChangeArrowheads="1"/>
          </p:cNvPicPr>
          <p:nvPr/>
        </p:nvPicPr>
        <p:blipFill>
          <a:blip r:embed="rId4" cstate="print"/>
          <a:srcRect/>
          <a:stretch>
            <a:fillRect/>
          </a:stretch>
        </p:blipFill>
        <p:spPr bwMode="auto">
          <a:xfrm>
            <a:off x="0" y="3143248"/>
            <a:ext cx="4429124" cy="3429024"/>
          </a:xfrm>
          <a:prstGeom prst="rect">
            <a:avLst/>
          </a:prstGeom>
          <a:noFill/>
        </p:spPr>
      </p:pic>
      <p:pic>
        <p:nvPicPr>
          <p:cNvPr id="1032" name="Picture 8" descr="Музей Штедель, Франкфурт-на-Майне, Земля Гессен, Германия, Европа"/>
          <p:cNvPicPr>
            <a:picLocks noChangeAspect="1" noChangeArrowheads="1"/>
          </p:cNvPicPr>
          <p:nvPr/>
        </p:nvPicPr>
        <p:blipFill>
          <a:blip r:embed="rId5" cstate="print"/>
          <a:srcRect/>
          <a:stretch>
            <a:fillRect/>
          </a:stretch>
        </p:blipFill>
        <p:spPr bwMode="auto">
          <a:xfrm>
            <a:off x="4429124" y="3143249"/>
            <a:ext cx="4714876" cy="342902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723A~1\AppData\Local\Temp\Rar$DRa0.855\франкфурт\Frankfurt am Main - Spaceship - The Squaire.jpg"/>
          <p:cNvPicPr>
            <a:picLocks noChangeAspect="1" noChangeArrowheads="1"/>
          </p:cNvPicPr>
          <p:nvPr/>
        </p:nvPicPr>
        <p:blipFill>
          <a:blip r:embed="rId2" cstate="print"/>
          <a:srcRect/>
          <a:stretch>
            <a:fillRect/>
          </a:stretch>
        </p:blipFill>
        <p:spPr bwMode="auto">
          <a:xfrm>
            <a:off x="467544" y="548680"/>
            <a:ext cx="4320480" cy="3024336"/>
          </a:xfrm>
          <a:prstGeom prst="rect">
            <a:avLst/>
          </a:prstGeom>
          <a:noFill/>
        </p:spPr>
      </p:pic>
      <p:pic>
        <p:nvPicPr>
          <p:cNvPr id="4099" name="Picture 3" descr="C:\Users\723A~1\AppData\Local\Temp\Rar$DRa0.859\франкфурт\Nächtliche Skyline von Frankfurt.jpg"/>
          <p:cNvPicPr>
            <a:picLocks noChangeAspect="1" noChangeArrowheads="1"/>
          </p:cNvPicPr>
          <p:nvPr/>
        </p:nvPicPr>
        <p:blipFill>
          <a:blip r:embed="rId3" cstate="print"/>
          <a:srcRect/>
          <a:stretch>
            <a:fillRect/>
          </a:stretch>
        </p:blipFill>
        <p:spPr bwMode="auto">
          <a:xfrm>
            <a:off x="4932040" y="548680"/>
            <a:ext cx="3744416" cy="3096344"/>
          </a:xfrm>
          <a:prstGeom prst="rect">
            <a:avLst/>
          </a:prstGeom>
          <a:noFill/>
        </p:spPr>
      </p:pic>
      <p:pic>
        <p:nvPicPr>
          <p:cNvPr id="4100" name="Picture 4" descr="C:\Users\723A~1\AppData\Local\Temp\Rar$DRa0.595\франкфурт\Schiff ahoi!.jpg"/>
          <p:cNvPicPr>
            <a:picLocks noChangeAspect="1" noChangeArrowheads="1"/>
          </p:cNvPicPr>
          <p:nvPr/>
        </p:nvPicPr>
        <p:blipFill>
          <a:blip r:embed="rId4" cstate="print"/>
          <a:srcRect/>
          <a:stretch>
            <a:fillRect/>
          </a:stretch>
        </p:blipFill>
        <p:spPr bwMode="auto">
          <a:xfrm>
            <a:off x="467544" y="3830297"/>
            <a:ext cx="4392488" cy="3027703"/>
          </a:xfrm>
          <a:prstGeom prst="rect">
            <a:avLst/>
          </a:prstGeom>
          <a:noFill/>
        </p:spPr>
      </p:pic>
      <p:pic>
        <p:nvPicPr>
          <p:cNvPr id="4101" name="Picture 5" descr="C:\Users\723A~1\AppData\Local\Temp\Rar$DRa0.895\франкфурт\Torhaus II.jpg"/>
          <p:cNvPicPr>
            <a:picLocks noChangeAspect="1" noChangeArrowheads="1"/>
          </p:cNvPicPr>
          <p:nvPr/>
        </p:nvPicPr>
        <p:blipFill>
          <a:blip r:embed="rId5" cstate="print"/>
          <a:srcRect/>
          <a:stretch>
            <a:fillRect/>
          </a:stretch>
        </p:blipFill>
        <p:spPr bwMode="auto">
          <a:xfrm>
            <a:off x="4932040" y="3861048"/>
            <a:ext cx="3816424" cy="288032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034" y="500042"/>
            <a:ext cx="8072494" cy="1384995"/>
          </a:xfrm>
          <a:prstGeom prst="rect">
            <a:avLst/>
          </a:prstGeom>
          <a:noFill/>
        </p:spPr>
        <p:txBody>
          <a:bodyPr wrap="square" lIns="91440" tIns="45720" rIns="91440" bIns="4572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
            </a:r>
            <a:r>
              <a:rPr lang="de-DE"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 Sie die Nacht oder die berühmtesten Hotels in Frankfurt verbringen</a:t>
            </a:r>
            <a:endParaRPr lang="ru-RU"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TextBox 5"/>
          <p:cNvSpPr txBox="1"/>
          <p:nvPr/>
        </p:nvSpPr>
        <p:spPr>
          <a:xfrm>
            <a:off x="714348" y="5429264"/>
            <a:ext cx="3000396" cy="369332"/>
          </a:xfrm>
          <a:prstGeom prst="rect">
            <a:avLst/>
          </a:prstGeom>
          <a:noFill/>
        </p:spPr>
        <p:txBody>
          <a:bodyPr wrap="square" rtlCol="0">
            <a:spAutoFit/>
          </a:bodyPr>
          <a:lstStyle/>
          <a:p>
            <a:pPr algn="ctr"/>
            <a:r>
              <a:rPr lang="en-US" dirty="0" smtClean="0"/>
              <a:t>Hotel Venue</a:t>
            </a:r>
            <a:endParaRPr lang="uk-UA" dirty="0"/>
          </a:p>
        </p:txBody>
      </p:sp>
      <p:sp>
        <p:nvSpPr>
          <p:cNvPr id="7" name="TextBox 6"/>
          <p:cNvSpPr txBox="1"/>
          <p:nvPr/>
        </p:nvSpPr>
        <p:spPr>
          <a:xfrm>
            <a:off x="4429124" y="1928802"/>
            <a:ext cx="3643338" cy="2308324"/>
          </a:xfrm>
          <a:prstGeom prst="rect">
            <a:avLst/>
          </a:prstGeom>
          <a:noFill/>
        </p:spPr>
        <p:txBody>
          <a:bodyPr wrap="square" rtlCol="0">
            <a:spAutoFit/>
          </a:bodyPr>
          <a:lstStyle/>
          <a:p>
            <a:pPr marL="342900" indent="-342900">
              <a:buFont typeface="+mj-lt"/>
              <a:buAutoNum type="arabicPeriod"/>
            </a:pPr>
            <a:r>
              <a:rPr lang="en-US" sz="2400" dirty="0" err="1" smtClean="0"/>
              <a:t>Verschiedene</a:t>
            </a:r>
            <a:r>
              <a:rPr lang="en-US" sz="2400" dirty="0" smtClean="0"/>
              <a:t> </a:t>
            </a:r>
            <a:r>
              <a:rPr lang="en-US" sz="2400" dirty="0" err="1" smtClean="0"/>
              <a:t>telekomunikationen</a:t>
            </a:r>
            <a:r>
              <a:rPr lang="en-US" sz="2400" dirty="0" smtClean="0"/>
              <a:t>  </a:t>
            </a:r>
          </a:p>
          <a:p>
            <a:pPr marL="342900" indent="-342900">
              <a:buFont typeface="+mj-lt"/>
              <a:buAutoNum type="arabicPeriod"/>
            </a:pPr>
            <a:r>
              <a:rPr lang="en-US" sz="2400" dirty="0" err="1" smtClean="0"/>
              <a:t>günstigen</a:t>
            </a:r>
            <a:r>
              <a:rPr lang="en-US" sz="2400" dirty="0" smtClean="0"/>
              <a:t> </a:t>
            </a:r>
            <a:r>
              <a:rPr lang="en-US" sz="2400" dirty="0" err="1" smtClean="0"/>
              <a:t>Preis</a:t>
            </a:r>
            <a:endParaRPr lang="en-US" sz="2400" dirty="0" smtClean="0"/>
          </a:p>
          <a:p>
            <a:pPr marL="342900" indent="-342900">
              <a:buFont typeface="+mj-lt"/>
              <a:buAutoNum type="arabicPeriod"/>
            </a:pPr>
            <a:r>
              <a:rPr lang="en-US" sz="2400" dirty="0" err="1" smtClean="0"/>
              <a:t>kontaktfreudig</a:t>
            </a:r>
            <a:r>
              <a:rPr lang="en-US" sz="2400" dirty="0" smtClean="0"/>
              <a:t> und </a:t>
            </a:r>
            <a:r>
              <a:rPr lang="en-US" sz="2400" dirty="0" err="1" smtClean="0"/>
              <a:t>freundliches</a:t>
            </a:r>
            <a:r>
              <a:rPr lang="en-US" sz="2400" dirty="0" smtClean="0"/>
              <a:t> Personal</a:t>
            </a:r>
            <a:endParaRPr lang="uk-UA" sz="2400" dirty="0"/>
          </a:p>
        </p:txBody>
      </p:sp>
      <p:sp>
        <p:nvSpPr>
          <p:cNvPr id="8" name="Прямоугольник 7"/>
          <p:cNvSpPr/>
          <p:nvPr/>
        </p:nvSpPr>
        <p:spPr>
          <a:xfrm>
            <a:off x="5429256" y="4214818"/>
            <a:ext cx="2541081" cy="769441"/>
          </a:xfrm>
          <a:prstGeom prst="rect">
            <a:avLst/>
          </a:prstGeom>
          <a:noFill/>
        </p:spPr>
        <p:txBody>
          <a:bodyPr wrap="none" lIns="91440" tIns="45720" rIns="91440" bIns="45720">
            <a:spAutoFit/>
          </a:bodyPr>
          <a:lstStyle/>
          <a:p>
            <a:pPr algn="ctr"/>
            <a:r>
              <a:rPr lang="en-US" sz="44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Telefon</a:t>
            </a:r>
            <a:endParaRPr lang="ru-RU" sz="4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Прямоугольник 8"/>
          <p:cNvSpPr/>
          <p:nvPr/>
        </p:nvSpPr>
        <p:spPr>
          <a:xfrm>
            <a:off x="5429255" y="5072074"/>
            <a:ext cx="2329485" cy="584775"/>
          </a:xfrm>
          <a:prstGeom prst="rect">
            <a:avLst/>
          </a:prstGeom>
          <a:ln/>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3200" b="1" dirty="0" smtClean="0">
                <a:ln/>
                <a:solidFill>
                  <a:schemeClr val="accent5">
                    <a:tint val="50000"/>
                    <a:satMod val="180000"/>
                  </a:schemeClr>
                </a:solidFill>
              </a:rPr>
              <a:t>78-89-18</a:t>
            </a:r>
            <a:endParaRPr lang="ru-RU" sz="3200" b="1" cap="none" spc="0" dirty="0">
              <a:ln/>
              <a:solidFill>
                <a:schemeClr val="accent5">
                  <a:tint val="50000"/>
                  <a:satMod val="180000"/>
                </a:schemeClr>
              </a:solidFill>
              <a:effectLst/>
            </a:endParaRPr>
          </a:p>
        </p:txBody>
      </p:sp>
      <p:pic>
        <p:nvPicPr>
          <p:cNvPr id="87042" name="Picture 2" descr="https://www.eiseverywhere.com/file_uploads/d5ae73203781db879b416f3c1ea0190f_Radisson-Blu-Hotel-Frankfurt.jpg"/>
          <p:cNvPicPr>
            <a:picLocks noChangeAspect="1" noChangeArrowheads="1"/>
          </p:cNvPicPr>
          <p:nvPr/>
        </p:nvPicPr>
        <p:blipFill>
          <a:blip r:embed="rId2" cstate="print"/>
          <a:srcRect/>
          <a:stretch>
            <a:fillRect/>
          </a:stretch>
        </p:blipFill>
        <p:spPr bwMode="auto">
          <a:xfrm>
            <a:off x="714348" y="1857364"/>
            <a:ext cx="3223283" cy="335758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00034" y="0"/>
            <a:ext cx="8183880" cy="1051560"/>
          </a:xfrm>
        </p:spPr>
        <p:txBody>
          <a:bodyPr/>
          <a:lstStyle/>
          <a:p>
            <a:pPr algn="ctr"/>
            <a:r>
              <a:rPr lang="en-US" dirty="0" err="1" smtClean="0">
                <a:solidFill>
                  <a:schemeClr val="accent2">
                    <a:lumMod val="60000"/>
                    <a:lumOff val="40000"/>
                  </a:schemeClr>
                </a:solidFill>
              </a:rPr>
              <a:t>Munchen</a:t>
            </a:r>
            <a:endParaRPr lang="uk-UA" dirty="0">
              <a:solidFill>
                <a:schemeClr val="accent2">
                  <a:lumMod val="60000"/>
                  <a:lumOff val="40000"/>
                </a:schemeClr>
              </a:solidFill>
            </a:endParaRPr>
          </a:p>
        </p:txBody>
      </p:sp>
      <p:pic>
        <p:nvPicPr>
          <p:cNvPr id="56322" name="Picture 2" descr="File:Muenchen Kleines Stadtwappen.svg"/>
          <p:cNvPicPr>
            <a:picLocks noChangeAspect="1" noChangeArrowheads="1"/>
          </p:cNvPicPr>
          <p:nvPr/>
        </p:nvPicPr>
        <p:blipFill>
          <a:blip r:embed="rId2" cstate="print"/>
          <a:srcRect/>
          <a:stretch>
            <a:fillRect/>
          </a:stretch>
        </p:blipFill>
        <p:spPr bwMode="auto">
          <a:xfrm>
            <a:off x="428596" y="1071546"/>
            <a:ext cx="2357454" cy="2949560"/>
          </a:xfrm>
          <a:prstGeom prst="rect">
            <a:avLst/>
          </a:prstGeom>
          <a:noFill/>
        </p:spPr>
      </p:pic>
      <p:pic>
        <p:nvPicPr>
          <p:cNvPr id="6" name="Picture 4" descr="C:\Users\Дмитрий\Desktop\06027340.png"/>
          <p:cNvPicPr>
            <a:picLocks noChangeAspect="1" noChangeArrowheads="1"/>
          </p:cNvPicPr>
          <p:nvPr/>
        </p:nvPicPr>
        <p:blipFill>
          <a:blip r:embed="rId3" cstate="print"/>
          <a:srcRect/>
          <a:stretch>
            <a:fillRect/>
          </a:stretch>
        </p:blipFill>
        <p:spPr bwMode="auto">
          <a:xfrm>
            <a:off x="8143900" y="5929330"/>
            <a:ext cx="571504" cy="571504"/>
          </a:xfrm>
          <a:prstGeom prst="rect">
            <a:avLst/>
          </a:prstGeom>
          <a:noFill/>
        </p:spPr>
      </p:pic>
      <p:sp>
        <p:nvSpPr>
          <p:cNvPr id="8" name="TextBox 7"/>
          <p:cNvSpPr txBox="1"/>
          <p:nvPr/>
        </p:nvSpPr>
        <p:spPr>
          <a:xfrm>
            <a:off x="2928926" y="1071546"/>
            <a:ext cx="5643602" cy="4985980"/>
          </a:xfrm>
          <a:prstGeom prst="rect">
            <a:avLst/>
          </a:prstGeom>
          <a:noFill/>
        </p:spPr>
        <p:txBody>
          <a:bodyPr wrap="square" rtlCol="0">
            <a:spAutoFit/>
          </a:bodyPr>
          <a:lstStyle/>
          <a:p>
            <a:r>
              <a:rPr lang="uk-UA" sz="1600" b="1" dirty="0" err="1" smtClean="0"/>
              <a:t>München</a:t>
            </a:r>
            <a:r>
              <a:rPr lang="uk-UA" sz="1600" b="1" dirty="0" smtClean="0"/>
              <a:t> </a:t>
            </a:r>
            <a:r>
              <a:rPr lang="uk-UA" sz="1600" dirty="0" err="1" smtClean="0"/>
              <a:t>ist</a:t>
            </a:r>
            <a:r>
              <a:rPr lang="uk-UA" sz="1600" dirty="0" smtClean="0"/>
              <a:t> </a:t>
            </a:r>
            <a:r>
              <a:rPr lang="uk-UA" sz="1600" dirty="0" err="1" smtClean="0"/>
              <a:t>die</a:t>
            </a:r>
            <a:r>
              <a:rPr lang="uk-UA" sz="1600" dirty="0" smtClean="0"/>
              <a:t> Landeshauptstadt </a:t>
            </a:r>
            <a:r>
              <a:rPr lang="uk-UA" sz="1600" dirty="0" err="1" smtClean="0"/>
              <a:t>des</a:t>
            </a:r>
            <a:r>
              <a:rPr lang="en-US" sz="1600" dirty="0" smtClean="0"/>
              <a:t> </a:t>
            </a:r>
            <a:r>
              <a:rPr lang="uk-UA" sz="1600" dirty="0" err="1" smtClean="0"/>
              <a:t>Freistaates</a:t>
            </a:r>
            <a:r>
              <a:rPr lang="uk-UA" sz="1600" dirty="0" smtClean="0"/>
              <a:t> </a:t>
            </a:r>
            <a:r>
              <a:rPr lang="uk-UA" sz="1600" dirty="0" err="1" smtClean="0"/>
              <a:t>Bayern</a:t>
            </a:r>
            <a:r>
              <a:rPr lang="uk-UA" sz="1600" dirty="0" smtClean="0"/>
              <a:t>. </a:t>
            </a:r>
            <a:r>
              <a:rPr lang="uk-UA" sz="1600" dirty="0" err="1" smtClean="0"/>
              <a:t>Sie</a:t>
            </a:r>
            <a:r>
              <a:rPr lang="uk-UA" sz="1600" dirty="0" smtClean="0"/>
              <a:t> </a:t>
            </a:r>
            <a:r>
              <a:rPr lang="uk-UA" sz="1600" dirty="0" err="1" smtClean="0"/>
              <a:t>ist</a:t>
            </a:r>
            <a:r>
              <a:rPr lang="uk-UA" sz="1600" dirty="0" smtClean="0"/>
              <a:t> </a:t>
            </a:r>
            <a:r>
              <a:rPr lang="uk-UA" sz="1600" dirty="0" err="1" smtClean="0"/>
              <a:t>mit</a:t>
            </a:r>
            <a:r>
              <a:rPr lang="uk-UA" sz="1600" dirty="0" smtClean="0"/>
              <a:t> 1,5 </a:t>
            </a:r>
            <a:r>
              <a:rPr lang="uk-UA" sz="1600" dirty="0" err="1" smtClean="0"/>
              <a:t>Millionen</a:t>
            </a:r>
            <a:r>
              <a:rPr lang="uk-UA" sz="1600" dirty="0" smtClean="0"/>
              <a:t> </a:t>
            </a:r>
            <a:r>
              <a:rPr lang="uk-UA" sz="1600" dirty="0" err="1" smtClean="0"/>
              <a:t>Einwohnern</a:t>
            </a:r>
            <a:r>
              <a:rPr lang="uk-UA" sz="1600" dirty="0" smtClean="0"/>
              <a:t>, </a:t>
            </a:r>
            <a:r>
              <a:rPr lang="uk-UA" sz="1600" dirty="0" err="1" smtClean="0"/>
              <a:t>davon</a:t>
            </a:r>
            <a:r>
              <a:rPr lang="uk-UA" sz="1600" dirty="0" smtClean="0"/>
              <a:t> 25 </a:t>
            </a:r>
            <a:r>
              <a:rPr lang="uk-UA" sz="1600" dirty="0" err="1" smtClean="0"/>
              <a:t>Prozent</a:t>
            </a:r>
            <a:r>
              <a:rPr lang="uk-UA" sz="1600" dirty="0" smtClean="0"/>
              <a:t> </a:t>
            </a:r>
            <a:r>
              <a:rPr lang="uk-UA" sz="1600" dirty="0" err="1" smtClean="0"/>
              <a:t>Ausländer</a:t>
            </a:r>
            <a:r>
              <a:rPr lang="uk-UA" sz="1600" dirty="0" smtClean="0"/>
              <a:t>, </a:t>
            </a:r>
            <a:r>
              <a:rPr lang="uk-UA" sz="1600" dirty="0" err="1" smtClean="0"/>
              <a:t>die</a:t>
            </a:r>
            <a:r>
              <a:rPr lang="uk-UA" sz="1600" dirty="0" smtClean="0"/>
              <a:t> </a:t>
            </a:r>
            <a:r>
              <a:rPr lang="uk-UA" sz="1600" dirty="0" err="1" smtClean="0"/>
              <a:t>einwohnerstärkste</a:t>
            </a:r>
            <a:r>
              <a:rPr lang="uk-UA" sz="1600" dirty="0" smtClean="0"/>
              <a:t> </a:t>
            </a:r>
            <a:r>
              <a:rPr lang="uk-UA" sz="1600" dirty="0" err="1" smtClean="0"/>
              <a:t>und</a:t>
            </a:r>
            <a:r>
              <a:rPr lang="uk-UA" sz="1600" dirty="0" smtClean="0"/>
              <a:t> </a:t>
            </a:r>
            <a:r>
              <a:rPr lang="uk-UA" sz="1600" dirty="0" err="1" smtClean="0"/>
              <a:t>flächenmäßig</a:t>
            </a:r>
            <a:r>
              <a:rPr lang="uk-UA" sz="1600" dirty="0" smtClean="0"/>
              <a:t> </a:t>
            </a:r>
            <a:r>
              <a:rPr lang="uk-UA" sz="1600" dirty="0" err="1" smtClean="0"/>
              <a:t>größte</a:t>
            </a:r>
            <a:r>
              <a:rPr lang="uk-UA" sz="1600" dirty="0" smtClean="0"/>
              <a:t> </a:t>
            </a:r>
            <a:r>
              <a:rPr lang="uk-UA" sz="1600" dirty="0" err="1" smtClean="0"/>
              <a:t>Stadt</a:t>
            </a:r>
            <a:r>
              <a:rPr lang="uk-UA" sz="1600" dirty="0" smtClean="0"/>
              <a:t> </a:t>
            </a:r>
            <a:r>
              <a:rPr lang="uk-UA" sz="1600" dirty="0" err="1" smtClean="0"/>
              <a:t>Bayerns</a:t>
            </a:r>
            <a:r>
              <a:rPr lang="uk-UA" sz="1600" dirty="0" smtClean="0"/>
              <a:t> </a:t>
            </a:r>
            <a:r>
              <a:rPr lang="uk-UA" sz="1600" dirty="0" err="1" smtClean="0"/>
              <a:t>und</a:t>
            </a:r>
            <a:r>
              <a:rPr lang="uk-UA" sz="1600" dirty="0" smtClean="0"/>
              <a:t> </a:t>
            </a:r>
            <a:r>
              <a:rPr lang="uk-UA" sz="1600" dirty="0" err="1" smtClean="0"/>
              <a:t>nach</a:t>
            </a:r>
            <a:r>
              <a:rPr lang="uk-UA" sz="1600" dirty="0" smtClean="0"/>
              <a:t> Berlin </a:t>
            </a:r>
            <a:r>
              <a:rPr lang="uk-UA" sz="1600" dirty="0" err="1" smtClean="0"/>
              <a:t>und</a:t>
            </a:r>
            <a:r>
              <a:rPr lang="uk-UA" sz="1600" dirty="0" smtClean="0"/>
              <a:t> Hamburg </a:t>
            </a:r>
            <a:r>
              <a:rPr lang="uk-UA" sz="1600" dirty="0" err="1" smtClean="0"/>
              <a:t>die</a:t>
            </a:r>
            <a:r>
              <a:rPr lang="uk-UA" sz="1600" dirty="0" smtClean="0"/>
              <a:t> </a:t>
            </a:r>
            <a:r>
              <a:rPr lang="uk-UA" sz="1600" dirty="0" err="1" smtClean="0"/>
              <a:t>nach</a:t>
            </a:r>
            <a:r>
              <a:rPr lang="uk-UA" sz="1600" dirty="0" smtClean="0"/>
              <a:t> </a:t>
            </a:r>
            <a:r>
              <a:rPr lang="uk-UA" sz="1600" dirty="0" err="1" smtClean="0"/>
              <a:t>Einwohnern</a:t>
            </a:r>
            <a:r>
              <a:rPr lang="uk-UA" sz="1600" dirty="0" smtClean="0"/>
              <a:t> </a:t>
            </a:r>
            <a:r>
              <a:rPr lang="uk-UA" sz="1600" dirty="0" err="1" smtClean="0"/>
              <a:t>drittgrößte</a:t>
            </a:r>
            <a:r>
              <a:rPr lang="uk-UA" sz="1600" dirty="0" smtClean="0"/>
              <a:t> Kommune </a:t>
            </a:r>
            <a:r>
              <a:rPr lang="uk-UA" sz="1600" dirty="0" err="1" smtClean="0"/>
              <a:t>der</a:t>
            </a:r>
            <a:r>
              <a:rPr lang="en-US" sz="1600" dirty="0" smtClean="0"/>
              <a:t> </a:t>
            </a:r>
            <a:r>
              <a:rPr lang="uk-UA" sz="1600" dirty="0" err="1" smtClean="0"/>
              <a:t>Bundesrepublik</a:t>
            </a:r>
            <a:r>
              <a:rPr lang="uk-UA" sz="1600" dirty="0" smtClean="0"/>
              <a:t> </a:t>
            </a:r>
            <a:r>
              <a:rPr lang="uk-UA" sz="1600" dirty="0" err="1" smtClean="0"/>
              <a:t>Deutschland</a:t>
            </a:r>
            <a:r>
              <a:rPr lang="uk-UA" sz="1600" dirty="0" smtClean="0"/>
              <a:t> </a:t>
            </a:r>
            <a:r>
              <a:rPr lang="uk-UA" sz="1600" dirty="0" err="1" smtClean="0"/>
              <a:t>sowie</a:t>
            </a:r>
            <a:r>
              <a:rPr lang="uk-UA" sz="1600" dirty="0" smtClean="0"/>
              <a:t> </a:t>
            </a:r>
            <a:r>
              <a:rPr lang="uk-UA" sz="1600" dirty="0" err="1" smtClean="0"/>
              <a:t>die</a:t>
            </a:r>
            <a:r>
              <a:rPr lang="uk-UA" sz="1600" dirty="0" smtClean="0"/>
              <a:t> zwölftgrößte </a:t>
            </a:r>
            <a:r>
              <a:rPr lang="uk-UA" sz="1600" dirty="0" err="1" smtClean="0"/>
              <a:t>der</a:t>
            </a:r>
            <a:r>
              <a:rPr lang="uk-UA" sz="1600" dirty="0" smtClean="0"/>
              <a:t> </a:t>
            </a:r>
            <a:r>
              <a:rPr lang="uk-UA" sz="1600" dirty="0" err="1" smtClean="0"/>
              <a:t>Europäischen</a:t>
            </a:r>
            <a:r>
              <a:rPr lang="uk-UA" sz="1600" dirty="0" smtClean="0"/>
              <a:t> </a:t>
            </a:r>
            <a:r>
              <a:rPr lang="uk-UA" sz="1600" dirty="0" err="1" smtClean="0"/>
              <a:t>Union</a:t>
            </a:r>
            <a:r>
              <a:rPr lang="uk-UA" sz="1600" dirty="0" smtClean="0"/>
              <a:t>. </a:t>
            </a:r>
            <a:r>
              <a:rPr lang="uk-UA" sz="1600" dirty="0" err="1" smtClean="0"/>
              <a:t>München</a:t>
            </a:r>
            <a:r>
              <a:rPr lang="uk-UA" sz="1600" dirty="0" smtClean="0"/>
              <a:t> </a:t>
            </a:r>
            <a:r>
              <a:rPr lang="uk-UA" sz="1600" dirty="0" err="1" smtClean="0"/>
              <a:t>wird</a:t>
            </a:r>
            <a:r>
              <a:rPr lang="uk-UA" sz="1600" dirty="0" smtClean="0"/>
              <a:t> </a:t>
            </a:r>
            <a:r>
              <a:rPr lang="uk-UA" sz="1600" dirty="0" err="1" smtClean="0"/>
              <a:t>unter</a:t>
            </a:r>
            <a:r>
              <a:rPr lang="uk-UA" sz="1600" dirty="0" smtClean="0"/>
              <a:t> </a:t>
            </a:r>
            <a:r>
              <a:rPr lang="uk-UA" sz="1600" dirty="0" err="1" smtClean="0"/>
              <a:t>ökonomischen</a:t>
            </a:r>
            <a:r>
              <a:rPr lang="uk-UA" sz="1600" dirty="0" smtClean="0"/>
              <a:t> </a:t>
            </a:r>
            <a:r>
              <a:rPr lang="uk-UA" sz="1600" dirty="0" err="1" smtClean="0"/>
              <a:t>Kriterien</a:t>
            </a:r>
            <a:r>
              <a:rPr lang="uk-UA" sz="1600" dirty="0" smtClean="0"/>
              <a:t> </a:t>
            </a:r>
            <a:r>
              <a:rPr lang="uk-UA" sz="1600" dirty="0" err="1" smtClean="0"/>
              <a:t>zu</a:t>
            </a:r>
            <a:r>
              <a:rPr lang="uk-UA" sz="1600" dirty="0" smtClean="0"/>
              <a:t> </a:t>
            </a:r>
            <a:r>
              <a:rPr lang="uk-UA" sz="1600" dirty="0" err="1" smtClean="0"/>
              <a:t>den</a:t>
            </a:r>
            <a:r>
              <a:rPr lang="uk-UA" sz="1600" dirty="0" smtClean="0"/>
              <a:t> Weltstädten </a:t>
            </a:r>
            <a:r>
              <a:rPr lang="uk-UA" sz="1600" dirty="0" err="1" smtClean="0"/>
              <a:t>gezählt</a:t>
            </a:r>
            <a:r>
              <a:rPr lang="uk-UA" sz="1600" dirty="0" smtClean="0"/>
              <a:t>. </a:t>
            </a:r>
          </a:p>
          <a:p>
            <a:r>
              <a:rPr lang="uk-UA" sz="1600" dirty="0" err="1" smtClean="0"/>
              <a:t>Die</a:t>
            </a:r>
            <a:r>
              <a:rPr lang="uk-UA" sz="1600" dirty="0" smtClean="0"/>
              <a:t> Landeshauptstadt </a:t>
            </a:r>
            <a:r>
              <a:rPr lang="uk-UA" sz="1600" dirty="0" err="1" smtClean="0"/>
              <a:t>München</a:t>
            </a:r>
            <a:r>
              <a:rPr lang="uk-UA" sz="1600" dirty="0" smtClean="0"/>
              <a:t> </a:t>
            </a:r>
            <a:r>
              <a:rPr lang="uk-UA" sz="1600" dirty="0" err="1" smtClean="0"/>
              <a:t>ist</a:t>
            </a:r>
            <a:r>
              <a:rPr lang="uk-UA" sz="1600" dirty="0" smtClean="0"/>
              <a:t> </a:t>
            </a:r>
            <a:r>
              <a:rPr lang="uk-UA" sz="1600" dirty="0" err="1" smtClean="0"/>
              <a:t>eine</a:t>
            </a:r>
            <a:r>
              <a:rPr lang="uk-UA" sz="1600" dirty="0" smtClean="0"/>
              <a:t> kreisfreie </a:t>
            </a:r>
            <a:r>
              <a:rPr lang="uk-UA" sz="1600" dirty="0" err="1" smtClean="0"/>
              <a:t>Stadt</a:t>
            </a:r>
            <a:r>
              <a:rPr lang="uk-UA" sz="1600" dirty="0" smtClean="0"/>
              <a:t>, </a:t>
            </a:r>
            <a:r>
              <a:rPr lang="uk-UA" sz="1600" dirty="0" err="1" smtClean="0"/>
              <a:t>zudem</a:t>
            </a:r>
            <a:r>
              <a:rPr lang="uk-UA" sz="1600" dirty="0" smtClean="0"/>
              <a:t> </a:t>
            </a:r>
            <a:r>
              <a:rPr lang="uk-UA" sz="1600" dirty="0" err="1" smtClean="0"/>
              <a:t>Verwaltungssitz</a:t>
            </a:r>
            <a:r>
              <a:rPr lang="uk-UA" sz="1600" dirty="0" smtClean="0"/>
              <a:t> </a:t>
            </a:r>
            <a:r>
              <a:rPr lang="uk-UA" sz="1600" dirty="0" err="1" smtClean="0"/>
              <a:t>des</a:t>
            </a:r>
            <a:r>
              <a:rPr lang="uk-UA" sz="1600" dirty="0" smtClean="0"/>
              <a:t> </a:t>
            </a:r>
            <a:r>
              <a:rPr lang="uk-UA" sz="1600" dirty="0" err="1" smtClean="0"/>
              <a:t>die</a:t>
            </a:r>
            <a:r>
              <a:rPr lang="uk-UA" sz="1600" dirty="0" smtClean="0"/>
              <a:t> </a:t>
            </a:r>
            <a:r>
              <a:rPr lang="uk-UA" sz="1600" dirty="0" err="1" smtClean="0"/>
              <a:t>Stadt</a:t>
            </a:r>
            <a:r>
              <a:rPr lang="uk-UA" sz="1600" dirty="0" smtClean="0"/>
              <a:t> </a:t>
            </a:r>
            <a:r>
              <a:rPr lang="uk-UA" sz="1600" dirty="0" err="1" smtClean="0"/>
              <a:t>umgebenden</a:t>
            </a:r>
            <a:r>
              <a:rPr lang="uk-UA" sz="1600" dirty="0" smtClean="0"/>
              <a:t> </a:t>
            </a:r>
            <a:r>
              <a:rPr lang="uk-UA" sz="1600" dirty="0" err="1" smtClean="0"/>
              <a:t>gleichnamigen</a:t>
            </a:r>
            <a:r>
              <a:rPr lang="en-US" sz="1600" dirty="0" smtClean="0"/>
              <a:t> </a:t>
            </a:r>
            <a:r>
              <a:rPr lang="uk-UA" sz="1600" dirty="0" err="1" smtClean="0"/>
              <a:t>Landkreises</a:t>
            </a:r>
            <a:r>
              <a:rPr lang="uk-UA" sz="1600" dirty="0" smtClean="0"/>
              <a:t> </a:t>
            </a:r>
            <a:r>
              <a:rPr lang="uk-UA" sz="1600" dirty="0" err="1" smtClean="0"/>
              <a:t>sowie</a:t>
            </a:r>
            <a:r>
              <a:rPr lang="uk-UA" sz="1600" dirty="0" smtClean="0"/>
              <a:t> </a:t>
            </a:r>
            <a:r>
              <a:rPr lang="uk-UA" sz="1600" dirty="0" err="1" smtClean="0"/>
              <a:t>des</a:t>
            </a:r>
            <a:r>
              <a:rPr lang="uk-UA" sz="1600" dirty="0" smtClean="0"/>
              <a:t> Landratsamtes </a:t>
            </a:r>
            <a:r>
              <a:rPr lang="uk-UA" sz="1600" dirty="0" err="1" smtClean="0"/>
              <a:t>München</a:t>
            </a:r>
            <a:r>
              <a:rPr lang="uk-UA" sz="1600" dirty="0" smtClean="0"/>
              <a:t>, </a:t>
            </a:r>
            <a:r>
              <a:rPr lang="uk-UA" sz="1600" dirty="0" err="1" smtClean="0"/>
              <a:t>des</a:t>
            </a:r>
            <a:r>
              <a:rPr lang="uk-UA" sz="1600" dirty="0" smtClean="0"/>
              <a:t> Bezirks Oberbayern </a:t>
            </a:r>
            <a:r>
              <a:rPr lang="uk-UA" sz="1600" dirty="0" err="1" smtClean="0"/>
              <a:t>und</a:t>
            </a:r>
            <a:r>
              <a:rPr lang="uk-UA" sz="1600" dirty="0" smtClean="0"/>
              <a:t> </a:t>
            </a:r>
            <a:r>
              <a:rPr lang="uk-UA" sz="1600" dirty="0" err="1" smtClean="0"/>
              <a:t>des</a:t>
            </a:r>
            <a:r>
              <a:rPr lang="uk-UA" sz="1600" dirty="0" smtClean="0"/>
              <a:t> Regierungsbezirks Oberbayern. </a:t>
            </a:r>
            <a:r>
              <a:rPr lang="uk-UA" sz="1600" dirty="0" err="1" smtClean="0"/>
              <a:t>Die</a:t>
            </a:r>
            <a:r>
              <a:rPr lang="uk-UA" sz="1600" dirty="0" smtClean="0"/>
              <a:t> </a:t>
            </a:r>
            <a:r>
              <a:rPr lang="uk-UA" sz="1600" dirty="0" err="1" smtClean="0"/>
              <a:t>Stadt</a:t>
            </a:r>
            <a:r>
              <a:rPr lang="uk-UA" sz="1600" dirty="0" smtClean="0"/>
              <a:t> </a:t>
            </a:r>
            <a:r>
              <a:rPr lang="uk-UA" sz="1600" dirty="0" err="1" smtClean="0"/>
              <a:t>ist</a:t>
            </a:r>
            <a:r>
              <a:rPr lang="uk-UA" sz="1600" dirty="0" smtClean="0"/>
              <a:t> </a:t>
            </a:r>
            <a:r>
              <a:rPr lang="uk-UA" sz="1600" dirty="0" err="1" smtClean="0"/>
              <a:t>außerdem</a:t>
            </a:r>
            <a:r>
              <a:rPr lang="uk-UA" sz="1600" dirty="0" smtClean="0"/>
              <a:t> </a:t>
            </a:r>
            <a:r>
              <a:rPr lang="uk-UA" sz="1600" dirty="0" err="1" smtClean="0"/>
              <a:t>Zentrum</a:t>
            </a:r>
            <a:r>
              <a:rPr lang="uk-UA" sz="1600" dirty="0" smtClean="0"/>
              <a:t> </a:t>
            </a:r>
            <a:r>
              <a:rPr lang="uk-UA" sz="1600" dirty="0" err="1" smtClean="0"/>
              <a:t>der</a:t>
            </a:r>
            <a:r>
              <a:rPr lang="uk-UA" sz="1600" dirty="0" smtClean="0"/>
              <a:t> Planungsregion </a:t>
            </a:r>
            <a:r>
              <a:rPr lang="uk-UA" sz="1600" dirty="0" err="1" smtClean="0"/>
              <a:t>München</a:t>
            </a:r>
            <a:r>
              <a:rPr lang="uk-UA" sz="1600" dirty="0" smtClean="0"/>
              <a:t>, </a:t>
            </a:r>
            <a:r>
              <a:rPr lang="uk-UA" sz="1600" dirty="0" err="1" smtClean="0"/>
              <a:t>in</a:t>
            </a:r>
            <a:r>
              <a:rPr lang="uk-UA" sz="1600" dirty="0" smtClean="0"/>
              <a:t> </a:t>
            </a:r>
            <a:r>
              <a:rPr lang="uk-UA" sz="1600" dirty="0" err="1" smtClean="0"/>
              <a:t>der</a:t>
            </a:r>
            <a:r>
              <a:rPr lang="uk-UA" sz="1600" dirty="0" smtClean="0"/>
              <a:t> </a:t>
            </a:r>
            <a:r>
              <a:rPr lang="uk-UA" sz="1600" dirty="0" err="1" smtClean="0"/>
              <a:t>mehr</a:t>
            </a:r>
            <a:r>
              <a:rPr lang="uk-UA" sz="1600" dirty="0" smtClean="0"/>
              <a:t> </a:t>
            </a:r>
            <a:r>
              <a:rPr lang="uk-UA" sz="1600" dirty="0" err="1" smtClean="0"/>
              <a:t>als</a:t>
            </a:r>
            <a:r>
              <a:rPr lang="uk-UA" sz="1600" dirty="0" smtClean="0"/>
              <a:t> 2,7 </a:t>
            </a:r>
            <a:r>
              <a:rPr lang="uk-UA" sz="1600" dirty="0" err="1" smtClean="0"/>
              <a:t>Millionen</a:t>
            </a:r>
            <a:r>
              <a:rPr lang="uk-UA" sz="1600" dirty="0" smtClean="0"/>
              <a:t> </a:t>
            </a:r>
            <a:r>
              <a:rPr lang="uk-UA" sz="1600" dirty="0" err="1" smtClean="0"/>
              <a:t>Menschen</a:t>
            </a:r>
            <a:r>
              <a:rPr lang="uk-UA" sz="1600" dirty="0" smtClean="0"/>
              <a:t> </a:t>
            </a:r>
            <a:r>
              <a:rPr lang="uk-UA" sz="1600" dirty="0" err="1" smtClean="0"/>
              <a:t>leben</a:t>
            </a:r>
            <a:r>
              <a:rPr lang="uk-UA" sz="1600" dirty="0" smtClean="0"/>
              <a:t>, </a:t>
            </a:r>
            <a:r>
              <a:rPr lang="uk-UA" sz="1600" dirty="0" err="1" smtClean="0"/>
              <a:t>und</a:t>
            </a:r>
            <a:r>
              <a:rPr lang="uk-UA" sz="1600" dirty="0" smtClean="0"/>
              <a:t> </a:t>
            </a:r>
            <a:r>
              <a:rPr lang="uk-UA" sz="1600" dirty="0" err="1" smtClean="0"/>
              <a:t>der</a:t>
            </a:r>
            <a:r>
              <a:rPr lang="uk-UA" sz="1600" dirty="0" smtClean="0"/>
              <a:t> </a:t>
            </a:r>
            <a:r>
              <a:rPr lang="uk-UA" sz="1600" dirty="0" err="1" smtClean="0"/>
              <a:t>europäischen</a:t>
            </a:r>
            <a:r>
              <a:rPr lang="uk-UA" sz="1600" dirty="0" smtClean="0"/>
              <a:t> Metropolregion </a:t>
            </a:r>
            <a:r>
              <a:rPr lang="uk-UA" sz="1600" dirty="0" err="1" smtClean="0"/>
              <a:t>München</a:t>
            </a:r>
            <a:r>
              <a:rPr lang="uk-UA" sz="1600" dirty="0" smtClean="0"/>
              <a:t> </a:t>
            </a:r>
            <a:r>
              <a:rPr lang="uk-UA" sz="1600" dirty="0" err="1" smtClean="0"/>
              <a:t>mit</a:t>
            </a:r>
            <a:r>
              <a:rPr lang="uk-UA" sz="1600" dirty="0" smtClean="0"/>
              <a:t> </a:t>
            </a:r>
            <a:r>
              <a:rPr lang="uk-UA" sz="1600" dirty="0" err="1" smtClean="0"/>
              <a:t>rund</a:t>
            </a:r>
            <a:r>
              <a:rPr lang="uk-UA" sz="1600" dirty="0" smtClean="0"/>
              <a:t> 5,6 </a:t>
            </a:r>
            <a:r>
              <a:rPr lang="uk-UA" sz="1600" dirty="0" err="1" smtClean="0"/>
              <a:t>Millionen</a:t>
            </a:r>
            <a:r>
              <a:rPr lang="uk-UA" sz="1600" dirty="0" smtClean="0"/>
              <a:t> </a:t>
            </a:r>
            <a:r>
              <a:rPr lang="uk-UA" sz="1600" dirty="0" err="1" smtClean="0"/>
              <a:t>Einwohnern</a:t>
            </a:r>
            <a:r>
              <a:rPr lang="uk-UA" sz="1600" dirty="0" smtClean="0"/>
              <a:t>.</a:t>
            </a:r>
          </a:p>
          <a:p>
            <a:r>
              <a:rPr lang="uk-UA" sz="1400" dirty="0" smtClean="0"/>
              <a:t>. </a:t>
            </a:r>
            <a:endParaRPr lang="uk-UA"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Мариенплац, Мюнхен, Германия, Европа"/>
          <p:cNvPicPr>
            <a:picLocks noChangeAspect="1" noChangeArrowheads="1"/>
          </p:cNvPicPr>
          <p:nvPr/>
        </p:nvPicPr>
        <p:blipFill>
          <a:blip r:embed="rId2" cstate="print"/>
          <a:srcRect/>
          <a:stretch>
            <a:fillRect/>
          </a:stretch>
        </p:blipFill>
        <p:spPr bwMode="auto">
          <a:xfrm>
            <a:off x="428596" y="500042"/>
            <a:ext cx="4071966" cy="2790823"/>
          </a:xfrm>
          <a:prstGeom prst="rect">
            <a:avLst/>
          </a:prstGeom>
          <a:noFill/>
        </p:spPr>
      </p:pic>
      <p:pic>
        <p:nvPicPr>
          <p:cNvPr id="55300" name="Picture 4" descr="http://i.redigo.ru/c600x338/4e73588d83400.jpg"/>
          <p:cNvPicPr>
            <a:picLocks noChangeAspect="1" noChangeArrowheads="1"/>
          </p:cNvPicPr>
          <p:nvPr/>
        </p:nvPicPr>
        <p:blipFill>
          <a:blip r:embed="rId3" cstate="print"/>
          <a:srcRect/>
          <a:stretch>
            <a:fillRect/>
          </a:stretch>
        </p:blipFill>
        <p:spPr bwMode="auto">
          <a:xfrm>
            <a:off x="4643439" y="500043"/>
            <a:ext cx="4071966" cy="2786082"/>
          </a:xfrm>
          <a:prstGeom prst="rect">
            <a:avLst/>
          </a:prstGeom>
          <a:noFill/>
        </p:spPr>
      </p:pic>
      <p:pic>
        <p:nvPicPr>
          <p:cNvPr id="55302" name="Picture 6" descr="Петерскирхе, Мюнхен, Германия, Европа"/>
          <p:cNvPicPr>
            <a:picLocks noChangeAspect="1" noChangeArrowheads="1"/>
          </p:cNvPicPr>
          <p:nvPr/>
        </p:nvPicPr>
        <p:blipFill>
          <a:blip r:embed="rId4" cstate="print"/>
          <a:srcRect/>
          <a:stretch>
            <a:fillRect/>
          </a:stretch>
        </p:blipFill>
        <p:spPr bwMode="auto">
          <a:xfrm>
            <a:off x="428596" y="3429000"/>
            <a:ext cx="4143404" cy="2933699"/>
          </a:xfrm>
          <a:prstGeom prst="rect">
            <a:avLst/>
          </a:prstGeom>
          <a:noFill/>
        </p:spPr>
      </p:pic>
      <p:pic>
        <p:nvPicPr>
          <p:cNvPr id="55304" name="Picture 8" descr="Зендлингские ворота, Мюнхен, Германия, Европа"/>
          <p:cNvPicPr>
            <a:picLocks noChangeAspect="1" noChangeArrowheads="1"/>
          </p:cNvPicPr>
          <p:nvPr/>
        </p:nvPicPr>
        <p:blipFill>
          <a:blip r:embed="rId5" cstate="print"/>
          <a:srcRect/>
          <a:stretch>
            <a:fillRect/>
          </a:stretch>
        </p:blipFill>
        <p:spPr bwMode="auto">
          <a:xfrm>
            <a:off x="4643438" y="3500438"/>
            <a:ext cx="4143404" cy="285752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Хофбройхаус, Мюнхен, Германия, Европа"/>
          <p:cNvPicPr>
            <a:picLocks noChangeAspect="1" noChangeArrowheads="1"/>
          </p:cNvPicPr>
          <p:nvPr/>
        </p:nvPicPr>
        <p:blipFill>
          <a:blip r:embed="rId2" cstate="print"/>
          <a:srcRect/>
          <a:stretch>
            <a:fillRect/>
          </a:stretch>
        </p:blipFill>
        <p:spPr bwMode="auto">
          <a:xfrm>
            <a:off x="357158" y="357166"/>
            <a:ext cx="4143404" cy="2963939"/>
          </a:xfrm>
          <a:prstGeom prst="rect">
            <a:avLst/>
          </a:prstGeom>
          <a:noFill/>
        </p:spPr>
      </p:pic>
      <p:pic>
        <p:nvPicPr>
          <p:cNvPr id="54276" name="Picture 4" descr="Олимпийский парк"/>
          <p:cNvPicPr>
            <a:picLocks noChangeAspect="1" noChangeArrowheads="1"/>
          </p:cNvPicPr>
          <p:nvPr/>
        </p:nvPicPr>
        <p:blipFill>
          <a:blip r:embed="rId3" cstate="print"/>
          <a:srcRect/>
          <a:stretch>
            <a:fillRect/>
          </a:stretch>
        </p:blipFill>
        <p:spPr bwMode="auto">
          <a:xfrm>
            <a:off x="357158" y="3429000"/>
            <a:ext cx="4143404" cy="2933699"/>
          </a:xfrm>
          <a:prstGeom prst="rect">
            <a:avLst/>
          </a:prstGeom>
          <a:noFill/>
        </p:spPr>
      </p:pic>
      <p:pic>
        <p:nvPicPr>
          <p:cNvPr id="54278" name="Picture 6" descr="Дворец Нимфенбург, Мюнхен, Германия, Европа"/>
          <p:cNvPicPr>
            <a:picLocks noChangeAspect="1" noChangeArrowheads="1"/>
          </p:cNvPicPr>
          <p:nvPr/>
        </p:nvPicPr>
        <p:blipFill>
          <a:blip r:embed="rId4" cstate="print"/>
          <a:srcRect/>
          <a:stretch>
            <a:fillRect/>
          </a:stretch>
        </p:blipFill>
        <p:spPr bwMode="auto">
          <a:xfrm>
            <a:off x="4572000" y="357166"/>
            <a:ext cx="4286280" cy="3000396"/>
          </a:xfrm>
          <a:prstGeom prst="rect">
            <a:avLst/>
          </a:prstGeom>
          <a:noFill/>
        </p:spPr>
      </p:pic>
      <p:pic>
        <p:nvPicPr>
          <p:cNvPr id="54280" name="Picture 8" descr="Английский сад, Мюнхен, Мюнхен, Германия, Европа"/>
          <p:cNvPicPr>
            <a:picLocks noChangeAspect="1" noChangeArrowheads="1"/>
          </p:cNvPicPr>
          <p:nvPr/>
        </p:nvPicPr>
        <p:blipFill>
          <a:blip r:embed="rId5" cstate="print"/>
          <a:srcRect/>
          <a:stretch>
            <a:fillRect/>
          </a:stretch>
        </p:blipFill>
        <p:spPr bwMode="auto">
          <a:xfrm>
            <a:off x="4643438" y="3500438"/>
            <a:ext cx="4143404" cy="285752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723A~1\AppData\Local\Temp\Rar$DRa0.177\Мюнхен\Atomium.jpg"/>
          <p:cNvPicPr>
            <a:picLocks noChangeAspect="1" noChangeArrowheads="1"/>
          </p:cNvPicPr>
          <p:nvPr/>
        </p:nvPicPr>
        <p:blipFill>
          <a:blip r:embed="rId2" cstate="print"/>
          <a:srcRect/>
          <a:stretch>
            <a:fillRect/>
          </a:stretch>
        </p:blipFill>
        <p:spPr bwMode="auto">
          <a:xfrm>
            <a:off x="395536" y="476672"/>
            <a:ext cx="4248472" cy="3284984"/>
          </a:xfrm>
          <a:prstGeom prst="rect">
            <a:avLst/>
          </a:prstGeom>
          <a:noFill/>
        </p:spPr>
      </p:pic>
      <p:pic>
        <p:nvPicPr>
          <p:cNvPr id="5123" name="Picture 3" descr="C:\Users\723A~1\AppData\Local\Temp\Rar$DRa0.953\Мюнхен\BMW.jpg"/>
          <p:cNvPicPr>
            <a:picLocks noChangeAspect="1" noChangeArrowheads="1"/>
          </p:cNvPicPr>
          <p:nvPr/>
        </p:nvPicPr>
        <p:blipFill>
          <a:blip r:embed="rId3" cstate="print"/>
          <a:srcRect/>
          <a:stretch>
            <a:fillRect/>
          </a:stretch>
        </p:blipFill>
        <p:spPr bwMode="auto">
          <a:xfrm>
            <a:off x="4788024" y="476672"/>
            <a:ext cx="4032448" cy="3265512"/>
          </a:xfrm>
          <a:prstGeom prst="rect">
            <a:avLst/>
          </a:prstGeom>
          <a:noFill/>
        </p:spPr>
      </p:pic>
      <p:pic>
        <p:nvPicPr>
          <p:cNvPr id="5124" name="Picture 4" descr="C:\Users\723A~1\AppData\Local\Temp\Rar$DRa0.650\Мюнхен\Germany - Munichs city hall and Church of Our Lady (Frauenkirche).jpg"/>
          <p:cNvPicPr>
            <a:picLocks noChangeAspect="1" noChangeArrowheads="1"/>
          </p:cNvPicPr>
          <p:nvPr/>
        </p:nvPicPr>
        <p:blipFill>
          <a:blip r:embed="rId4" cstate="print"/>
          <a:srcRect/>
          <a:stretch>
            <a:fillRect/>
          </a:stretch>
        </p:blipFill>
        <p:spPr bwMode="auto">
          <a:xfrm>
            <a:off x="395536" y="3861048"/>
            <a:ext cx="4320480" cy="2780928"/>
          </a:xfrm>
          <a:prstGeom prst="rect">
            <a:avLst/>
          </a:prstGeom>
          <a:noFill/>
        </p:spPr>
      </p:pic>
      <p:pic>
        <p:nvPicPr>
          <p:cNvPr id="5125" name="Picture 5" descr="C:\Users\723A~1\AppData\Local\Temp\Rar$DRa0.577\Мюнхен\Munich  Metro.jpg"/>
          <p:cNvPicPr>
            <a:picLocks noChangeAspect="1" noChangeArrowheads="1"/>
          </p:cNvPicPr>
          <p:nvPr/>
        </p:nvPicPr>
        <p:blipFill>
          <a:blip r:embed="rId5" cstate="print"/>
          <a:srcRect/>
          <a:stretch>
            <a:fillRect/>
          </a:stretch>
        </p:blipFill>
        <p:spPr bwMode="auto">
          <a:xfrm>
            <a:off x="4788025" y="3834310"/>
            <a:ext cx="4104456" cy="287967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034" y="500042"/>
            <a:ext cx="8072494" cy="1384995"/>
          </a:xfrm>
          <a:prstGeom prst="rect">
            <a:avLst/>
          </a:prstGeom>
          <a:noFill/>
        </p:spPr>
        <p:txBody>
          <a:bodyPr wrap="square" lIns="91440" tIns="45720" rIns="91440" bIns="4572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
            </a:r>
            <a:r>
              <a:rPr lang="de-DE"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 Sie die Nacht oder die berühmtesten Hotels in </a:t>
            </a:r>
            <a:r>
              <a:rPr lang="de-DE"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Munchen</a:t>
            </a:r>
            <a:r>
              <a:rPr lang="de-DE"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verbringen</a:t>
            </a:r>
            <a:endParaRPr lang="ru-RU"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TextBox 5"/>
          <p:cNvSpPr txBox="1"/>
          <p:nvPr/>
        </p:nvSpPr>
        <p:spPr>
          <a:xfrm>
            <a:off x="857224" y="5643578"/>
            <a:ext cx="3000396" cy="369332"/>
          </a:xfrm>
          <a:prstGeom prst="rect">
            <a:avLst/>
          </a:prstGeom>
          <a:noFill/>
        </p:spPr>
        <p:txBody>
          <a:bodyPr wrap="square" rtlCol="0">
            <a:spAutoFit/>
          </a:bodyPr>
          <a:lstStyle/>
          <a:p>
            <a:pPr algn="ctr"/>
            <a:r>
              <a:rPr lang="en-US" dirty="0" err="1" smtClean="0"/>
              <a:t>Schloss</a:t>
            </a:r>
            <a:r>
              <a:rPr lang="en-US" dirty="0" smtClean="0"/>
              <a:t> Hotel</a:t>
            </a:r>
            <a:endParaRPr lang="uk-UA" dirty="0"/>
          </a:p>
        </p:txBody>
      </p:sp>
      <p:sp>
        <p:nvSpPr>
          <p:cNvPr id="7" name="TextBox 6"/>
          <p:cNvSpPr txBox="1"/>
          <p:nvPr/>
        </p:nvSpPr>
        <p:spPr>
          <a:xfrm>
            <a:off x="4429124" y="1928802"/>
            <a:ext cx="3643338" cy="1938992"/>
          </a:xfrm>
          <a:prstGeom prst="rect">
            <a:avLst/>
          </a:prstGeom>
          <a:noFill/>
        </p:spPr>
        <p:txBody>
          <a:bodyPr wrap="square" rtlCol="0">
            <a:spAutoFit/>
          </a:bodyPr>
          <a:lstStyle/>
          <a:p>
            <a:pPr marL="342900" indent="-342900">
              <a:buFont typeface="+mj-lt"/>
              <a:buAutoNum type="arabicPeriod"/>
            </a:pPr>
            <a:r>
              <a:rPr lang="en-US" sz="2400" dirty="0" err="1" smtClean="0"/>
              <a:t>Verschiedene</a:t>
            </a:r>
            <a:r>
              <a:rPr lang="en-US" sz="2400" dirty="0" smtClean="0"/>
              <a:t> Essen  </a:t>
            </a:r>
          </a:p>
          <a:p>
            <a:pPr marL="342900" indent="-342900">
              <a:buFont typeface="+mj-lt"/>
              <a:buAutoNum type="arabicPeriod"/>
            </a:pPr>
            <a:r>
              <a:rPr lang="en-US" sz="2400" dirty="0" err="1" smtClean="0"/>
              <a:t>günstigen</a:t>
            </a:r>
            <a:r>
              <a:rPr lang="en-US" sz="2400" dirty="0" smtClean="0"/>
              <a:t> </a:t>
            </a:r>
            <a:r>
              <a:rPr lang="en-US" sz="2400" dirty="0" err="1" smtClean="0"/>
              <a:t>Preis</a:t>
            </a:r>
            <a:endParaRPr lang="en-US" sz="2400" dirty="0" smtClean="0"/>
          </a:p>
          <a:p>
            <a:pPr marL="342900" indent="-342900">
              <a:buFont typeface="+mj-lt"/>
              <a:buAutoNum type="arabicPeriod"/>
            </a:pPr>
            <a:r>
              <a:rPr lang="en-US" sz="2400" dirty="0" err="1" smtClean="0"/>
              <a:t>kontaktfreudig</a:t>
            </a:r>
            <a:r>
              <a:rPr lang="en-US" sz="2400" dirty="0" smtClean="0"/>
              <a:t> und </a:t>
            </a:r>
            <a:r>
              <a:rPr lang="en-US" sz="2400" dirty="0" err="1" smtClean="0"/>
              <a:t>freundliches</a:t>
            </a:r>
            <a:r>
              <a:rPr lang="en-US" sz="2400" dirty="0" smtClean="0"/>
              <a:t> Personal</a:t>
            </a:r>
            <a:endParaRPr lang="uk-UA" sz="2400" dirty="0"/>
          </a:p>
        </p:txBody>
      </p:sp>
      <p:sp>
        <p:nvSpPr>
          <p:cNvPr id="8" name="Прямоугольник 7"/>
          <p:cNvSpPr/>
          <p:nvPr/>
        </p:nvSpPr>
        <p:spPr>
          <a:xfrm>
            <a:off x="5429256" y="4214818"/>
            <a:ext cx="2541081" cy="769441"/>
          </a:xfrm>
          <a:prstGeom prst="rect">
            <a:avLst/>
          </a:prstGeom>
          <a:noFill/>
        </p:spPr>
        <p:txBody>
          <a:bodyPr wrap="none" lIns="91440" tIns="45720" rIns="91440" bIns="45720">
            <a:spAutoFit/>
          </a:bodyPr>
          <a:lstStyle/>
          <a:p>
            <a:pPr algn="ctr"/>
            <a:r>
              <a:rPr lang="en-US" sz="44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Telefon</a:t>
            </a:r>
            <a:endParaRPr lang="ru-RU" sz="4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Прямоугольник 8"/>
          <p:cNvSpPr/>
          <p:nvPr/>
        </p:nvSpPr>
        <p:spPr>
          <a:xfrm>
            <a:off x="5429256" y="5072074"/>
            <a:ext cx="2329484" cy="584775"/>
          </a:xfrm>
          <a:prstGeom prst="rect">
            <a:avLst/>
          </a:prstGeom>
          <a:ln/>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3200" b="1" dirty="0" smtClean="0">
                <a:ln/>
                <a:solidFill>
                  <a:schemeClr val="accent5">
                    <a:tint val="50000"/>
                    <a:satMod val="180000"/>
                  </a:schemeClr>
                </a:solidFill>
              </a:rPr>
              <a:t>56-91-65</a:t>
            </a:r>
            <a:endParaRPr lang="ru-RU" sz="3200" b="1" cap="none" spc="0" dirty="0">
              <a:ln/>
              <a:solidFill>
                <a:schemeClr val="accent5">
                  <a:tint val="50000"/>
                  <a:satMod val="180000"/>
                </a:schemeClr>
              </a:solidFill>
              <a:effectLst/>
            </a:endParaRPr>
          </a:p>
        </p:txBody>
      </p:sp>
      <p:pic>
        <p:nvPicPr>
          <p:cNvPr id="88066" name="Picture 2" descr="http://mybavaria.ru/wp-content/uploads/2013/04/mandarin_oriental_hotel_munich.jpg"/>
          <p:cNvPicPr>
            <a:picLocks noChangeAspect="1" noChangeArrowheads="1"/>
          </p:cNvPicPr>
          <p:nvPr/>
        </p:nvPicPr>
        <p:blipFill>
          <a:blip r:embed="rId2" cstate="print"/>
          <a:srcRect/>
          <a:stretch>
            <a:fillRect/>
          </a:stretch>
        </p:blipFill>
        <p:spPr bwMode="auto">
          <a:xfrm>
            <a:off x="714348" y="1857364"/>
            <a:ext cx="3429024" cy="3610973"/>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00034" y="0"/>
            <a:ext cx="8183880" cy="1051560"/>
          </a:xfrm>
        </p:spPr>
        <p:txBody>
          <a:bodyPr/>
          <a:lstStyle/>
          <a:p>
            <a:pPr algn="ctr"/>
            <a:r>
              <a:rPr lang="en-US" dirty="0" smtClean="0">
                <a:solidFill>
                  <a:schemeClr val="accent2">
                    <a:lumMod val="60000"/>
                    <a:lumOff val="40000"/>
                  </a:schemeClr>
                </a:solidFill>
              </a:rPr>
              <a:t>Nurnberg</a:t>
            </a:r>
            <a:endParaRPr lang="uk-UA" dirty="0">
              <a:solidFill>
                <a:schemeClr val="accent2">
                  <a:lumMod val="60000"/>
                  <a:lumOff val="40000"/>
                </a:schemeClr>
              </a:solidFill>
            </a:endParaRPr>
          </a:p>
        </p:txBody>
      </p:sp>
      <p:pic>
        <p:nvPicPr>
          <p:cNvPr id="57346" name="Picture 2" descr="File:Wappen von Nürnberg.svg"/>
          <p:cNvPicPr>
            <a:picLocks noChangeAspect="1" noChangeArrowheads="1"/>
          </p:cNvPicPr>
          <p:nvPr/>
        </p:nvPicPr>
        <p:blipFill>
          <a:blip r:embed="rId2" cstate="print"/>
          <a:srcRect/>
          <a:stretch>
            <a:fillRect/>
          </a:stretch>
        </p:blipFill>
        <p:spPr bwMode="auto">
          <a:xfrm>
            <a:off x="571472" y="1357298"/>
            <a:ext cx="2786081" cy="3120378"/>
          </a:xfrm>
          <a:prstGeom prst="rect">
            <a:avLst/>
          </a:prstGeom>
          <a:noFill/>
        </p:spPr>
      </p:pic>
      <p:pic>
        <p:nvPicPr>
          <p:cNvPr id="6" name="Picture 4" descr="C:\Users\Дмитрий\Desktop\06027340.png"/>
          <p:cNvPicPr>
            <a:picLocks noChangeAspect="1" noChangeArrowheads="1"/>
          </p:cNvPicPr>
          <p:nvPr/>
        </p:nvPicPr>
        <p:blipFill>
          <a:blip r:embed="rId3" cstate="print"/>
          <a:srcRect/>
          <a:stretch>
            <a:fillRect/>
          </a:stretch>
        </p:blipFill>
        <p:spPr bwMode="auto">
          <a:xfrm>
            <a:off x="8143900" y="5929330"/>
            <a:ext cx="571504" cy="571504"/>
          </a:xfrm>
          <a:prstGeom prst="rect">
            <a:avLst/>
          </a:prstGeom>
          <a:noFill/>
        </p:spPr>
      </p:pic>
      <p:sp>
        <p:nvSpPr>
          <p:cNvPr id="7" name="TextBox 6"/>
          <p:cNvSpPr txBox="1"/>
          <p:nvPr/>
        </p:nvSpPr>
        <p:spPr>
          <a:xfrm>
            <a:off x="3714744" y="1142984"/>
            <a:ext cx="4572032" cy="4401205"/>
          </a:xfrm>
          <a:prstGeom prst="rect">
            <a:avLst/>
          </a:prstGeom>
          <a:noFill/>
        </p:spPr>
        <p:txBody>
          <a:bodyPr wrap="square" rtlCol="0">
            <a:spAutoFit/>
          </a:bodyPr>
          <a:lstStyle/>
          <a:p>
            <a:r>
              <a:rPr lang="de-DE" sz="1400" dirty="0" smtClean="0"/>
              <a:t>Nürnberg ist die zweitgrößte Stadt in Bayern. Seit Jahrhunderten wurde Nürnberg als die inoffizielle Hauptstadt des Heiligen Römischen Reiches und die Residenz der deutschen Könige im 19. Jahrhundert war das Zentrum der industriellen Revolution in Deutschland. Während der Bombardierung von Nürnberg von den Alliierten im Zweiten Weltkrieg war die ganze Stadt in Schutt und Asche .</a:t>
            </a:r>
          </a:p>
          <a:p>
            <a:endParaRPr lang="de-DE" sz="1400" dirty="0" smtClean="0"/>
          </a:p>
          <a:p>
            <a:r>
              <a:rPr lang="de-DE" sz="1400" dirty="0" smtClean="0"/>
              <a:t>Nach dem Zweiten Weltkrieg in Nürnberg wurde gewählt, um das Kriegsverbrechertribunal , wie den Nürnberger Prozessen bekannt zu </a:t>
            </a:r>
            <a:r>
              <a:rPr lang="de-DE" sz="1400" dirty="0" err="1" smtClean="0"/>
              <a:t>hosten</a:t>
            </a:r>
            <a:r>
              <a:rPr lang="de-DE" sz="1400" dirty="0" smtClean="0"/>
              <a:t>. Später, nach einer gründlichen Renovierung , die fast alle die Hauptgebäude , darunter das Schloss und alte Kirchen in der Altstadt wurden restauriert. Jetzt Nürnberg bietet eine schöne Architektur und lebendige Atmosphäre , die in den Sommermonaten und zu Weihnachten für den Zustrom von Touristen spricht .</a:t>
            </a:r>
            <a:endParaRPr lang="uk-UA"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Нюрнбергская крепость (Кайзербург), Нюрнберг, Германия, Европа"/>
          <p:cNvPicPr>
            <a:picLocks noChangeAspect="1" noChangeArrowheads="1"/>
          </p:cNvPicPr>
          <p:nvPr/>
        </p:nvPicPr>
        <p:blipFill>
          <a:blip r:embed="rId2" cstate="print"/>
          <a:srcRect/>
          <a:stretch>
            <a:fillRect/>
          </a:stretch>
        </p:blipFill>
        <p:spPr bwMode="auto">
          <a:xfrm>
            <a:off x="357158" y="357166"/>
            <a:ext cx="4286280" cy="3219451"/>
          </a:xfrm>
          <a:prstGeom prst="rect">
            <a:avLst/>
          </a:prstGeom>
          <a:noFill/>
        </p:spPr>
      </p:pic>
      <p:pic>
        <p:nvPicPr>
          <p:cNvPr id="59396" name="Picture 4" descr="Дом Альбрехта-Дюрера, Нюрнберг, Германия, Европа"/>
          <p:cNvPicPr>
            <a:picLocks noChangeAspect="1" noChangeArrowheads="1"/>
          </p:cNvPicPr>
          <p:nvPr/>
        </p:nvPicPr>
        <p:blipFill>
          <a:blip r:embed="rId3" cstate="print"/>
          <a:srcRect/>
          <a:stretch>
            <a:fillRect/>
          </a:stretch>
        </p:blipFill>
        <p:spPr bwMode="auto">
          <a:xfrm>
            <a:off x="4714876" y="428604"/>
            <a:ext cx="4071966" cy="3143272"/>
          </a:xfrm>
          <a:prstGeom prst="rect">
            <a:avLst/>
          </a:prstGeom>
          <a:noFill/>
        </p:spPr>
      </p:pic>
      <p:pic>
        <p:nvPicPr>
          <p:cNvPr id="59398" name="Picture 6" descr="Церковь св. Сибальда, Нюрнберг, Германия, Европа"/>
          <p:cNvPicPr>
            <a:picLocks noChangeAspect="1" noChangeArrowheads="1"/>
          </p:cNvPicPr>
          <p:nvPr/>
        </p:nvPicPr>
        <p:blipFill>
          <a:blip r:embed="rId4" cstate="print"/>
          <a:srcRect/>
          <a:stretch>
            <a:fillRect/>
          </a:stretch>
        </p:blipFill>
        <p:spPr bwMode="auto">
          <a:xfrm>
            <a:off x="357158" y="3571876"/>
            <a:ext cx="4357718" cy="3005137"/>
          </a:xfrm>
          <a:prstGeom prst="rect">
            <a:avLst/>
          </a:prstGeom>
          <a:noFill/>
        </p:spPr>
      </p:pic>
      <p:pic>
        <p:nvPicPr>
          <p:cNvPr id="59400" name="Picture 8" descr="Музей игрушек, Нюрнберг, Германия, Европа"/>
          <p:cNvPicPr>
            <a:picLocks noChangeAspect="1" noChangeArrowheads="1"/>
          </p:cNvPicPr>
          <p:nvPr/>
        </p:nvPicPr>
        <p:blipFill>
          <a:blip r:embed="rId5" cstate="print"/>
          <a:srcRect/>
          <a:stretch>
            <a:fillRect/>
          </a:stretch>
        </p:blipFill>
        <p:spPr bwMode="auto">
          <a:xfrm>
            <a:off x="4714876" y="3571876"/>
            <a:ext cx="4071966" cy="300039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Дмитрий\Desktop\451px-Bremen_Wappen(Mittel).svg.png"/>
          <p:cNvPicPr>
            <a:picLocks noChangeAspect="1" noChangeArrowheads="1"/>
          </p:cNvPicPr>
          <p:nvPr/>
        </p:nvPicPr>
        <p:blipFill>
          <a:blip r:embed="rId2" cstate="print"/>
          <a:srcRect/>
          <a:stretch>
            <a:fillRect/>
          </a:stretch>
        </p:blipFill>
        <p:spPr bwMode="auto">
          <a:xfrm>
            <a:off x="1071538" y="1500174"/>
            <a:ext cx="2845941" cy="3786174"/>
          </a:xfrm>
          <a:prstGeom prst="rect">
            <a:avLst/>
          </a:prstGeom>
          <a:noFill/>
        </p:spPr>
      </p:pic>
      <p:sp>
        <p:nvSpPr>
          <p:cNvPr id="5" name="TextBox 4"/>
          <p:cNvSpPr txBox="1"/>
          <p:nvPr/>
        </p:nvSpPr>
        <p:spPr>
          <a:xfrm>
            <a:off x="3428992" y="571480"/>
            <a:ext cx="5357850" cy="400110"/>
          </a:xfrm>
          <a:prstGeom prst="rect">
            <a:avLst/>
          </a:prstGeom>
          <a:noFill/>
        </p:spPr>
        <p:txBody>
          <a:bodyPr wrap="square" rtlCol="0">
            <a:spAutoFit/>
          </a:bodyPr>
          <a:lstStyle/>
          <a:p>
            <a:r>
              <a:rPr lang="de-DE" sz="2000" dirty="0" smtClean="0">
                <a:latin typeface="Arial Black" pitchFamily="34" charset="0"/>
              </a:rPr>
              <a:t>Erste Ort - berühmte Stadt Bremen</a:t>
            </a:r>
            <a:endParaRPr lang="uk-UA" sz="2000" dirty="0">
              <a:latin typeface="Arial Black" pitchFamily="34" charset="0"/>
            </a:endParaRPr>
          </a:p>
        </p:txBody>
      </p:sp>
      <p:sp>
        <p:nvSpPr>
          <p:cNvPr id="6" name="TextBox 5"/>
          <p:cNvSpPr txBox="1"/>
          <p:nvPr/>
        </p:nvSpPr>
        <p:spPr>
          <a:xfrm>
            <a:off x="4643438" y="1500174"/>
            <a:ext cx="3357586" cy="3693319"/>
          </a:xfrm>
          <a:prstGeom prst="rect">
            <a:avLst/>
          </a:prstGeom>
          <a:noFill/>
        </p:spPr>
        <p:txBody>
          <a:bodyPr wrap="square" rtlCol="0">
            <a:spAutoFit/>
          </a:bodyPr>
          <a:lstStyle/>
          <a:p>
            <a:r>
              <a:rPr lang="de-DE" dirty="0" smtClean="0">
                <a:latin typeface="Arial Black" pitchFamily="34" charset="0"/>
              </a:rPr>
              <a:t>Bremen - eine Hafenstadt mit einer Bevölkerung von 550.000 Menschen, am Westufer der Weser entfernt. Das historische Zentrum ist von einem grünen Streifen, der auf der Stelle, wo einst die Stadtmauer umgeben läuft. Ausnahme - Westseite grenzt an den Fluss.</a:t>
            </a:r>
            <a:endParaRPr lang="uk-UA" dirty="0">
              <a:latin typeface="Arial Black" pitchFamily="34" charset="0"/>
            </a:endParaRPr>
          </a:p>
        </p:txBody>
      </p:sp>
      <p:pic>
        <p:nvPicPr>
          <p:cNvPr id="7" name="Picture 4" descr="C:\Users\Дмитрий\Desktop\06027340.png"/>
          <p:cNvPicPr>
            <a:picLocks noChangeAspect="1" noChangeArrowheads="1"/>
          </p:cNvPicPr>
          <p:nvPr/>
        </p:nvPicPr>
        <p:blipFill>
          <a:blip r:embed="rId3" cstate="print"/>
          <a:srcRect/>
          <a:stretch>
            <a:fillRect/>
          </a:stretch>
        </p:blipFill>
        <p:spPr bwMode="auto">
          <a:xfrm>
            <a:off x="8215338" y="5929330"/>
            <a:ext cx="571504" cy="57150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Церковь Божьей матери, Нюрнберг, Германия, Европа"/>
          <p:cNvPicPr>
            <a:picLocks noChangeAspect="1" noChangeArrowheads="1"/>
          </p:cNvPicPr>
          <p:nvPr/>
        </p:nvPicPr>
        <p:blipFill>
          <a:blip r:embed="rId2" cstate="print"/>
          <a:srcRect/>
          <a:stretch>
            <a:fillRect/>
          </a:stretch>
        </p:blipFill>
        <p:spPr bwMode="auto">
          <a:xfrm>
            <a:off x="357158" y="357166"/>
            <a:ext cx="4429156" cy="3005137"/>
          </a:xfrm>
          <a:prstGeom prst="rect">
            <a:avLst/>
          </a:prstGeom>
          <a:noFill/>
        </p:spPr>
      </p:pic>
      <p:pic>
        <p:nvPicPr>
          <p:cNvPr id="58372" name="Picture 4" descr="Церковь Божьей матери, Нюрнберг, Германия, Европа"/>
          <p:cNvPicPr>
            <a:picLocks noChangeAspect="1" noChangeArrowheads="1"/>
          </p:cNvPicPr>
          <p:nvPr/>
        </p:nvPicPr>
        <p:blipFill>
          <a:blip r:embed="rId3" cstate="print"/>
          <a:srcRect/>
          <a:stretch>
            <a:fillRect/>
          </a:stretch>
        </p:blipFill>
        <p:spPr bwMode="auto">
          <a:xfrm>
            <a:off x="357158" y="3357562"/>
            <a:ext cx="4429156" cy="2931142"/>
          </a:xfrm>
          <a:prstGeom prst="rect">
            <a:avLst/>
          </a:prstGeom>
          <a:noFill/>
        </p:spPr>
      </p:pic>
      <p:pic>
        <p:nvPicPr>
          <p:cNvPr id="58374" name="Picture 6" descr="Большая улица, Нюрнберг, Германия, Европа"/>
          <p:cNvPicPr>
            <a:picLocks noChangeAspect="1" noChangeArrowheads="1"/>
          </p:cNvPicPr>
          <p:nvPr/>
        </p:nvPicPr>
        <p:blipFill>
          <a:blip r:embed="rId4" cstate="print"/>
          <a:srcRect/>
          <a:stretch>
            <a:fillRect/>
          </a:stretch>
        </p:blipFill>
        <p:spPr bwMode="auto">
          <a:xfrm>
            <a:off x="4786314" y="357166"/>
            <a:ext cx="4071966" cy="3038879"/>
          </a:xfrm>
          <a:prstGeom prst="rect">
            <a:avLst/>
          </a:prstGeom>
          <a:noFill/>
        </p:spPr>
      </p:pic>
      <p:pic>
        <p:nvPicPr>
          <p:cNvPr id="58376" name="Picture 8" descr="Германский Национальный музей, Нюрнберг, Германия, Европа"/>
          <p:cNvPicPr>
            <a:picLocks noChangeAspect="1" noChangeArrowheads="1"/>
          </p:cNvPicPr>
          <p:nvPr/>
        </p:nvPicPr>
        <p:blipFill>
          <a:blip r:embed="rId5" cstate="print"/>
          <a:srcRect/>
          <a:stretch>
            <a:fillRect/>
          </a:stretch>
        </p:blipFill>
        <p:spPr bwMode="auto">
          <a:xfrm>
            <a:off x="4786314" y="3357562"/>
            <a:ext cx="4071966" cy="292895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723A~1\AppData\Local\Temp\Rar$DRa0.018\нюрнберг\8176742.jpg"/>
          <p:cNvPicPr>
            <a:picLocks noChangeAspect="1" noChangeArrowheads="1"/>
          </p:cNvPicPr>
          <p:nvPr/>
        </p:nvPicPr>
        <p:blipFill>
          <a:blip r:embed="rId2" cstate="print"/>
          <a:srcRect/>
          <a:stretch>
            <a:fillRect/>
          </a:stretch>
        </p:blipFill>
        <p:spPr bwMode="auto">
          <a:xfrm>
            <a:off x="395537" y="404664"/>
            <a:ext cx="4248472" cy="3201938"/>
          </a:xfrm>
          <a:prstGeom prst="rect">
            <a:avLst/>
          </a:prstGeom>
          <a:noFill/>
        </p:spPr>
      </p:pic>
      <p:pic>
        <p:nvPicPr>
          <p:cNvPr id="6147" name="Picture 3" descr="C:\Users\723A~1\AppData\Local\Temp\Rar$DRa0.201\нюрнберг\8197453.jpg"/>
          <p:cNvPicPr>
            <a:picLocks noChangeAspect="1" noChangeArrowheads="1"/>
          </p:cNvPicPr>
          <p:nvPr/>
        </p:nvPicPr>
        <p:blipFill>
          <a:blip r:embed="rId3" cstate="print"/>
          <a:srcRect/>
          <a:stretch>
            <a:fillRect/>
          </a:stretch>
        </p:blipFill>
        <p:spPr bwMode="auto">
          <a:xfrm>
            <a:off x="4716016" y="404664"/>
            <a:ext cx="4104455" cy="3168352"/>
          </a:xfrm>
          <a:prstGeom prst="rect">
            <a:avLst/>
          </a:prstGeom>
          <a:noFill/>
        </p:spPr>
      </p:pic>
      <p:pic>
        <p:nvPicPr>
          <p:cNvPr id="6148" name="Picture 4" descr="C:\Users\723A~1\AppData\Local\Temp\Rar$DRa0.790\нюрнберг\bar.jpg"/>
          <p:cNvPicPr>
            <a:picLocks noChangeAspect="1" noChangeArrowheads="1"/>
          </p:cNvPicPr>
          <p:nvPr/>
        </p:nvPicPr>
        <p:blipFill>
          <a:blip r:embed="rId4" cstate="print"/>
          <a:srcRect/>
          <a:stretch>
            <a:fillRect/>
          </a:stretch>
        </p:blipFill>
        <p:spPr bwMode="auto">
          <a:xfrm>
            <a:off x="395536" y="3645024"/>
            <a:ext cx="4248472" cy="2996952"/>
          </a:xfrm>
          <a:prstGeom prst="rect">
            <a:avLst/>
          </a:prstGeom>
          <a:noFill/>
        </p:spPr>
      </p:pic>
      <p:pic>
        <p:nvPicPr>
          <p:cNvPr id="6149" name="Picture 5" descr="C:\Users\723A~1\AppData\Local\Temp\Rar$DRa0.170\нюрнберг\Neues Museum.jpg"/>
          <p:cNvPicPr>
            <a:picLocks noChangeAspect="1" noChangeArrowheads="1"/>
          </p:cNvPicPr>
          <p:nvPr/>
        </p:nvPicPr>
        <p:blipFill>
          <a:blip r:embed="rId5" cstate="print"/>
          <a:srcRect/>
          <a:stretch>
            <a:fillRect/>
          </a:stretch>
        </p:blipFill>
        <p:spPr bwMode="auto">
          <a:xfrm>
            <a:off x="4788024" y="3717032"/>
            <a:ext cx="4032448" cy="288032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034" y="500042"/>
            <a:ext cx="8072494" cy="1384995"/>
          </a:xfrm>
          <a:prstGeom prst="rect">
            <a:avLst/>
          </a:prstGeom>
          <a:noFill/>
        </p:spPr>
        <p:txBody>
          <a:bodyPr wrap="square" lIns="91440" tIns="45720" rIns="91440" bIns="4572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
            </a:r>
            <a:r>
              <a:rPr lang="de-DE"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 Sie die Nacht oder die berühmtesten Hotels in </a:t>
            </a:r>
            <a:r>
              <a:rPr lang="de-DE"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Nurnberg</a:t>
            </a:r>
            <a:r>
              <a:rPr lang="de-DE"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verbringen</a:t>
            </a:r>
            <a:endParaRPr lang="ru-RU"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TextBox 5"/>
          <p:cNvSpPr txBox="1"/>
          <p:nvPr/>
        </p:nvSpPr>
        <p:spPr>
          <a:xfrm>
            <a:off x="785786" y="5429264"/>
            <a:ext cx="3000396" cy="369332"/>
          </a:xfrm>
          <a:prstGeom prst="rect">
            <a:avLst/>
          </a:prstGeom>
          <a:noFill/>
        </p:spPr>
        <p:txBody>
          <a:bodyPr wrap="square" rtlCol="0">
            <a:spAutoFit/>
          </a:bodyPr>
          <a:lstStyle/>
          <a:p>
            <a:pPr algn="ctr"/>
            <a:r>
              <a:rPr lang="en-US" dirty="0" err="1" smtClean="0"/>
              <a:t>Nachtharen</a:t>
            </a:r>
            <a:r>
              <a:rPr lang="en-US" dirty="0" smtClean="0"/>
              <a:t> Hotel</a:t>
            </a:r>
            <a:endParaRPr lang="uk-UA" dirty="0"/>
          </a:p>
        </p:txBody>
      </p:sp>
      <p:sp>
        <p:nvSpPr>
          <p:cNvPr id="7" name="TextBox 6"/>
          <p:cNvSpPr txBox="1"/>
          <p:nvPr/>
        </p:nvSpPr>
        <p:spPr>
          <a:xfrm>
            <a:off x="4429124" y="1928802"/>
            <a:ext cx="3643338" cy="1938992"/>
          </a:xfrm>
          <a:prstGeom prst="rect">
            <a:avLst/>
          </a:prstGeom>
          <a:noFill/>
        </p:spPr>
        <p:txBody>
          <a:bodyPr wrap="square" rtlCol="0">
            <a:spAutoFit/>
          </a:bodyPr>
          <a:lstStyle/>
          <a:p>
            <a:pPr marL="342900" indent="-342900">
              <a:buFont typeface="+mj-lt"/>
              <a:buAutoNum type="arabicPeriod"/>
            </a:pPr>
            <a:r>
              <a:rPr lang="en-US" sz="2400" dirty="0" err="1" smtClean="0"/>
              <a:t>Verschiedene</a:t>
            </a:r>
            <a:r>
              <a:rPr lang="en-US" sz="2400" dirty="0" smtClean="0"/>
              <a:t> Essen  </a:t>
            </a:r>
          </a:p>
          <a:p>
            <a:pPr marL="342900" indent="-342900">
              <a:buFont typeface="+mj-lt"/>
              <a:buAutoNum type="arabicPeriod"/>
            </a:pPr>
            <a:r>
              <a:rPr lang="en-US" sz="2400" dirty="0" err="1" smtClean="0"/>
              <a:t>günstigen</a:t>
            </a:r>
            <a:r>
              <a:rPr lang="en-US" sz="2400" dirty="0" smtClean="0"/>
              <a:t> </a:t>
            </a:r>
            <a:r>
              <a:rPr lang="en-US" sz="2400" dirty="0" err="1" smtClean="0"/>
              <a:t>Preis</a:t>
            </a:r>
            <a:endParaRPr lang="en-US" sz="2400" dirty="0" smtClean="0"/>
          </a:p>
          <a:p>
            <a:pPr marL="342900" indent="-342900">
              <a:buFont typeface="+mj-lt"/>
              <a:buAutoNum type="arabicPeriod"/>
            </a:pPr>
            <a:r>
              <a:rPr lang="en-US" sz="2400" dirty="0" err="1" smtClean="0"/>
              <a:t>kontaktfreudig</a:t>
            </a:r>
            <a:r>
              <a:rPr lang="en-US" sz="2400" dirty="0" smtClean="0"/>
              <a:t> und </a:t>
            </a:r>
            <a:r>
              <a:rPr lang="en-US" sz="2400" dirty="0" err="1" smtClean="0"/>
              <a:t>freundliches</a:t>
            </a:r>
            <a:r>
              <a:rPr lang="en-US" sz="2400" dirty="0" smtClean="0"/>
              <a:t> Personal</a:t>
            </a:r>
            <a:endParaRPr lang="uk-UA" sz="2400" dirty="0"/>
          </a:p>
        </p:txBody>
      </p:sp>
      <p:sp>
        <p:nvSpPr>
          <p:cNvPr id="8" name="Прямоугольник 7"/>
          <p:cNvSpPr/>
          <p:nvPr/>
        </p:nvSpPr>
        <p:spPr>
          <a:xfrm>
            <a:off x="5429256" y="4214818"/>
            <a:ext cx="2541081" cy="769441"/>
          </a:xfrm>
          <a:prstGeom prst="rect">
            <a:avLst/>
          </a:prstGeom>
          <a:noFill/>
        </p:spPr>
        <p:txBody>
          <a:bodyPr wrap="none" lIns="91440" tIns="45720" rIns="91440" bIns="45720">
            <a:spAutoFit/>
          </a:bodyPr>
          <a:lstStyle/>
          <a:p>
            <a:pPr algn="ctr"/>
            <a:r>
              <a:rPr lang="en-US" sz="44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Telefon</a:t>
            </a:r>
            <a:endParaRPr lang="ru-RU" sz="4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Прямоугольник 8"/>
          <p:cNvSpPr/>
          <p:nvPr/>
        </p:nvSpPr>
        <p:spPr>
          <a:xfrm>
            <a:off x="5429255" y="5072074"/>
            <a:ext cx="2329485" cy="584775"/>
          </a:xfrm>
          <a:prstGeom prst="rect">
            <a:avLst/>
          </a:prstGeom>
          <a:ln/>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3200" b="1" dirty="0" smtClean="0">
                <a:ln/>
                <a:solidFill>
                  <a:schemeClr val="accent5">
                    <a:tint val="50000"/>
                    <a:satMod val="180000"/>
                  </a:schemeClr>
                </a:solidFill>
              </a:rPr>
              <a:t>23-01-65</a:t>
            </a:r>
            <a:endParaRPr lang="ru-RU" sz="3200" b="1" cap="none" spc="0" dirty="0">
              <a:ln/>
              <a:solidFill>
                <a:schemeClr val="accent5">
                  <a:tint val="50000"/>
                  <a:satMod val="180000"/>
                </a:schemeClr>
              </a:solidFill>
              <a:effectLst/>
            </a:endParaRPr>
          </a:p>
        </p:txBody>
      </p:sp>
      <p:pic>
        <p:nvPicPr>
          <p:cNvPr id="89090" name="Picture 2" descr="http://www.nh-hotels.ru/nh/hotel-gallery/fachadas-1103241--nh-nurnberg-city_t2-z2w.jpg"/>
          <p:cNvPicPr>
            <a:picLocks noChangeAspect="1" noChangeArrowheads="1"/>
          </p:cNvPicPr>
          <p:nvPr/>
        </p:nvPicPr>
        <p:blipFill>
          <a:blip r:embed="rId2" cstate="print"/>
          <a:srcRect/>
          <a:stretch>
            <a:fillRect/>
          </a:stretch>
        </p:blipFill>
        <p:spPr bwMode="auto">
          <a:xfrm>
            <a:off x="428596" y="1928802"/>
            <a:ext cx="4008831" cy="3500439"/>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ile:Coat of arms of Leipzig.svg"/>
          <p:cNvPicPr>
            <a:picLocks noChangeAspect="1" noChangeArrowheads="1"/>
          </p:cNvPicPr>
          <p:nvPr/>
        </p:nvPicPr>
        <p:blipFill>
          <a:blip r:embed="rId2" cstate="print"/>
          <a:srcRect/>
          <a:stretch>
            <a:fillRect/>
          </a:stretch>
        </p:blipFill>
        <p:spPr bwMode="auto">
          <a:xfrm>
            <a:off x="500034" y="1142984"/>
            <a:ext cx="3071834" cy="3640098"/>
          </a:xfrm>
          <a:prstGeom prst="rect">
            <a:avLst/>
          </a:prstGeom>
          <a:noFill/>
        </p:spPr>
      </p:pic>
      <p:sp>
        <p:nvSpPr>
          <p:cNvPr id="5" name="Заголовок 1"/>
          <p:cNvSpPr>
            <a:spLocks noGrp="1"/>
          </p:cNvSpPr>
          <p:nvPr>
            <p:ph type="title"/>
          </p:nvPr>
        </p:nvSpPr>
        <p:spPr>
          <a:xfrm>
            <a:off x="500034" y="0"/>
            <a:ext cx="8183880" cy="1051560"/>
          </a:xfrm>
        </p:spPr>
        <p:txBody>
          <a:bodyPr>
            <a:normAutofit/>
          </a:bodyPr>
          <a:lstStyle/>
          <a:p>
            <a:pPr algn="ctr"/>
            <a:r>
              <a:rPr lang="en-US" dirty="0" smtClean="0">
                <a:solidFill>
                  <a:schemeClr val="accent2">
                    <a:lumMod val="60000"/>
                    <a:lumOff val="40000"/>
                  </a:schemeClr>
                </a:solidFill>
              </a:rPr>
              <a:t>Leipzig</a:t>
            </a:r>
            <a:endParaRPr lang="uk-UA" dirty="0">
              <a:solidFill>
                <a:schemeClr val="accent2">
                  <a:lumMod val="60000"/>
                  <a:lumOff val="40000"/>
                </a:schemeClr>
              </a:solidFill>
            </a:endParaRPr>
          </a:p>
        </p:txBody>
      </p:sp>
      <p:sp>
        <p:nvSpPr>
          <p:cNvPr id="6" name="TextBox 5"/>
          <p:cNvSpPr txBox="1"/>
          <p:nvPr/>
        </p:nvSpPr>
        <p:spPr>
          <a:xfrm>
            <a:off x="3786182" y="1000108"/>
            <a:ext cx="4572032" cy="5016758"/>
          </a:xfrm>
          <a:prstGeom prst="rect">
            <a:avLst/>
          </a:prstGeom>
          <a:noFill/>
        </p:spPr>
        <p:txBody>
          <a:bodyPr wrap="square" rtlCol="0">
            <a:spAutoFit/>
          </a:bodyPr>
          <a:lstStyle/>
          <a:p>
            <a:r>
              <a:rPr lang="de-DE" sz="1600" dirty="0" smtClean="0"/>
              <a:t>Leipzig - die größte Stadt im Bundesland Sachsen, im Osten von Deutschland. Jedes Jahr wird die Stadt beherbergt viele spezielle Börsen und Märkte im Freien , weshalb Leipzig erhielt den Namen « Messestadt » , was bedeutet, gegeben " Stadt der Messen . "</a:t>
            </a:r>
          </a:p>
          <a:p>
            <a:endParaRPr lang="de-DE" sz="1600" dirty="0" smtClean="0"/>
          </a:p>
          <a:p>
            <a:r>
              <a:rPr lang="de-DE" sz="1600" dirty="0" smtClean="0"/>
              <a:t>Leipzig wurde als eine Stadt der Helden für seine Führung während der demokratischen Revolution im Jahr 1989 berühmt. Und lebte in Leipzig, Bach, Schumann , Wagner, Mendelssohn und Goethe, der hier viele Schlüsselszenen schrieb " Faust ". Leipzig ist in Deutschland Weltklasse- Opern und klassische Konzerte bekannt.</a:t>
            </a:r>
          </a:p>
          <a:p>
            <a:endParaRPr lang="de-DE" sz="1600" dirty="0" smtClean="0"/>
          </a:p>
          <a:p>
            <a:r>
              <a:rPr lang="de-DE" sz="1600" dirty="0" smtClean="0"/>
              <a:t>Tourismuszentrum am </a:t>
            </a:r>
            <a:r>
              <a:rPr lang="de-DE" sz="1600" dirty="0" err="1" smtClean="0"/>
              <a:t>Katharinenstraße</a:t>
            </a:r>
            <a:r>
              <a:rPr lang="de-DE" sz="1600" dirty="0" smtClean="0"/>
              <a:t> , 8 in der Innenstadt.</a:t>
            </a:r>
            <a:endParaRPr lang="uk-UA" sz="1600" dirty="0"/>
          </a:p>
        </p:txBody>
      </p:sp>
      <p:pic>
        <p:nvPicPr>
          <p:cNvPr id="7" name="Picture 4" descr="C:\Users\Дмитрий\Desktop\06027340.png"/>
          <p:cNvPicPr>
            <a:picLocks noChangeAspect="1" noChangeArrowheads="1"/>
          </p:cNvPicPr>
          <p:nvPr/>
        </p:nvPicPr>
        <p:blipFill>
          <a:blip r:embed="rId3" cstate="print"/>
          <a:srcRect/>
          <a:stretch>
            <a:fillRect/>
          </a:stretch>
        </p:blipFill>
        <p:spPr bwMode="auto">
          <a:xfrm>
            <a:off x="8143900" y="5929330"/>
            <a:ext cx="571504" cy="57150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Центральный вокзал, Лейпциг, Саксония, Германия, Европа"/>
          <p:cNvPicPr>
            <a:picLocks noChangeAspect="1" noChangeArrowheads="1"/>
          </p:cNvPicPr>
          <p:nvPr/>
        </p:nvPicPr>
        <p:blipFill>
          <a:blip r:embed="rId3" cstate="print"/>
          <a:srcRect/>
          <a:stretch>
            <a:fillRect/>
          </a:stretch>
        </p:blipFill>
        <p:spPr bwMode="auto">
          <a:xfrm>
            <a:off x="357158" y="357166"/>
            <a:ext cx="4429156" cy="3070861"/>
          </a:xfrm>
          <a:prstGeom prst="rect">
            <a:avLst/>
          </a:prstGeom>
          <a:noFill/>
        </p:spPr>
      </p:pic>
      <p:pic>
        <p:nvPicPr>
          <p:cNvPr id="61444" name="Picture 4" descr="Церковь Святого Николая, Лейпциг, Саксония, Германия, Европа"/>
          <p:cNvPicPr>
            <a:picLocks noChangeAspect="1" noChangeArrowheads="1"/>
          </p:cNvPicPr>
          <p:nvPr/>
        </p:nvPicPr>
        <p:blipFill>
          <a:blip r:embed="rId4" cstate="print"/>
          <a:srcRect/>
          <a:stretch>
            <a:fillRect/>
          </a:stretch>
        </p:blipFill>
        <p:spPr bwMode="auto">
          <a:xfrm>
            <a:off x="357158" y="3500438"/>
            <a:ext cx="4429156" cy="2786082"/>
          </a:xfrm>
          <a:prstGeom prst="rect">
            <a:avLst/>
          </a:prstGeom>
          <a:noFill/>
        </p:spPr>
      </p:pic>
      <p:pic>
        <p:nvPicPr>
          <p:cNvPr id="61446" name="Picture 6" descr="Старая ратуша, Лейпциг, Саксония, Германия, Европа"/>
          <p:cNvPicPr>
            <a:picLocks noChangeAspect="1" noChangeArrowheads="1"/>
          </p:cNvPicPr>
          <p:nvPr/>
        </p:nvPicPr>
        <p:blipFill>
          <a:blip r:embed="rId5" cstate="print"/>
          <a:srcRect/>
          <a:stretch>
            <a:fillRect/>
          </a:stretch>
        </p:blipFill>
        <p:spPr bwMode="auto">
          <a:xfrm>
            <a:off x="4857752" y="357166"/>
            <a:ext cx="4072808" cy="3076575"/>
          </a:xfrm>
          <a:prstGeom prst="rect">
            <a:avLst/>
          </a:prstGeom>
          <a:noFill/>
        </p:spPr>
      </p:pic>
      <p:pic>
        <p:nvPicPr>
          <p:cNvPr id="61448" name="Picture 8" descr="Музей Баха в Лейпциге, Германия, Европа"/>
          <p:cNvPicPr>
            <a:picLocks noChangeAspect="1" noChangeArrowheads="1"/>
          </p:cNvPicPr>
          <p:nvPr/>
        </p:nvPicPr>
        <p:blipFill>
          <a:blip r:embed="rId6" cstate="print"/>
          <a:srcRect/>
          <a:stretch>
            <a:fillRect/>
          </a:stretch>
        </p:blipFill>
        <p:spPr bwMode="auto">
          <a:xfrm>
            <a:off x="4857752" y="3500438"/>
            <a:ext cx="4071966" cy="2714644"/>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Парк Розенталь, Лейпциг, Саксония, Германия, Европа"/>
          <p:cNvPicPr>
            <a:picLocks noChangeAspect="1" noChangeArrowheads="1"/>
          </p:cNvPicPr>
          <p:nvPr/>
        </p:nvPicPr>
        <p:blipFill>
          <a:blip r:embed="rId2" cstate="print"/>
          <a:srcRect/>
          <a:stretch>
            <a:fillRect/>
          </a:stretch>
        </p:blipFill>
        <p:spPr bwMode="auto">
          <a:xfrm>
            <a:off x="357158" y="357166"/>
            <a:ext cx="4707824" cy="2862261"/>
          </a:xfrm>
          <a:prstGeom prst="rect">
            <a:avLst/>
          </a:prstGeom>
          <a:noFill/>
        </p:spPr>
      </p:pic>
      <p:pic>
        <p:nvPicPr>
          <p:cNvPr id="60420" name="Picture 4" descr="Ауэнвальд и Ауэнзее, Лейпциг, Саксония, Германия, Европа"/>
          <p:cNvPicPr>
            <a:picLocks noChangeAspect="1" noChangeArrowheads="1"/>
          </p:cNvPicPr>
          <p:nvPr/>
        </p:nvPicPr>
        <p:blipFill>
          <a:blip r:embed="rId3" cstate="print"/>
          <a:srcRect/>
          <a:stretch>
            <a:fillRect/>
          </a:stretch>
        </p:blipFill>
        <p:spPr bwMode="auto">
          <a:xfrm>
            <a:off x="357158" y="3286124"/>
            <a:ext cx="4714908" cy="2817039"/>
          </a:xfrm>
          <a:prstGeom prst="rect">
            <a:avLst/>
          </a:prstGeom>
          <a:noFill/>
        </p:spPr>
      </p:pic>
      <p:pic>
        <p:nvPicPr>
          <p:cNvPr id="60422" name="Picture 6" descr="Дом-музей Мендельсона, Лейпциг, Саксония, Германия, Европа"/>
          <p:cNvPicPr>
            <a:picLocks noChangeAspect="1" noChangeArrowheads="1"/>
          </p:cNvPicPr>
          <p:nvPr/>
        </p:nvPicPr>
        <p:blipFill>
          <a:blip r:embed="rId4" cstate="print"/>
          <a:srcRect/>
          <a:stretch>
            <a:fillRect/>
          </a:stretch>
        </p:blipFill>
        <p:spPr bwMode="auto">
          <a:xfrm>
            <a:off x="5143504" y="357166"/>
            <a:ext cx="4000496" cy="2821644"/>
          </a:xfrm>
          <a:prstGeom prst="rect">
            <a:avLst/>
          </a:prstGeom>
          <a:noFill/>
        </p:spPr>
      </p:pic>
      <p:pic>
        <p:nvPicPr>
          <p:cNvPr id="60424" name="Picture 8" descr="Дом-музей Мендельсона, Лейпциг, Саксония, Германия, Европа"/>
          <p:cNvPicPr>
            <a:picLocks noChangeAspect="1" noChangeArrowheads="1"/>
          </p:cNvPicPr>
          <p:nvPr/>
        </p:nvPicPr>
        <p:blipFill>
          <a:blip r:embed="rId5" cstate="print"/>
          <a:srcRect/>
          <a:stretch>
            <a:fillRect/>
          </a:stretch>
        </p:blipFill>
        <p:spPr bwMode="auto">
          <a:xfrm>
            <a:off x="5143504" y="3286124"/>
            <a:ext cx="4000496" cy="2796182"/>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723A~1\AppData\Local\Temp\Rar$DRa0.707\ляйпциг\Die Sachsen Bank in Leipzig erbaut 1875.jpg"/>
          <p:cNvPicPr>
            <a:picLocks noChangeAspect="1" noChangeArrowheads="1"/>
          </p:cNvPicPr>
          <p:nvPr/>
        </p:nvPicPr>
        <p:blipFill>
          <a:blip r:embed="rId2" cstate="print"/>
          <a:srcRect/>
          <a:stretch>
            <a:fillRect/>
          </a:stretch>
        </p:blipFill>
        <p:spPr bwMode="auto">
          <a:xfrm>
            <a:off x="395536" y="476673"/>
            <a:ext cx="4104456" cy="3168352"/>
          </a:xfrm>
          <a:prstGeom prst="rect">
            <a:avLst/>
          </a:prstGeom>
          <a:noFill/>
        </p:spPr>
      </p:pic>
      <p:pic>
        <p:nvPicPr>
          <p:cNvPr id="7171" name="Picture 3" descr="C:\Users\723A~1\AppData\Local\Temp\Rar$DRa0.322\ляйпциг\Die Wasserstraßen in Leipzig.jpg"/>
          <p:cNvPicPr>
            <a:picLocks noChangeAspect="1" noChangeArrowheads="1"/>
          </p:cNvPicPr>
          <p:nvPr/>
        </p:nvPicPr>
        <p:blipFill>
          <a:blip r:embed="rId3" cstate="print"/>
          <a:srcRect/>
          <a:stretch>
            <a:fillRect/>
          </a:stretch>
        </p:blipFill>
        <p:spPr bwMode="auto">
          <a:xfrm>
            <a:off x="4472492" y="548680"/>
            <a:ext cx="4671508" cy="3168352"/>
          </a:xfrm>
          <a:prstGeom prst="rect">
            <a:avLst/>
          </a:prstGeom>
          <a:noFill/>
        </p:spPr>
      </p:pic>
      <p:pic>
        <p:nvPicPr>
          <p:cNvPr id="7172" name="Picture 4" descr="C:\Users\723A~1\AppData\Local\Temp\Rar$DRa0.448\ляйпциг\leipzig winter.jpg"/>
          <p:cNvPicPr>
            <a:picLocks noChangeAspect="1" noChangeArrowheads="1"/>
          </p:cNvPicPr>
          <p:nvPr/>
        </p:nvPicPr>
        <p:blipFill>
          <a:blip r:embed="rId4" cstate="print"/>
          <a:srcRect/>
          <a:stretch>
            <a:fillRect/>
          </a:stretch>
        </p:blipFill>
        <p:spPr bwMode="auto">
          <a:xfrm>
            <a:off x="395536" y="3861048"/>
            <a:ext cx="4104456" cy="2520280"/>
          </a:xfrm>
          <a:prstGeom prst="rect">
            <a:avLst/>
          </a:prstGeom>
          <a:noFill/>
        </p:spPr>
      </p:pic>
      <p:pic>
        <p:nvPicPr>
          <p:cNvPr id="7173" name="Picture 5" descr="C:\Users\723A~1\AppData\Local\Temp\Rar$DRa0.747\ляйпциг\Rathaus.jpg"/>
          <p:cNvPicPr>
            <a:picLocks noChangeAspect="1" noChangeArrowheads="1"/>
          </p:cNvPicPr>
          <p:nvPr/>
        </p:nvPicPr>
        <p:blipFill>
          <a:blip r:embed="rId5" cstate="print"/>
          <a:srcRect/>
          <a:stretch>
            <a:fillRect/>
          </a:stretch>
        </p:blipFill>
        <p:spPr bwMode="auto">
          <a:xfrm>
            <a:off x="4499992" y="3861048"/>
            <a:ext cx="4644008" cy="2550467"/>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034" y="500042"/>
            <a:ext cx="8072494" cy="1384995"/>
          </a:xfrm>
          <a:prstGeom prst="rect">
            <a:avLst/>
          </a:prstGeom>
          <a:noFill/>
        </p:spPr>
        <p:txBody>
          <a:bodyPr wrap="square" lIns="91440" tIns="45720" rIns="91440" bIns="4572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
            </a:r>
            <a:r>
              <a:rPr lang="de-DE"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 Sie die Nacht oder die berühmtesten Hotels in Leipzig verbringen</a:t>
            </a:r>
            <a:endParaRPr lang="ru-RU"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TextBox 5"/>
          <p:cNvSpPr txBox="1"/>
          <p:nvPr/>
        </p:nvSpPr>
        <p:spPr>
          <a:xfrm>
            <a:off x="785786" y="5429264"/>
            <a:ext cx="3000396" cy="369332"/>
          </a:xfrm>
          <a:prstGeom prst="rect">
            <a:avLst/>
          </a:prstGeom>
          <a:noFill/>
        </p:spPr>
        <p:txBody>
          <a:bodyPr wrap="square" rtlCol="0">
            <a:spAutoFit/>
          </a:bodyPr>
          <a:lstStyle/>
          <a:p>
            <a:pPr algn="ctr"/>
            <a:r>
              <a:rPr lang="en-US" dirty="0" err="1" smtClean="0"/>
              <a:t>Lienden</a:t>
            </a:r>
            <a:r>
              <a:rPr lang="en-US" dirty="0" smtClean="0"/>
              <a:t> Hotel</a:t>
            </a:r>
            <a:endParaRPr lang="uk-UA" dirty="0"/>
          </a:p>
        </p:txBody>
      </p:sp>
      <p:sp>
        <p:nvSpPr>
          <p:cNvPr id="7" name="TextBox 6"/>
          <p:cNvSpPr txBox="1"/>
          <p:nvPr/>
        </p:nvSpPr>
        <p:spPr>
          <a:xfrm>
            <a:off x="4429124" y="1928802"/>
            <a:ext cx="3643338" cy="1938992"/>
          </a:xfrm>
          <a:prstGeom prst="rect">
            <a:avLst/>
          </a:prstGeom>
          <a:noFill/>
        </p:spPr>
        <p:txBody>
          <a:bodyPr wrap="square" rtlCol="0">
            <a:spAutoFit/>
          </a:bodyPr>
          <a:lstStyle/>
          <a:p>
            <a:pPr marL="342900" indent="-342900">
              <a:buFont typeface="+mj-lt"/>
              <a:buAutoNum type="arabicPeriod"/>
            </a:pPr>
            <a:r>
              <a:rPr lang="en-US" sz="2400" dirty="0" err="1" smtClean="0"/>
              <a:t>Verschiedene</a:t>
            </a:r>
            <a:r>
              <a:rPr lang="en-US" sz="2400" dirty="0" smtClean="0"/>
              <a:t> Essen  </a:t>
            </a:r>
          </a:p>
          <a:p>
            <a:pPr marL="342900" indent="-342900">
              <a:buFont typeface="+mj-lt"/>
              <a:buAutoNum type="arabicPeriod"/>
            </a:pPr>
            <a:r>
              <a:rPr lang="en-US" sz="2400" dirty="0" err="1" smtClean="0"/>
              <a:t>günstigen</a:t>
            </a:r>
            <a:r>
              <a:rPr lang="en-US" sz="2400" dirty="0" smtClean="0"/>
              <a:t> </a:t>
            </a:r>
            <a:r>
              <a:rPr lang="en-US" sz="2400" dirty="0" err="1" smtClean="0"/>
              <a:t>Preis</a:t>
            </a:r>
            <a:endParaRPr lang="en-US" sz="2400" dirty="0" smtClean="0"/>
          </a:p>
          <a:p>
            <a:pPr marL="342900" indent="-342900">
              <a:buFont typeface="+mj-lt"/>
              <a:buAutoNum type="arabicPeriod"/>
            </a:pPr>
            <a:r>
              <a:rPr lang="en-US" sz="2400" dirty="0" err="1" smtClean="0"/>
              <a:t>kontaktfreudig</a:t>
            </a:r>
            <a:r>
              <a:rPr lang="en-US" sz="2400" dirty="0" smtClean="0"/>
              <a:t> und </a:t>
            </a:r>
            <a:r>
              <a:rPr lang="en-US" sz="2400" dirty="0" err="1" smtClean="0"/>
              <a:t>freundliches</a:t>
            </a:r>
            <a:r>
              <a:rPr lang="en-US" sz="2400" dirty="0" smtClean="0"/>
              <a:t> Personal</a:t>
            </a:r>
            <a:endParaRPr lang="uk-UA" sz="2400" dirty="0"/>
          </a:p>
        </p:txBody>
      </p:sp>
      <p:sp>
        <p:nvSpPr>
          <p:cNvPr id="8" name="Прямоугольник 7"/>
          <p:cNvSpPr/>
          <p:nvPr/>
        </p:nvSpPr>
        <p:spPr>
          <a:xfrm>
            <a:off x="5429256" y="4214818"/>
            <a:ext cx="2541081" cy="769441"/>
          </a:xfrm>
          <a:prstGeom prst="rect">
            <a:avLst/>
          </a:prstGeom>
          <a:noFill/>
        </p:spPr>
        <p:txBody>
          <a:bodyPr wrap="none" lIns="91440" tIns="45720" rIns="91440" bIns="45720">
            <a:spAutoFit/>
          </a:bodyPr>
          <a:lstStyle/>
          <a:p>
            <a:pPr algn="ctr"/>
            <a:r>
              <a:rPr lang="en-US" sz="44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Telefon</a:t>
            </a:r>
            <a:endParaRPr lang="ru-RU" sz="4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Прямоугольник 8"/>
          <p:cNvSpPr/>
          <p:nvPr/>
        </p:nvSpPr>
        <p:spPr>
          <a:xfrm>
            <a:off x="5429255" y="5072074"/>
            <a:ext cx="2329485" cy="584775"/>
          </a:xfrm>
          <a:prstGeom prst="rect">
            <a:avLst/>
          </a:prstGeom>
          <a:ln/>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3200" b="1" dirty="0" smtClean="0">
                <a:ln/>
                <a:solidFill>
                  <a:schemeClr val="accent5">
                    <a:tint val="50000"/>
                    <a:satMod val="180000"/>
                  </a:schemeClr>
                </a:solidFill>
              </a:rPr>
              <a:t>93-31-85</a:t>
            </a:r>
            <a:endParaRPr lang="ru-RU" sz="3200" b="1" cap="none" spc="0" dirty="0">
              <a:ln/>
              <a:solidFill>
                <a:schemeClr val="accent5">
                  <a:tint val="50000"/>
                  <a:satMod val="180000"/>
                </a:schemeClr>
              </a:solidFill>
              <a:effectLst/>
            </a:endParaRPr>
          </a:p>
        </p:txBody>
      </p:sp>
      <p:sp>
        <p:nvSpPr>
          <p:cNvPr id="90114" name="AutoShape 2" descr="data:image/jpeg;base64,/9j/4AAQSkZJRgABAQAAAQABAAD/2wCEAAkGBxQSEhQUExQVFBQXFxcXGBYXFBccGhYfFhcWGBcYHBUYHCohGB4nGxgZITEjJSsrLi4uFyAzODMsNygxLisBCgoKDg0OGxAQGzAkHyQvLDQsLywsLCwsNCwvNywsLCwvLCwsLCwsLCwsNDAsLDQsNCwsLCwsLCwsLCwsLCwsLP/AABEIAL4BCQMBIgACEQEDEQH/xAAbAAABBQEBAAAAAAAAAAAAAAAFAAECBAYDB//EAEkQAAIBAwMCAwUEBgYHBwUAAAECEQADIQQSMQVBEyJRBjJhcZEjUoGhBxRCscHRFTNicpLhJENTY4Ki8BYXk7PS4vElVHSywv/EABkBAAMBAQEAAAAAAAAAAAAAAAABAgMEBf/EACgRAAICAgIBAgYDAQAAAAAAAAABAhEDEiExQQRRIjJhcYHwE5HRM//aAAwDAQACEQMRAD8A7UqVKvfPDFSpUqAFSpUqAFSpUqAFSp6VACilFPSoGKlFKnpAKKVKlQAqVKnoAQpxTCpA0APFSioipCgB4p6YVKkMQFSAphT0APSpUpoAelSpUAKlSpUAKlSpUAD6VSimiqJGpVKKUUARp4qUUooAjFKKlFPFAEaVS20+2gCMUqnFNFICNKKeKeKYDRSipRXQ28cikM4xTgVDU3xbUs0wPTnJj+NT0zeUSdxjJERPcSrH84/fWcskVNRfbLjjk4OS6RIJT7amDTE1oQNFPTU9ADxSinpxQA0U9PSpDFSp6VADU9KlQAqVPFKgBqVPSikMqbKW2tA/S19R+NDNVpdpxkUozTHLG0UttPtroVpRVmZDbS210iltpgc4p4qe2lFAEIpVKKYikBGlTxTxTERiu2ntAkA+tSs2JqxbQg4MetS2XFCfpjZIIifWqzWCO4q3qdUyhRiSYPrwT/Cqdy5/8VMW/JUkvBT6jr106eKU8WCIt7wu7I5MGADE4/fXHR69pFt7agtmUJO0hQCCGAJTBGDgkYzWP6lrv1jUhhhQBbj5nzTPxPoOBnFaprLS3mJVm3FZaJgCQCTGAOIGK87Jl2yKa8HfjxVjcX5ClNQnodwhrqO5Zi25dx5BxAPwgD8Ae9F2cCPiYr0cc1OOyPPyY3CVMUVICnFPVkDRUhSp6AFSpU8UhjRT08U4WgZECnipRThaQyFNUiKagBUqVKgAydQpPE/OrG0P6AUABrut6OJrJ4/Y1WT3O2v0BXMyKHskUQu6slYqmRVwuuTOdXwcYpRXQrSitLIOcUoqcU0UAQIqJFdIpooEQinipUooAcOaQc0lXNdHuosH0/GY54zik6KSZY02mEPvwxtnYPiGSTxjGO2CaBe0Wp8DT3X7hDHzOBRG31TTm45ZXa41sgqhPkQAMHMYBkjuIHJnFZPXdVN7aqjcoIztO2eBnJZs4UT69q82XrEnNP8AB6MfSOSg1+QN0zpx34hLZe05ZuAACW4E8mOK9AtmybYK3LJaJJZmgz2XYRtx3YHPbFANH0YXbaXWcMDc2Mp5WIMgKdoJ3cGa1bdKe3ZsCyhuDwyGghcqzLwbgGR6D1rgc5N0j0ViUY7SfBleqaI3Ct20TtWCdrAlDtDwdsTDLHyMkcitTodOt1rYBgNmT/cYriR3irNvpCrZtskBjbWSfQEjEzA77RiqH6ttvoj3DZVCZCmN3KgJ3ntGPe+IrXD6pwjJP8fcwz+ktxa/UIL60q76vThHKqxZeVY9wf5ZH4GuMV7UJbRUvc8WcdZNew1PFSVafbVWSRAqYWnUVMUrGQ204qRpRSGRilUqjFAETTVOKW2mBCKaK6RSikAwWu9rSM3AqSKIq5ZAA/zqZSKjG+yj+qtnHFSXS+pq9dUR71UXkHmhSbBxSOBFNFdSKdojirsijgRTFa6EVV1usW0JcwIJ+n7vx9KLCjoRTRVfT9StuoYEFT+0CCs/MVaBB4pKSfTBxa7IRU0tz3imaACTgDkngUMHVftntDaDjbvJUTKqZaD96Y5+tTkyxxr4mXjxSyOooLhAJnPyrzrW29TrrupSz9pbt3IZQyqihmZVLGfMJBJmY5gU91NdrnuC42ywouYTFs7Q23cxywJA94/hRX2f6gnT1u+Gqb7i2g0CcorCdi4klieQPga8/wBT6nZVE7/Ten1dyD+hWzodYAh3qot6e6oDY8S0A7hYgklC2Pl3obfsQ9hgoizddZJhm2XVuLzEwsj/AKmg9zrbvc3DLe+HMHcUUZ2kBeFA/Codd6jduXSiqATPuiR5DtPm9Dz2wa4NWekstLo0eg1llHY7bS77r3SPEGJd2CzECA0fGKM6jrWmuKgurYZVLBZ3XI3EsRK2yPjj0rF9I6SbthWJK21Zt1wA5jfuAbgQYBM9vgRWt03RwgUppjEzN0qC3ljG8rAkTgdhnNCpO7IblJV4CGq6nYvac2w1orsCgC6BIwR5XCn8BTalEfT2zctlzCkEkEFsnDTESZg/GhnU+jJ4QDW3s3VSA6J9nc2yRFuSJgH3STgfChmpU2LfiBCLT2lDKd2CqsxaSq7ZHmkTEEZEwmk+iozlHs1/WumrazbP2ZdgFBkLIkQfQgEf8NDVWqPQusWz73lF1NuSwV1G4iGI+ziXgnynmRVbRdXcXv1fUWzbu+YrJhbgUTKucHy5gmR8ea9L0eeKhpLijzfWYZSnugzSiuVnUBnFvG8orhZBJB5gjDbTgxPI9asFSCQRBBj8gf413xmpK0zglCUXTQwFPSAp4piGpVKKcCgCEUttSZgOSB8zFR8Ze2fkCf3ClY6FFMa43dRAJAP5CcehIqoNaTMAZVSPNwCTPbiM0th6sJRTVQF4zlxiOF5kwpEk96f9dH3z/wAv/posNQlUw5pRSApkiJmmipxSigCBWmirOnsb2VONxAn0nvVLWahbSFm4A/E+gik5JdjUW+jMe0/tObNw2bSFnABJ4CyCcsfwOJ/ChN7SfrGi0r3irvf1V1gQI8qpatgZyRu3HMzNduvWhcYXQCniINzQfMQxiA4wQABPHatB1DWK+jtWRCvZ2vbDW8AxsYjaRvBBYxz5J7Z8vL6hzffB6mLAoL6g/V9NtCbm4WiIJfdtiOJYRiMZod0zrzKzWLIN64zSLl2UtjyzkhQSNqk4EEcHIpanoaM11dTdNxkcG3cO9QVKP7tlZAM7c+gGc5bV9UthLalQXRbayTuP2aqogRAHbvyfWpjlcflLnjjL5ivs1Fy6ram5u2vuVUwqm1eXawThgVVm8wMzUtZrUa747vvuLbG6Ap3MpLM8iFk8kD49qGdS6q1xpdsEEeYlifTAnA5+vFMmk3j7IM7hHLFg20AI7NAXElVaOOKzk3J22aQWqqKL2r6/dv5kmRI7kR6Djj0E55oUjLvO9tzNIChgdxPYnMGuqHwrId9zBhGweVVx39e/M5rTeyfTEbUXrYQAeG8ABfJDWCDz6+lS1SsFy6BXRdLdvXStvZK2nZlVjIULki4eTJEDAyatau0wYtdJLKtzcCWadrhZEmTiO/eunsXd8HWalXKj7O/bA48xOBwc4NGva62u1bhdFPhXLRHJkvbYYAk43fSplxKjaK2x39TS+xI8TRLAMyzLIAhit4qYyJn86wWg9nr+pDPdGoZyySVu2ljfzhmyfj9a1PsD1IrZtrvtogLc++dq3IYgkgAyYHMUM6P1srvCtcMsnuohPkbPaqhrb2MskZcKP7yR9hLF+zqjprpfwnVjtYrkefafKSNyso8wz9a2mo0gu2wCvFv3tikHzxsJIM5hoI7SODWR6br/APTdMzFhN3Z5sf1lwQBEferSdC6klyz9t4SNLQrHI2tncxwMTHrUTST4LgnXJm16b9kPFWVKgC6PDBke8q24G4CDOd0EQGzVUatbKC3qDusghkuL5gggEIRww5BiCZMSTFaXRLbYaWNjFL7cNB2sHEwPeUkDBxx6VL2i6DZt2Lluym1Rba4ykbkYKkFYYkqfdOMYzNRF8I1yxSm6MzrrZvWEFhF+xZmDozB1JIGN202wVPPHlie1EOhau49i21wbmZrqs5ZQDsFsoTHco04AGDXLXdECIl6ze8HUKVNxFbykXFGwq0CAZWQQcsee9bVeHrbFxLTC25lysRcVgDkQQGX1gDHIFdOHK8bVdHLnxfyd9l3pPWVvBoKAb2CktO4bjtIjHEd5yD3orsb70fJf5k1597F+y98w1241sW7wY2CBLFVBkA/IjvgHmvS7lvaxX0JH0MV6ODNuqZ5ufFo7XRwXTk92P5fmAKkdKsZz8DJ/ea7qSKZie3Nb2YHC6FUdlA9ABQ+3fg4IYZ4+eM+g4n5GrGuJ5LAT68fz/wCvqEt2mtNuObZJ3GB5TwDBPukxJ7fWIbZokqLOt1WxgrftHIAJ47zHBMCh2iWbtwD3FI2yTGZMdoAgn+FFU0yi64xAAMk4UYG2PTHwjy1Qu2CLhUZ81sHzZcEgqTOexUnvu7jhO7spVVHTV3iWI2kSsyYyFjcSAZ4YARnNU/6Luep/8P8A9ldtBbLX9oZyNrOZORLgpntICN/w96OeC/3m/L+VHfYm66LQRvvflUhbP3j9F/lUNRqgqkgbgoJLSAqxHLnA57TFUF9ptOruo+18gAdA2wH9ozGQuMgRyZolmjEUcMpBTwz94/8AL/Kn8M+pj18v8vjQTV+0UPsVJmIJaOY5kQvPrVK71u4y7p2qxI5HYYhjPp86xl6zGuuTReln5DS9ct2bjTvJQHBO2TxAgT+74TWT6lrmuAbiZ595gv8Ah7RPeq2r1JKF4kQATMls885MiodXseFsAbJQPO7A3Cdojjv3yD2mvPyZpzbbZ2wxxhFJHG4vihAm7fBB3cFucEngAR24rpe6k5QWzDFZWSgBMTySOJJ+Pzq/otMBftCQIQsHIwYTJ4z5sE+tV9fYi45OAWvECcDz3BCwM5FZ2aFPwi42sIJMCBE8YmPw+tRXpfvSwt7CN6iC43EAeZhjPeD2/Dte1C/YleRk/iAfxyCI+Vd0uC7qDClfFdB4aQTG0tIBgGSFPIppjo6ey/Tbd26QwyFK7y0s3mQGSfXdx8q76DReBqOoJIADXEtyeZs60IJ+ZUQPWhOmvPYZtrAMZaQR3ZTBJ9Cvb4VYt3rpN26qeNCNuuyDt8QMRuVj5mJXBGfliG/JUXyip1HTm7YtgD9rv2iVgGIOcY9Kt2dQbV+8+6CNwVEOXmAYMSV4+ZAGM0K/pMiwu9CFgi3EgDzZKsMyYMnGQaL+y3TPFu6oXAGuLbZgcmGD2z5Zzxj8abfA1HlnSzdv2nPhJ4zFLgJCjcgIlssML3Mfd+UX/aUXtthbqWwIutO4sBBQEyVX3ht94kcTxQ79HV5m12oDMxjTakCe0QKP+2OpbZZ2JuBFxdwaCNrJuEkRhkHrUutyo3/HafkuexPSw2lZ/P4xcAtJUwr3RACnCxGBPA9BXbWdWVHdE/WNU9seeL7LbT+yGJJdv+s1y/R111QV0zNZDs+VN0bz5i3ktxwAB3+M4qnorO25dXcwhXPkJTIYzO0y0z3mnDGpSb8Gc8rjFRQY6P1tL1x7KtetXky1h7zHcI3E27ikSQIMEevpT2ulPaso1oq1xX824x4hBBDdwCOeDIEdhQjqGlIvW7yswezfQgkkkghCQXOT2wZ4rQH2iQ3b9lfCLJfdDbFwb4U7S/h8tkAx2J/EKePSVFY8rnBfgD+zpvXL5tmz4a77n2m7yo1ptoB2gEiWJAnM/A0STqMjbekMEu2XwYUuFXaQPUgMCfvEDin1RmzqtjshV7T70yQd1skj8+M5xXTqegt2rgddytdChdpdmuXEWYZC20gpAzz6iAazXRtk+fv2KnTr9jx7bvtYHTDcILEFIHmQSJ2rycgDvVbqfsuLrrxcnzC5b2qyx7odAM8QCBkrkCsjqusNZ8NfDCAI+bcEBWLAqWIzC49e/etZ7K9RBui47OltlH9ZIEhw4YPgEbdwiBzABzVLsifko6XVaxHa14e+4qhhcO6LiidstPmiZ5Eg8nmufUddqbKm8gLKQN9mCWVgzLca2T2wDHMk80d6o/8ApO+0Ja4HTxoSBFy23I5gOY7kd+9UerdNuJuv2ijhjsuJuBt3SQgIEGGbdI5DH45NXCbi/hJyY04q+Qp07WG7bVypQsASDAPmAMwCYBmRng1ZNZ7o/V7Q221RrEEqVYct5dqb44AMDA5jtNaSK9P0+XePPaPJ9Ti0nx0wXqWBzJg8CfWO44Gfy/CuT6ZgCBDzyDEDsAs/hg/l3tap90lVBKiTiRMGMkjjPGeK5X7O0eYl3Iz5isdgYTgDPx+da2ZoEWnVL6q0HbafaTyButgBt3pkA9x3wa49V6hbNs3BMjzAFWAZVcNMgQSrAMPlGJNQ1+kNuNUxl7TbvDJwyQTcGTzBLADuq59KnX9SoiGDB3UELOPiDHpIP5Zmcm2k7NlFNoIafU7RcuASq3ZB9Vt20tlj+Ck4q7/TA/2tr/Gf5Vi+l6+74N1JLKviq2V4zmDnj+Md6b+kf91d+v8AlQsvAPEHNSbmoKo7BV8q7FAVfK0ie05JyfkK63nSzaVQQGuzyP2Pd5I/vcflUDr2UK1khWWIYLkkkmDPERHxzUhYOs1dhbzbd/lOzy9mchVk7dxP5158siktTrUadgLVdR3QIwBEnvGOf41xssXAiSMR8ew+pxW69pvYexa8PwSQ1wlQHMwwBfdPO0BSDzG4ULu+zd9HUpbBQtuIR524GBvIJyq5+HxqNGitl7lLTktpHU4l08MngguQYn0Lc/2u/ar1C0FO0ktGxJLT7pYOAeYwI7YPwohZsX1srYNp3cEOw8PzAK0J2gg/nnmKzn64GceIDG6CQJYZzCYiPTGR8KimVwaqxq/B1w2ReVQqrnygHYY3DkgKwPeVk5oJ1vUkwRAkFyAZINwmciYIET8u9c9L4jagvsW8u1yd0gEKpJ/akELJEzxnND+q2tjbLgaVS1Hb313fOMwPhJ5orkfgqfrO4BeQIxOB8u5/yq7410oAT9msnLDaCiliBiZImIjn4zXG2oFyMRA90D7wnj4T9Ks7EVFBbzi6+8CTAtpbIY9uQ4PwJ9aoEWeg2vEXUM671FpuAPIQNykYkcAfD60Z9lLZGk1siJuWVOSfv9/lQboWrZFcBiocbTn9lpHA5gEmMdqu6S09m3dlwqM2/aVUhygYjzgnafhMn45iW+zSHaZw9q9Ii9P0hQHebupVVEncFv3FHxmeP7xq97NdQ8PWaoJBnxEV8kELcENjAHl5JzuFB9Rqgy2AXdwiruU5QlmJYr6KcA/LPNDRrvtCtq2CzMRJMDmSYEiPlVeCu5to0nsxfKdS1BTYNy6lWJIUBZYGOwMgRXT2v9qFs3RZNpbyLb3E+JgG4QSAVDDsD+NC9Ld1F0tYS8gCqWKbeACN20kGCOcRwau9G6SG1dhdSCZuAMWJ80OGHmBBjA+tJfE7G7jDj3Dn6I+nWja/WTbHi/riojkkkW2tBlX0/a9BRvU9MtC4x33pZmki3cEKTx7wmT/8Vx/RugXTXABAXXWhHp9nbWK7arq939Ye2tuwCtx9rFCSNjY7iD3x3JpxUnJ0ZzklFN/vksHploq2bxOTBS6cgYnzH0Hagnte6aEXtTbtB7lzqCq5JMnfYW+oBgx5geB3zRC77R3Vu21a3ZY3SkstsiJjvMn/AC+FGtX0lNUt6067la9ZeZypOjVAwjvMD8aGmpKwTVNoyi9Y1Bs3C2na214BSGPuhQx3xtE8AccwO9ED7SkGzP2jJctvAEYa1HvDHJPPoKz/ALU9MI8W7buMp8JLkSSAqPDyDz5YPw2zQv2evXnuLbZxsYblkJ5jIGLdwgbhzjMA+lQvobTvi/ZBrq2iGo0hKiGGs2gsTKq7OM5PoBj4/Ojuo6L4Vrw9qx4ZtIFUkMbVstLqTtUFFXiDjngUB1sDxELMtvcpKAQAygspZnAMSN3MQwyRNFuh9U3XF+0tlBd3bd+QG3IYVd0+QjjHxpkz7v7Aq11m01u2LN03SQx+ztOAh8M74AWSREggwYwKK+zHXrd58MHtO83F2Ow820LPlK4aMmOav6fptqzpNC6Kq7XspcIwG2MbTExiTPNZDpHSbmlSwi6d9SfH1ds21ulI8OCGgA7iUkj6GhL2Kk3or5NhY0AW7cVPLvew5BLNtwT5VJIWWW4JHAPwAq1q9QEBniOc/THesx7Qa9tKVb7QsE27FVYUqTBZZjAcECY80zV7pGkuNaU3A5UgFCdpMMF4KE49D8TIrs9JJq0cPrYJ1IfWax1BAZVkiCRuI7mWkD1xHbn0o39QYJV2HIJ8MFCQJHmVYzlpnuZiM3NTa3XmDjCCPUSpBjBgmBJBzXfTWkZ97sArRAYFAY4w8Y4x3ifSOvs4ugVcumGDsLixO+zaJIPMFTPwMqc9wKzdq2HRgWTba3W92AWVZhwGM+6Y9QR687T2hu6czvhiAYyJ9SA0wOPzHrWG1KPp38YAmzfRlgyQhClk8wwTAPckwPWomXDopWb5t3b6tcHmts7EiAXQANBBjIhvkV74rpF37o/xN/KrntsEC6e/4e11uL+0ftUkkqBHIgY/tGJzB/xE/wDuR/1+NRrzVlOXCdGcXUH0iIx8h6CifQfaK3ZuM2os/rC7QsNtlSCIIkRMKB2iKEowLu3C7hAySYglRxMAj6iuN1lXtJYhhPoN3PbuPpXmrhnWkanrntrYa5Zuaaw4dN6OLzEyG2gBIcxwe3fg9iae1222ty7YIV1BGxwTmJ8rAev5V5so44IDL70KTLDt2HOcxNFW6mzsojyJbZQJGPIVDQZiJB7cCtN5LoWq8np/ROp3Lt2+RZfau1QCUDghFbbE7SDvJB3VhtGpu9Rvm6uwBr7MgK4IDCNxMHMfP0NX9D7Spp/HDWRdPlYEMAW8tq3swvzb6/Oq3sjrvGv6y4qIk2rsAsxI8VuD8QAcx688UTntEIwqQK6dfC6W8Y3+eZ7/AGltrcSRJzPp+VCNXdF647sQk7TtBJA2gAjcTOYJ/Gidg7rAtpjfcVQvP7YbI+TiOMzM0EKAbf3R3Izj+Px+kots7WtUq8H8Y4Ge5zxipfrBFwv6owYiTu3zumZicgn41UtCGcR5VIA4yIY89/nRGywFm0FIDnTsbmBgtqH2ATJB2gH1AM+goAKWBp0a291bj2syLbQxlTtIJIxJE9s94q6dNZuabW3LIcIz+GgYjdCi0xBiSxLE944+VAdFpoUqGBjODzkcT37/AIVoOhavZpXt3CA3iXHOH2hQqkSwEE7UJ9fnNE5J9I0g05Iy3UummymkaCVvorGRIncAV+HIxXLTXBbuXGUcMwAxGT6R8KJdd13iWtFbB/qcFePuEMZ+9B/AfjV32L6cbztdKyod+RAnY7AycYMfl6VV8cjSudfYz3T7Vz9bKodrlH5JBjwyWH4gEfGa2nWOs2EOjUC6XR5ZFUQQptyQzmDuZCPTNB9FZJ15vONv9ZukwolGTkbpOe1cfazpTnUW3DB1ZUKlQ+AiqpXKj7p+Hm+dHFoEvha+v+m29jb72wVbbZs3bi35vFFbylAqiHjIHf41X6/olN+5dXYytdeDuBnc04PH09al0HrmmsqkoiuvLFrYM5nlyRz2FXdR7TaNnZjetLMH+skyCMzsI7RSUtXY5QjLj2v/AAzJ0zC5aO1VUMJIZQIHc5zW30/W7trVXVhBbCW/M3DtbRBAbcIOe4/ZoW3tPoCjK2oseZHWS0ld/LCLWDVy17SaNhm9ZLDJgt2iQfs8jAwT2pSezCMVFcoCXB41xg6tacaVwAxUqCAzBt4JBw4kfA0/s30UW7Dv4rMfBBHhkDsrsFafUD04zgmunXLVq+oQMAbtm4qDbO4+H9mRtJAMqpzkQMGuH6O+k3LFi+t9PBe48BbjFNwZLSFhuJnJc45j0il4NJa9L2+3IR9oOg27g1dtV2hrQvKFB5tKhOBzJJPzIoT7F9JuW9MXa2drFrjEkAhSFBXaFLOuDjHMieK0+p15tOHe22LbWTHeQJPPExVDT9eFm14V1CCUcYJnz7wmYA/Z9aXNUTJc2E9cT/RrHawa3eYlYAPmbxMruIGWBiTHxrIdPvl9W9pC4vJdDwlsGPEUKCWa4oAO4EHOD860jdUuXfGsJbDW79pL4YkhhNq2uBEH3eJnmg2k6eq37uqMAfqukuzjmw9sXCT2gWx9aEaJS0r6mh9rWtMYfAJv2mnHNnYSJ5G+2sEfeFWLXUEZjaRhKKIEnCwBwR2kD8aG+1dm5dvlrLodPc2t4iGQJKK0kEg+Z1PxAPpQDo+nvhCbpdLu66peYJh4JEAHJDTkzE1vglpI488d4I0g0TT5pMluD2JMnAmYMR+NELoIk45x8IUyD9D9awXUtbesqb9p3e6jLt3hmgyIMTnI+hNLoXtDq9TdHiqF2BnQmy6iSVBU5G7BxnkH5V1wzRlHZdHHPBJOmaHU2mYyFDTPLFfd4gwSBMzj64FZ/q3QjqbbvvKNG5SMAFdxEnliTjtziimj1jm5cLKzQdo2W8AkSSV3SeO3xrlqOoh0RSpVjIIlQPKJMEtJGD3xtz6094y4FpKJluqaprmjK7yLfgh7atAKtbYlkwPeUiB8MdprL/0zc+8fy/lR7qXS/DuXbe51JBu2CzLDT/WhpPOTjmG7yKxu0ej/AE/91YzkzaCRvbyBLIdjLsXgA8EPAJEZnB/D40Mut9nbblmDMRjyw+xc/EyfhNT097xNiO42LLeYheYnJPmJgfGqOruKjkKZEiGzHAJx85+tcnk2LHStC126igEszqvwzkj6AnkcVqAg0t0BbKsWXUAkOohXukLJyFhbZWJzOOM5a11RLYVg7k7yzKJWYDKBuGeCRj71E+i6/UG6dqEnYxYGZlVYzwcyZjHNJ2XBJvkopuubY2xtVsMGghEVpABIkrug8Qexo10XR3dML7boItMxIx2GZIE5X4cVm7nUyEDAyACF4mGMkQZIE/Grz6m7d01/UMwB3WxtGBthlJkz32475NN2EK7IvNg22Qy0BvkwgYAMMPMv0oeXJ4x3/KrGot7bCsWYnc5yGHuomQCB854+lAr+qJ7z35Pw+tWkS1ToP9LvBGcttGCQzCVBbaoJHaM5zE96p6zytHiBlXAZDI44kZ5Mx60Ie4UYwBiO3wyPlVzVIFtSuAXEZyJBMY+lCQWqD/RtXvRltWi+2CzBTJ8w7kwuY+tFNVqmtaYkW7ttWLKVvMkvhDghYII38ROfSrX6LX2b3YiSipDKDALpnaeTzE+lHfavpdr9Xc22ZiLyOA3K7p3LtGODg/KjVJWWuTzzU69WIMARBgsfxHODk5qz0Sze1JPhsoUFjgL+yjOYwSTCn0rN6u0Q1xoEBz+ZrcfostBmSZ/rgOTHmMHExwaGqQQ+J0U+lWV1DOP1i55FDHcGUMC4WBLc5J47VW9pQPGZVEKiAiCTKhFPdoPM/Wu3snYi8Q0NFrkjuLrCaj7QpOovD/dt/wCSpH5Uq5NF/wA7KGntb9GxgQLoABHZs/vNUDoI9Oe8Vv8A9HnTV1HStYjYi/ZaYEiGXj0xI/Gsz13o62tbdt8jcxHbDIWH7x9Ka7oi2lYG/UR6r9RW49jehks93aD/AKO+oST5Xa14YKkjIEySf7QrNdPwfLAx6D1A57816j7G5FhfvaXWqf8AxEolwgUtjne0S29fZLizJuXQIUhj4mXGW80lvSi3T7S6gam2bfghLjW1ZXQlgGILQttduAMMW5IzFcOumNTYb/fJ/wAwU/uqx0e3N7WLMRfRsf3Vf/L5Gsl0dM18pitV1oXEuC1vCrt279isu9bi+5bUd459arezGsvXtS1lwtwFQw3GCYAJALTmHbAjk59dTb6FZFnxNpJa4EfztBC3oiAccH61Y9muiWrb3jtYsL7AEMdwWQAqmceUCqk41wZRjPz1+sGHXNp9TaS3YZotuT4AVhtLGSCbg3+Yn044xQTqmst2bos7ySePIxlboXbESvIIgHma2Wl0CjUWVIvKPt7e1FEAIxgH05z8T8aCa/2aF59IVYoEZlfDAqEYZU8ySj4yRNSqstzklSCPR1CaN9Ou17ieIjeYBgWOARkEqG+9wKr9U6izlStstudz5YYoHYktABBgmfp60SHS1ewJFtoAUGQLg37MbiPVo3CIArHW+k3rStftmFGxioAuyHFu2QBzhlk8EBvhTi/iM5r4aDmluBktMGl5QsAR5uVdio+OaJ3bWfhWX6Z1xDft23DCSEddl4lvMIAEkr3yCTniiN7Xul8W2L7Wu7QxtCNrEhTjbtIxO4963s5dQnYZlbyASYIJbaAVM7p9BAnNANc9m7qbmnLSbRPKkk+dfKjoByOed0/GaK3dQf1gWCjBvMCTsAIjIBYxuOIE1y1GjRLRAYksVlU2kqQAGZlSTtAS4PmKf1H1wCus6IagE25tum17JkeVhtYNEzyZk/KKpf0x1T/Yaf8AwNV+71obgbUxG0b7RAAzEKYLREcV0/pt/wDaj/Cv8q6NovmzH+OfWtnl+t89xxbB8qADGfKoX+BNdOubd42kkQB8goUfPmfyojr7+zxPAuK4ugeITaCnGQAxLHkzI20KdBA37wJI3BZ2jMcHzSflXO4NPk2U1VIvdA0RZ1Ee+9lQfgXYkj8QK0Gr1Zt6m7ctoq3LmpuIu8SUBnE/Aj5fCo+xusS3etXbzwiOPLIyttV2RuJgGCY3ADjgAVza876ncQ3h+O1xNzggbi5C7ZIJ84PzWs65Nd6jaM51PorWbYJZXhgnlLehOAR8Dn5VoLfSnPS1MMCbqADaftA7gBRjODMD0ov1Ob5COElctsABG6IB5jCmq+p6URpDatkNuvWyRKyFQXSJP95kokLD1Jv96KftSpVLQZYkuc+hBX6+X8qxKCTWyu9Adl2kqG8K6QsyWYKSqLH7RLLHb86F9J9lr9y4q+E6nxLY8ylRBcAkkjjM/hTXCHN7TBd21N1uAA8GTA5irOuvA6dFAGLnvepgk/QmB8BRHrfQLtnBX33JkQRMk9q6avoTrpdHvUA3bsBZhiDPIIlfT4TTRFeLDXstZfS6G9qhtLeHaYI4O2JMEwQcyIrSeynUG1NmxeuKqm5qIhZ2+VtkDcT2FAeuPdt6MW0CBWZRcU5lEVyghokeXvyVAoz7BBV0mhVpxdJ+U6lcknttYkz6D8Je2vJ0PWOTVO0v6+55z7TaZFvPtIAxjd6gGSK1v6Jvetf/AJC/vWg/WOisbrlzsVl8rlQZKqIUwQQOxMYrTfom0ygohdQ5v7tu0z9nJKhvkCfpTfVGWPiTYC9mLgOoeD/q2/8APejntj0eLaalRg2zbf5/qw2H8iPpQP2etpZ1FzxHKgJtEJumbtw+ojA/Otlq41mj8LTgXSbiqxgB1Gw2ixE9iPXgVL7No84qKv6IkP8AR2twc3Uj47Ssx6xQD20J/pIjywVtnnPmtqOK0n6P9ReFlE8VkCeNb8IeHjYzg48EzkGZYk81jPaPXG/rg4A2eRT5e9tvCYSRnK+sZoXzMzaagr9ylYdRO25bY7ROSYl1keXP4ith+izSXBq9NcIbw2sX0diTt3tcJXk5Yps9eB+GUsXVLMbpI2sJgqrspbKW283mIXAIjHBrV9Lt3GTRNaF4oNS6sA1yQpezBY24Mgd8VUuiIxTdI1XtHaZRaJwVayxBIkQoU4+dXemXANbq0iJ8N59fs0FcPaTTXQrKgf8AqvvOeN0+8ZOPWulg/wD1Bm+/pkP0Zv4AVj4OuXyx+hX1F4JpdRP7F6/+bO6//sK7dNuE3tUu1stbaMz5rYnjjI/Onex4n67bgH7RCJ+Nqyw/On6Nc/0k/wC801i5+OVP7qdcEt1/f+ok1y099PDdpR2Zra3zuzG/ygzMgVG/qlDlAHzcAncT4RYXGLPnBIJzVTS9YvDqD2HYG2GIC7VESAy5Ak4Yd67+0JZhqLZJKQsAQCou2ntttPruJyZj4xFDVEpp9FvSasslwAOR70QuPKJENliDGVwe3IrPaf2lt2S6NaZjanBCoCBdQqIAkczV3Q+1VkA+Ndto20bdobaCQQYAmOFJBPJqj0nrekuWwdQ9hb5bzs1tJIJgS23bxByf2fhV44X2jPJKo8Pk1fS71rU2E1C2UVz5vLG4MhZgJPrsH1oxqrS3LbAkEMp9Jz8uO1eb9T9s7+nPhWben2AHawRmDGWEkKyxwpMeoo1pNLqtR4b273h2GRT5Y3DCgjIOTkz689qF2yNb7dGosaW2E4BAMyecEHvWc6tpk07blF2GLqVtiQwdixEDnzNeMf2570V03UU3vZNxAwwRMkeWNxECJ2z9aHdU1lpwXZtoQo4JMSSHt7TuPG1yfw+FWZon03wkCkoqm2Qd7AEnaxDAPAkiYOO8Yq//ANjbfqPz/nQLo/Wla+LItO9tjdPiSIBksEj4kwDRb+kW++Pz/lTtoKPHbPs+r2jf/WNCsw3hjUbmBaTtCIkA/wBn8KrajpqrnUOtu2f9Y1q9tJOdnlUEsQJj0FWrHsZd2geOigHcCthdwI4O8mRV4+yviEeLqdRegzDvI+hBit3K1VGKjTOmn6ZaCqU3BIBEFlBByPLiOe+a729FDK67ZUgglS2QZGS1HL3TCoXds2tiAPlGIqN/Rpbx39AgA+s/wrLU02BrWbbSXQM3r/mZionQ2jyrj+68R8vKKJQkcMT6yB+UGkUQjg/4v4RRqNSKuk0VpLgffeJHqVOO4Ge45+QrqmktRHiXhx8ex7QR3roApEbRPqZ/nUk0wbEKDHPm/nH5UtR7IWnCnaVusViPOjKfeMnIX19Ks37buFi/alEuL5lkecYPvDuBiot09gQvlBIkQW7es0xtOrDzRjt/IiimFpnbT9K3BzeZLpbbMbgsAEAbSxGJbj7x9TRKxpgtsKAAoJIVcAT6RHoKCd+Z/wCFf3RU1KiefgQqgn5kUqYWgZ7a6cD9XAEBryW/eIgXd2Z9fIMUb6N0S3prwuW093dG5py5gn1iP3mh92yhMlSSG3A7uCJgxHOefnVxNaw4/Mz8+1HRV2Vk9j7IZiGfMACVxEn0zzVO5oRYUmw5Twr6pMEszXdnB3RE32GQY2z2oyeoThkVh8aiNWh/1NvHw9O/5flQmPnwQ6eNVaabt8IvnJ2NCksSSdsDLEyeMsaD3eh22dUHiB2Bclg5AZSrFAWwEDE4H+0PFaJepj9pAQe34/OonWrP9WJHBxj07Ukkhym2Y3XdLUqzNsISLh2vJnsSqMCxxxNXepdNZ7dkWmICahrm6GBIK2sGFHdPT17zWpXXDnZn5j90fxpz1CPdEevf+VFKhbtOwP1rSOLgxu8gJ78MY+fetL0lWueDfdVVxZAwsYKzEHmD2ocdW33sf3B/OuKsQcED0IUCfwBxU6G0vUOSpoIX9eli8/i3FV7otsqmASynb7vx2rmrXSrU3LdxQR4dtrRUxnax2kEE+h+tAL6F/eIYDjcoaPlumPwrvauXBhbrADMAADPOBT0M/wCX3H1isvVEvFQLbKjNOTMbf/4Ws9+mXqDI1o23YW7qlHjcoJtNuUE9/fJ/4aN6jTM7guxZwDDHkZMjdE9z9aFdZ9nG1SLZe6dpIKjHlPqCQY/zqqZLlHwjzU9QXG0MP710t+QVc/vqd7dda5ct2/KoLlJJ2KCBO7BIE/Stnqv0b+Gsb0iAJ2gtnEyVGfjVfpfsyLDP9rcO621sjycXB5uUOfT5VXJlZm+ka1j5CrMihmAD/wBWFEsVDc4X3Z+Vbjpvt74VuzaCKwtgNuNwrBAKiVC58pnnntihmn9nEtuHF275Z+4SZBDAgASCJH412T2c0jkLs5OfKcfhvz+VPVeQ29gt/wBs7TX0u2Ldx7l1djKIPckSSZOWJBAmJzVb2kui7oPFRRdhlS4v7VttwkhR/Zz8vyjqPZZbQG13VZwFdhyvpnsKuN7OPZVtt4wxLNIQgnYU42ehPfuTyZqtY1x2S275POtN7VX7XlVhtVpVgpkfGRRf/vE1H3dP/gf+ddX9h1adtyJOcH+BqP8A3f8A9tPo386lx9ylI//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0116" name="AutoShape 4" descr="data:image/jpeg;base64,/9j/4AAQSkZJRgABAQAAAQABAAD/2wCEAAkGBxQSEhQUExQVFBQXFxcXGBYXFBccGhYfFhcWGBcYHBUYHCohGB4nGxgZITEjJSsrLi4uFyAzODMsNygxLisBCgoKDg0OGxAQGzAkHyQvLDQsLywsLCwsNCwvNywsLCwvLCwsLCwsLCwsNDAsLDQsNCwsLCwsLCwsLCwsLCwsLP/AABEIAL4BCQMBIgACEQEDEQH/xAAbAAABBQEBAAAAAAAAAAAAAAAFAAECBAYDB//EAEkQAAIBAwMCAwUEBgYHBwUAAAECEQADIQQSMQVBEyJRBjJhcZEjUoGhBxRCscHRFTNicpLhJENTY4Ki8BYXk7PS4vElVHSywv/EABkBAAMBAQEAAAAAAAAAAAAAAAABAgMEBf/EACgRAAICAgIBAgYDAQAAAAAAAAABAhEDEiExQQRRIjJhcYHwE5HRM//aAAwDAQACEQMRAD8A7UqVKvfPDFSpUqAFSpUqAFSpUqAFSp6VACilFPSoGKlFKnpAKKVKlQAqVKnoAQpxTCpA0APFSioipCgB4p6YVKkMQFSAphT0APSpUpoAelSpUAKlSpUAKlSpUAD6VSimiqJGpVKKUUARp4qUUooAjFKKlFPFAEaVS20+2gCMUqnFNFICNKKeKeKYDRSipRXQ28cikM4xTgVDU3xbUs0wPTnJj+NT0zeUSdxjJERPcSrH84/fWcskVNRfbLjjk4OS6RIJT7amDTE1oQNFPTU9ADxSinpxQA0U9PSpDFSp6VADU9KlQAqVPFKgBqVPSikMqbKW2tA/S19R+NDNVpdpxkUozTHLG0UttPtroVpRVmZDbS210iltpgc4p4qe2lFAEIpVKKYikBGlTxTxTERiu2ntAkA+tSs2JqxbQg4MetS2XFCfpjZIIifWqzWCO4q3qdUyhRiSYPrwT/Cqdy5/8VMW/JUkvBT6jr106eKU8WCIt7wu7I5MGADE4/fXHR69pFt7agtmUJO0hQCCGAJTBGDgkYzWP6lrv1jUhhhQBbj5nzTPxPoOBnFaprLS3mJVm3FZaJgCQCTGAOIGK87Jl2yKa8HfjxVjcX5ClNQnodwhrqO5Zi25dx5BxAPwgD8Ae9F2cCPiYr0cc1OOyPPyY3CVMUVICnFPVkDRUhSp6AFSpU8UhjRT08U4WgZECnipRThaQyFNUiKagBUqVKgAydQpPE/OrG0P6AUABrut6OJrJ4/Y1WT3O2v0BXMyKHskUQu6slYqmRVwuuTOdXwcYpRXQrSitLIOcUoqcU0UAQIqJFdIpooEQinipUooAcOaQc0lXNdHuosH0/GY54zik6KSZY02mEPvwxtnYPiGSTxjGO2CaBe0Wp8DT3X7hDHzOBRG31TTm45ZXa41sgqhPkQAMHMYBkjuIHJnFZPXdVN7aqjcoIztO2eBnJZs4UT69q82XrEnNP8AB6MfSOSg1+QN0zpx34hLZe05ZuAACW4E8mOK9AtmybYK3LJaJJZmgz2XYRtx3YHPbFANH0YXbaXWcMDc2Mp5WIMgKdoJ3cGa1bdKe3ZsCyhuDwyGghcqzLwbgGR6D1rgc5N0j0ViUY7SfBleqaI3Ct20TtWCdrAlDtDwdsTDLHyMkcitTodOt1rYBgNmT/cYriR3irNvpCrZtskBjbWSfQEjEzA77RiqH6ttvoj3DZVCZCmN3KgJ3ntGPe+IrXD6pwjJP8fcwz+ktxa/UIL60q76vThHKqxZeVY9wf5ZH4GuMV7UJbRUvc8WcdZNew1PFSVafbVWSRAqYWnUVMUrGQ204qRpRSGRilUqjFAETTVOKW2mBCKaK6RSikAwWu9rSM3AqSKIq5ZAA/zqZSKjG+yj+qtnHFSXS+pq9dUR71UXkHmhSbBxSOBFNFdSKdojirsijgRTFa6EVV1usW0JcwIJ+n7vx9KLCjoRTRVfT9StuoYEFT+0CCs/MVaBB4pKSfTBxa7IRU0tz3imaACTgDkngUMHVftntDaDjbvJUTKqZaD96Y5+tTkyxxr4mXjxSyOooLhAJnPyrzrW29TrrupSz9pbt3IZQyqihmZVLGfMJBJmY5gU91NdrnuC42ywouYTFs7Q23cxywJA94/hRX2f6gnT1u+Gqb7i2g0CcorCdi4klieQPga8/wBT6nZVE7/Ten1dyD+hWzodYAh3qot6e6oDY8S0A7hYgklC2Pl3obfsQ9hgoizddZJhm2XVuLzEwsj/AKmg9zrbvc3DLe+HMHcUUZ2kBeFA/Codd6jduXSiqATPuiR5DtPm9Dz2wa4NWekstLo0eg1llHY7bS77r3SPEGJd2CzECA0fGKM6jrWmuKgurYZVLBZ3XI3EsRK2yPjj0rF9I6SbthWJK21Zt1wA5jfuAbgQYBM9vgRWt03RwgUppjEzN0qC3ljG8rAkTgdhnNCpO7IblJV4CGq6nYvac2w1orsCgC6BIwR5XCn8BTalEfT2zctlzCkEkEFsnDTESZg/GhnU+jJ4QDW3s3VSA6J9nc2yRFuSJgH3STgfChmpU2LfiBCLT2lDKd2CqsxaSq7ZHmkTEEZEwmk+iozlHs1/WumrazbP2ZdgFBkLIkQfQgEf8NDVWqPQusWz73lF1NuSwV1G4iGI+ziXgnynmRVbRdXcXv1fUWzbu+YrJhbgUTKucHy5gmR8ea9L0eeKhpLijzfWYZSnugzSiuVnUBnFvG8orhZBJB5gjDbTgxPI9asFSCQRBBj8gf413xmpK0zglCUXTQwFPSAp4piGpVKKcCgCEUttSZgOSB8zFR8Ze2fkCf3ClY6FFMa43dRAJAP5CcehIqoNaTMAZVSPNwCTPbiM0th6sJRTVQF4zlxiOF5kwpEk96f9dH3z/wAv/posNQlUw5pRSApkiJmmipxSigCBWmirOnsb2VONxAn0nvVLWahbSFm4A/E+gik5JdjUW+jMe0/tObNw2bSFnABJ4CyCcsfwOJ/ChN7SfrGi0r3irvf1V1gQI8qpatgZyRu3HMzNduvWhcYXQCniINzQfMQxiA4wQABPHatB1DWK+jtWRCvZ2vbDW8AxsYjaRvBBYxz5J7Z8vL6hzffB6mLAoL6g/V9NtCbm4WiIJfdtiOJYRiMZod0zrzKzWLIN64zSLl2UtjyzkhQSNqk4EEcHIpanoaM11dTdNxkcG3cO9QVKP7tlZAM7c+gGc5bV9UthLalQXRbayTuP2aqogRAHbvyfWpjlcflLnjjL5ivs1Fy6ram5u2vuVUwqm1eXawThgVVm8wMzUtZrUa747vvuLbG6Ap3MpLM8iFk8kD49qGdS6q1xpdsEEeYlifTAnA5+vFMmk3j7IM7hHLFg20AI7NAXElVaOOKzk3J22aQWqqKL2r6/dv5kmRI7kR6Djj0E55oUjLvO9tzNIChgdxPYnMGuqHwrId9zBhGweVVx39e/M5rTeyfTEbUXrYQAeG8ABfJDWCDz6+lS1SsFy6BXRdLdvXStvZK2nZlVjIULki4eTJEDAyatau0wYtdJLKtzcCWadrhZEmTiO/eunsXd8HWalXKj7O/bA48xOBwc4NGva62u1bhdFPhXLRHJkvbYYAk43fSplxKjaK2x39TS+xI8TRLAMyzLIAhit4qYyJn86wWg9nr+pDPdGoZyySVu2ljfzhmyfj9a1PsD1IrZtrvtogLc++dq3IYgkgAyYHMUM6P1srvCtcMsnuohPkbPaqhrb2MskZcKP7yR9hLF+zqjprpfwnVjtYrkefafKSNyso8wz9a2mo0gu2wCvFv3tikHzxsJIM5hoI7SODWR6br/APTdMzFhN3Z5sf1lwQBEferSdC6klyz9t4SNLQrHI2tncxwMTHrUTST4LgnXJm16b9kPFWVKgC6PDBke8q24G4CDOd0EQGzVUatbKC3qDusghkuL5gggEIRww5BiCZMSTFaXRLbYaWNjFL7cNB2sHEwPeUkDBxx6VL2i6DZt2Lluym1Rba4ykbkYKkFYYkqfdOMYzNRF8I1yxSm6MzrrZvWEFhF+xZmDozB1JIGN202wVPPHlie1EOhau49i21wbmZrqs5ZQDsFsoTHco04AGDXLXdECIl6ze8HUKVNxFbykXFGwq0CAZWQQcsee9bVeHrbFxLTC25lysRcVgDkQQGX1gDHIFdOHK8bVdHLnxfyd9l3pPWVvBoKAb2CktO4bjtIjHEd5yD3orsb70fJf5k1597F+y98w1241sW7wY2CBLFVBkA/IjvgHmvS7lvaxX0JH0MV6ODNuqZ5ufFo7XRwXTk92P5fmAKkdKsZz8DJ/ea7qSKZie3Nb2YHC6FUdlA9ABQ+3fg4IYZ4+eM+g4n5GrGuJ5LAT68fz/wCvqEt2mtNuObZJ3GB5TwDBPukxJ7fWIbZokqLOt1WxgrftHIAJ47zHBMCh2iWbtwD3FI2yTGZMdoAgn+FFU0yi64xAAMk4UYG2PTHwjy1Qu2CLhUZ81sHzZcEgqTOexUnvu7jhO7spVVHTV3iWI2kSsyYyFjcSAZ4YARnNU/6Luep/8P8A9ldtBbLX9oZyNrOZORLgpntICN/w96OeC/3m/L+VHfYm66LQRvvflUhbP3j9F/lUNRqgqkgbgoJLSAqxHLnA57TFUF9ptOruo+18gAdA2wH9ozGQuMgRyZolmjEUcMpBTwz94/8AL/Kn8M+pj18v8vjQTV+0UPsVJmIJaOY5kQvPrVK71u4y7p2qxI5HYYhjPp86xl6zGuuTReln5DS9ct2bjTvJQHBO2TxAgT+74TWT6lrmuAbiZ595gv8Ah7RPeq2r1JKF4kQATMls885MiodXseFsAbJQPO7A3Cdojjv3yD2mvPyZpzbbZ2wxxhFJHG4vihAm7fBB3cFucEngAR24rpe6k5QWzDFZWSgBMTySOJJ+Pzq/otMBftCQIQsHIwYTJ4z5sE+tV9fYi45OAWvECcDz3BCwM5FZ2aFPwi42sIJMCBE8YmPw+tRXpfvSwt7CN6iC43EAeZhjPeD2/Dte1C/YleRk/iAfxyCI+Vd0uC7qDClfFdB4aQTG0tIBgGSFPIppjo6ey/Tbd26QwyFK7y0s3mQGSfXdx8q76DReBqOoJIADXEtyeZs60IJ+ZUQPWhOmvPYZtrAMZaQR3ZTBJ9Cvb4VYt3rpN26qeNCNuuyDt8QMRuVj5mJXBGfliG/JUXyip1HTm7YtgD9rv2iVgGIOcY9Kt2dQbV+8+6CNwVEOXmAYMSV4+ZAGM0K/pMiwu9CFgi3EgDzZKsMyYMnGQaL+y3TPFu6oXAGuLbZgcmGD2z5Zzxj8abfA1HlnSzdv2nPhJ4zFLgJCjcgIlssML3Mfd+UX/aUXtthbqWwIutO4sBBQEyVX3ht94kcTxQ79HV5m12oDMxjTakCe0QKP+2OpbZZ2JuBFxdwaCNrJuEkRhkHrUutyo3/HafkuexPSw2lZ/P4xcAtJUwr3RACnCxGBPA9BXbWdWVHdE/WNU9seeL7LbT+yGJJdv+s1y/R111QV0zNZDs+VN0bz5i3ktxwAB3+M4qnorO25dXcwhXPkJTIYzO0y0z3mnDGpSb8Gc8rjFRQY6P1tL1x7KtetXky1h7zHcI3E27ikSQIMEevpT2ulPaso1oq1xX824x4hBBDdwCOeDIEdhQjqGlIvW7yswezfQgkkkghCQXOT2wZ4rQH2iQ3b9lfCLJfdDbFwb4U7S/h8tkAx2J/EKePSVFY8rnBfgD+zpvXL5tmz4a77n2m7yo1ptoB2gEiWJAnM/A0STqMjbekMEu2XwYUuFXaQPUgMCfvEDin1RmzqtjshV7T70yQd1skj8+M5xXTqegt2rgddytdChdpdmuXEWYZC20gpAzz6iAazXRtk+fv2KnTr9jx7bvtYHTDcILEFIHmQSJ2rycgDvVbqfsuLrrxcnzC5b2qyx7odAM8QCBkrkCsjqusNZ8NfDCAI+bcEBWLAqWIzC49e/etZ7K9RBui47OltlH9ZIEhw4YPgEbdwiBzABzVLsifko6XVaxHa14e+4qhhcO6LiidstPmiZ5Eg8nmufUddqbKm8gLKQN9mCWVgzLca2T2wDHMk80d6o/8ApO+0Ja4HTxoSBFy23I5gOY7kd+9UerdNuJuv2ijhjsuJuBt3SQgIEGGbdI5DH45NXCbi/hJyY04q+Qp07WG7bVypQsASDAPmAMwCYBmRng1ZNZ7o/V7Q221RrEEqVYct5dqb44AMDA5jtNaSK9P0+XePPaPJ9Ti0nx0wXqWBzJg8CfWO44Gfy/CuT6ZgCBDzyDEDsAs/hg/l3tap90lVBKiTiRMGMkjjPGeK5X7O0eYl3Iz5isdgYTgDPx+da2ZoEWnVL6q0HbafaTyButgBt3pkA9x3wa49V6hbNs3BMjzAFWAZVcNMgQSrAMPlGJNQ1+kNuNUxl7TbvDJwyQTcGTzBLADuq59KnX9SoiGDB3UELOPiDHpIP5Zmcm2k7NlFNoIafU7RcuASq3ZB9Vt20tlj+Ck4q7/TA/2tr/Gf5Vi+l6+74N1JLKviq2V4zmDnj+Md6b+kf91d+v8AlQsvAPEHNSbmoKo7BV8q7FAVfK0ie05JyfkK63nSzaVQQGuzyP2Pd5I/vcflUDr2UK1khWWIYLkkkmDPERHxzUhYOs1dhbzbd/lOzy9mchVk7dxP5158siktTrUadgLVdR3QIwBEnvGOf41xssXAiSMR8ew+pxW69pvYexa8PwSQ1wlQHMwwBfdPO0BSDzG4ULu+zd9HUpbBQtuIR524GBvIJyq5+HxqNGitl7lLTktpHU4l08MngguQYn0Lc/2u/ar1C0FO0ktGxJLT7pYOAeYwI7YPwohZsX1srYNp3cEOw8PzAK0J2gg/nnmKzn64GceIDG6CQJYZzCYiPTGR8KimVwaqxq/B1w2ReVQqrnygHYY3DkgKwPeVk5oJ1vUkwRAkFyAZINwmciYIET8u9c9L4jagvsW8u1yd0gEKpJ/akELJEzxnND+q2tjbLgaVS1Hb313fOMwPhJ5orkfgqfrO4BeQIxOB8u5/yq7410oAT9msnLDaCiliBiZImIjn4zXG2oFyMRA90D7wnj4T9Ks7EVFBbzi6+8CTAtpbIY9uQ4PwJ9aoEWeg2vEXUM671FpuAPIQNykYkcAfD60Z9lLZGk1siJuWVOSfv9/lQboWrZFcBiocbTn9lpHA5gEmMdqu6S09m3dlwqM2/aVUhygYjzgnafhMn45iW+zSHaZw9q9Ii9P0hQHebupVVEncFv3FHxmeP7xq97NdQ8PWaoJBnxEV8kELcENjAHl5JzuFB9Rqgy2AXdwiruU5QlmJYr6KcA/LPNDRrvtCtq2CzMRJMDmSYEiPlVeCu5to0nsxfKdS1BTYNy6lWJIUBZYGOwMgRXT2v9qFs3RZNpbyLb3E+JgG4QSAVDDsD+NC9Ld1F0tYS8gCqWKbeACN20kGCOcRwau9G6SG1dhdSCZuAMWJ80OGHmBBjA+tJfE7G7jDj3Dn6I+nWja/WTbHi/riojkkkW2tBlX0/a9BRvU9MtC4x33pZmki3cEKTx7wmT/8Vx/RugXTXABAXXWhHp9nbWK7arq939Ye2tuwCtx9rFCSNjY7iD3x3JpxUnJ0ZzklFN/vksHploq2bxOTBS6cgYnzH0Hagnte6aEXtTbtB7lzqCq5JMnfYW+oBgx5geB3zRC77R3Vu21a3ZY3SkstsiJjvMn/AC+FGtX0lNUt6067la9ZeZypOjVAwjvMD8aGmpKwTVNoyi9Y1Bs3C2na214BSGPuhQx3xtE8AccwO9ED7SkGzP2jJctvAEYa1HvDHJPPoKz/ALU9MI8W7buMp8JLkSSAqPDyDz5YPw2zQv2evXnuLbZxsYblkJ5jIGLdwgbhzjMA+lQvobTvi/ZBrq2iGo0hKiGGs2gsTKq7OM5PoBj4/Ojuo6L4Vrw9qx4ZtIFUkMbVstLqTtUFFXiDjngUB1sDxELMtvcpKAQAygspZnAMSN3MQwyRNFuh9U3XF+0tlBd3bd+QG3IYVd0+QjjHxpkz7v7Aq11m01u2LN03SQx+ztOAh8M74AWSREggwYwKK+zHXrd58MHtO83F2Ow820LPlK4aMmOav6fptqzpNC6Kq7XspcIwG2MbTExiTPNZDpHSbmlSwi6d9SfH1ds21ulI8OCGgA7iUkj6GhL2Kk3or5NhY0AW7cVPLvew5BLNtwT5VJIWWW4JHAPwAq1q9QEBniOc/THesx7Qa9tKVb7QsE27FVYUqTBZZjAcECY80zV7pGkuNaU3A5UgFCdpMMF4KE49D8TIrs9JJq0cPrYJ1IfWax1BAZVkiCRuI7mWkD1xHbn0o39QYJV2HIJ8MFCQJHmVYzlpnuZiM3NTa3XmDjCCPUSpBjBgmBJBzXfTWkZ97sArRAYFAY4w8Y4x3ifSOvs4ugVcumGDsLixO+zaJIPMFTPwMqc9wKzdq2HRgWTba3W92AWVZhwGM+6Y9QR687T2hu6czvhiAYyJ9SA0wOPzHrWG1KPp38YAmzfRlgyQhClk8wwTAPckwPWomXDopWb5t3b6tcHmts7EiAXQANBBjIhvkV74rpF37o/xN/KrntsEC6e/4e11uL+0ftUkkqBHIgY/tGJzB/xE/wDuR/1+NRrzVlOXCdGcXUH0iIx8h6CifQfaK3ZuM2os/rC7QsNtlSCIIkRMKB2iKEowLu3C7hAySYglRxMAj6iuN1lXtJYhhPoN3PbuPpXmrhnWkanrntrYa5Zuaaw4dN6OLzEyG2gBIcxwe3fg9iae1222ty7YIV1BGxwTmJ8rAev5V5so44IDL70KTLDt2HOcxNFW6mzsojyJbZQJGPIVDQZiJB7cCtN5LoWq8np/ROp3Lt2+RZfau1QCUDghFbbE7SDvJB3VhtGpu9Rvm6uwBr7MgK4IDCNxMHMfP0NX9D7Spp/HDWRdPlYEMAW8tq3swvzb6/Oq3sjrvGv6y4qIk2rsAsxI8VuD8QAcx688UTntEIwqQK6dfC6W8Y3+eZ7/AGltrcSRJzPp+VCNXdF647sQk7TtBJA2gAjcTOYJ/Gidg7rAtpjfcVQvP7YbI+TiOMzM0EKAbf3R3Izj+Px+kots7WtUq8H8Y4Ge5zxipfrBFwv6owYiTu3zumZicgn41UtCGcR5VIA4yIY89/nRGywFm0FIDnTsbmBgtqH2ATJB2gH1AM+goAKWBp0a291bj2syLbQxlTtIJIxJE9s94q6dNZuabW3LIcIz+GgYjdCi0xBiSxLE944+VAdFpoUqGBjODzkcT37/AIVoOhavZpXt3CA3iXHOH2hQqkSwEE7UJ9fnNE5J9I0g05Iy3UummymkaCVvorGRIncAV+HIxXLTXBbuXGUcMwAxGT6R8KJdd13iWtFbB/qcFePuEMZ+9B/AfjV32L6cbztdKyod+RAnY7AycYMfl6VV8cjSudfYz3T7Vz9bKodrlH5JBjwyWH4gEfGa2nWOs2EOjUC6XR5ZFUQQptyQzmDuZCPTNB9FZJ15vONv9ZukwolGTkbpOe1cfazpTnUW3DB1ZUKlQ+AiqpXKj7p+Hm+dHFoEvha+v+m29jb72wVbbZs3bi35vFFbylAqiHjIHf41X6/olN+5dXYytdeDuBnc04PH09al0HrmmsqkoiuvLFrYM5nlyRz2FXdR7TaNnZjetLMH+skyCMzsI7RSUtXY5QjLj2v/AAzJ0zC5aO1VUMJIZQIHc5zW30/W7trVXVhBbCW/M3DtbRBAbcIOe4/ZoW3tPoCjK2oseZHWS0ld/LCLWDVy17SaNhm9ZLDJgt2iQfs8jAwT2pSezCMVFcoCXB41xg6tacaVwAxUqCAzBt4JBw4kfA0/s30UW7Dv4rMfBBHhkDsrsFafUD04zgmunXLVq+oQMAbtm4qDbO4+H9mRtJAMqpzkQMGuH6O+k3LFi+t9PBe48BbjFNwZLSFhuJnJc45j0il4NJa9L2+3IR9oOg27g1dtV2hrQvKFB5tKhOBzJJPzIoT7F9JuW9MXa2drFrjEkAhSFBXaFLOuDjHMieK0+p15tOHe22LbWTHeQJPPExVDT9eFm14V1CCUcYJnz7wmYA/Z9aXNUTJc2E9cT/RrHawa3eYlYAPmbxMruIGWBiTHxrIdPvl9W9pC4vJdDwlsGPEUKCWa4oAO4EHOD860jdUuXfGsJbDW79pL4YkhhNq2uBEH3eJnmg2k6eq37uqMAfqukuzjmw9sXCT2gWx9aEaJS0r6mh9rWtMYfAJv2mnHNnYSJ5G+2sEfeFWLXUEZjaRhKKIEnCwBwR2kD8aG+1dm5dvlrLodPc2t4iGQJKK0kEg+Z1PxAPpQDo+nvhCbpdLu66peYJh4JEAHJDTkzE1vglpI488d4I0g0TT5pMluD2JMnAmYMR+NELoIk45x8IUyD9D9awXUtbesqb9p3e6jLt3hmgyIMTnI+hNLoXtDq9TdHiqF2BnQmy6iSVBU5G7BxnkH5V1wzRlHZdHHPBJOmaHU2mYyFDTPLFfd4gwSBMzj64FZ/q3QjqbbvvKNG5SMAFdxEnliTjtziimj1jm5cLKzQdo2W8AkSSV3SeO3xrlqOoh0RSpVjIIlQPKJMEtJGD3xtz6094y4FpKJluqaprmjK7yLfgh7atAKtbYlkwPeUiB8MdprL/0zc+8fy/lR7qXS/DuXbe51JBu2CzLDT/WhpPOTjmG7yKxu0ej/AE/91YzkzaCRvbyBLIdjLsXgA8EPAJEZnB/D40Mut9nbblmDMRjyw+xc/EyfhNT097xNiO42LLeYheYnJPmJgfGqOruKjkKZEiGzHAJx85+tcnk2LHStC126igEszqvwzkj6AnkcVqAg0t0BbKsWXUAkOohXukLJyFhbZWJzOOM5a11RLYVg7k7yzKJWYDKBuGeCRj71E+i6/UG6dqEnYxYGZlVYzwcyZjHNJ2XBJvkopuubY2xtVsMGghEVpABIkrug8Qexo10XR3dML7boItMxIx2GZIE5X4cVm7nUyEDAyACF4mGMkQZIE/Grz6m7d01/UMwB3WxtGBthlJkz32475NN2EK7IvNg22Qy0BvkwgYAMMPMv0oeXJ4x3/KrGot7bCsWYnc5yGHuomQCB854+lAr+qJ7z35Pw+tWkS1ToP9LvBGcttGCQzCVBbaoJHaM5zE96p6zytHiBlXAZDI44kZ5Mx60Ie4UYwBiO3wyPlVzVIFtSuAXEZyJBMY+lCQWqD/RtXvRltWi+2CzBTJ8w7kwuY+tFNVqmtaYkW7ttWLKVvMkvhDghYII38ROfSrX6LX2b3YiSipDKDALpnaeTzE+lHfavpdr9Xc22ZiLyOA3K7p3LtGODg/KjVJWWuTzzU69WIMARBgsfxHODk5qz0Sze1JPhsoUFjgL+yjOYwSTCn0rN6u0Q1xoEBz+ZrcfostBmSZ/rgOTHmMHExwaGqQQ+J0U+lWV1DOP1i55FDHcGUMC4WBLc5J47VW9pQPGZVEKiAiCTKhFPdoPM/Wu3snYi8Q0NFrkjuLrCaj7QpOovD/dt/wCSpH5Uq5NF/wA7KGntb9GxgQLoABHZs/vNUDoI9Oe8Vv8A9HnTV1HStYjYi/ZaYEiGXj0xI/Gsz13o62tbdt8jcxHbDIWH7x9Ka7oi2lYG/UR6r9RW49jehks93aD/AKO+oST5Xa14YKkjIEySf7QrNdPwfLAx6D1A57816j7G5FhfvaXWqf8AxEolwgUtjne0S29fZLizJuXQIUhj4mXGW80lvSi3T7S6gam2bfghLjW1ZXQlgGILQttduAMMW5IzFcOumNTYb/fJ/wAwU/uqx0e3N7WLMRfRsf3Vf/L5Gsl0dM18pitV1oXEuC1vCrt279isu9bi+5bUd459arezGsvXtS1lwtwFQw3GCYAJALTmHbAjk59dTb6FZFnxNpJa4EfztBC3oiAccH61Y9muiWrb3jtYsL7AEMdwWQAqmceUCqk41wZRjPz1+sGHXNp9TaS3YZotuT4AVhtLGSCbg3+Yn044xQTqmst2bos7ySePIxlboXbESvIIgHma2Wl0CjUWVIvKPt7e1FEAIxgH05z8T8aCa/2aF59IVYoEZlfDAqEYZU8ySj4yRNSqstzklSCPR1CaN9Ou17ieIjeYBgWOARkEqG+9wKr9U6izlStstudz5YYoHYktABBgmfp60SHS1ewJFtoAUGQLg37MbiPVo3CIArHW+k3rStftmFGxioAuyHFu2QBzhlk8EBvhTi/iM5r4aDmluBktMGl5QsAR5uVdio+OaJ3bWfhWX6Z1xDft23DCSEddl4lvMIAEkr3yCTniiN7Xul8W2L7Wu7QxtCNrEhTjbtIxO4963s5dQnYZlbyASYIJbaAVM7p9BAnNANc9m7qbmnLSbRPKkk+dfKjoByOed0/GaK3dQf1gWCjBvMCTsAIjIBYxuOIE1y1GjRLRAYksVlU2kqQAGZlSTtAS4PmKf1H1wCus6IagE25tum17JkeVhtYNEzyZk/KKpf0x1T/Yaf8AwNV+71obgbUxG0b7RAAzEKYLREcV0/pt/wDaj/Cv8q6NovmzH+OfWtnl+t89xxbB8qADGfKoX+BNdOubd42kkQB8goUfPmfyojr7+zxPAuK4ugeITaCnGQAxLHkzI20KdBA37wJI3BZ2jMcHzSflXO4NPk2U1VIvdA0RZ1Ee+9lQfgXYkj8QK0Gr1Zt6m7ctoq3LmpuIu8SUBnE/Aj5fCo+xusS3etXbzwiOPLIyttV2RuJgGCY3ADjgAVza876ncQ3h+O1xNzggbi5C7ZIJ84PzWs65Nd6jaM51PorWbYJZXhgnlLehOAR8Dn5VoLfSnPS1MMCbqADaftA7gBRjODMD0ov1Ob5COElctsABG6IB5jCmq+p6URpDatkNuvWyRKyFQXSJP95kokLD1Jv96KftSpVLQZYkuc+hBX6+X8qxKCTWyu9Adl2kqG8K6QsyWYKSqLH7RLLHb86F9J9lr9y4q+E6nxLY8ylRBcAkkjjM/hTXCHN7TBd21N1uAA8GTA5irOuvA6dFAGLnvepgk/QmB8BRHrfQLtnBX33JkQRMk9q6avoTrpdHvUA3bsBZhiDPIIlfT4TTRFeLDXstZfS6G9qhtLeHaYI4O2JMEwQcyIrSeynUG1NmxeuKqm5qIhZ2+VtkDcT2FAeuPdt6MW0CBWZRcU5lEVyghokeXvyVAoz7BBV0mhVpxdJ+U6lcknttYkz6D8Je2vJ0PWOTVO0v6+55z7TaZFvPtIAxjd6gGSK1v6Jvetf/AJC/vWg/WOisbrlzsVl8rlQZKqIUwQQOxMYrTfom0ygohdQ5v7tu0z9nJKhvkCfpTfVGWPiTYC9mLgOoeD/q2/8APejntj0eLaalRg2zbf5/qw2H8iPpQP2etpZ1FzxHKgJtEJumbtw+ojA/Otlq41mj8LTgXSbiqxgB1Gw2ixE9iPXgVL7No84qKv6IkP8AR2twc3Uj47Ssx6xQD20J/pIjywVtnnPmtqOK0n6P9ReFlE8VkCeNb8IeHjYzg48EzkGZYk81jPaPXG/rg4A2eRT5e9tvCYSRnK+sZoXzMzaagr9ylYdRO25bY7ROSYl1keXP4ith+izSXBq9NcIbw2sX0diTt3tcJXk5Yps9eB+GUsXVLMbpI2sJgqrspbKW283mIXAIjHBrV9Lt3GTRNaF4oNS6sA1yQpezBY24Mgd8VUuiIxTdI1XtHaZRaJwVayxBIkQoU4+dXemXANbq0iJ8N59fs0FcPaTTXQrKgf8AqvvOeN0+8ZOPWulg/wD1Bm+/pkP0Zv4AVj4OuXyx+hX1F4JpdRP7F6/+bO6//sK7dNuE3tUu1stbaMz5rYnjjI/Onex4n67bgH7RCJ+Nqyw/On6Nc/0k/wC801i5+OVP7qdcEt1/f+ok1y099PDdpR2Zra3zuzG/ygzMgVG/qlDlAHzcAncT4RYXGLPnBIJzVTS9YvDqD2HYG2GIC7VESAy5Ak4Yd67+0JZhqLZJKQsAQCou2ntttPruJyZj4xFDVEpp9FvSasslwAOR70QuPKJENliDGVwe3IrPaf2lt2S6NaZjanBCoCBdQqIAkczV3Q+1VkA+Ndto20bdobaCQQYAmOFJBPJqj0nrekuWwdQ9hb5bzs1tJIJgS23bxByf2fhV44X2jPJKo8Pk1fS71rU2E1C2UVz5vLG4MhZgJPrsH1oxqrS3LbAkEMp9Jz8uO1eb9T9s7+nPhWben2AHawRmDGWEkKyxwpMeoo1pNLqtR4b273h2GRT5Y3DCgjIOTkz689qF2yNb7dGosaW2E4BAMyecEHvWc6tpk07blF2GLqVtiQwdixEDnzNeMf2570V03UU3vZNxAwwRMkeWNxECJ2z9aHdU1lpwXZtoQo4JMSSHt7TuPG1yfw+FWZon03wkCkoqm2Qd7AEnaxDAPAkiYOO8Yq//ANjbfqPz/nQLo/Wla+LItO9tjdPiSIBksEj4kwDRb+kW++Pz/lTtoKPHbPs+r2jf/WNCsw3hjUbmBaTtCIkA/wBn8KrajpqrnUOtu2f9Y1q9tJOdnlUEsQJj0FWrHsZd2geOigHcCthdwI4O8mRV4+yviEeLqdRegzDvI+hBit3K1VGKjTOmn6ZaCqU3BIBEFlBByPLiOe+a729FDK67ZUgglS2QZGS1HL3TCoXds2tiAPlGIqN/Rpbx39AgA+s/wrLU02BrWbbSXQM3r/mZionQ2jyrj+68R8vKKJQkcMT6yB+UGkUQjg/4v4RRqNSKuk0VpLgffeJHqVOO4Ge45+QrqmktRHiXhx8ex7QR3roApEbRPqZ/nUk0wbEKDHPm/nH5UtR7IWnCnaVusViPOjKfeMnIX19Ks37buFi/alEuL5lkecYPvDuBiot09gQvlBIkQW7es0xtOrDzRjt/IiimFpnbT9K3BzeZLpbbMbgsAEAbSxGJbj7x9TRKxpgtsKAAoJIVcAT6RHoKCd+Z/wCFf3RU1KiefgQqgn5kUqYWgZ7a6cD9XAEBryW/eIgXd2Z9fIMUb6N0S3prwuW093dG5py5gn1iP3mh92yhMlSSG3A7uCJgxHOefnVxNaw4/Mz8+1HRV2Vk9j7IZiGfMACVxEn0zzVO5oRYUmw5Twr6pMEszXdnB3RE32GQY2z2oyeoThkVh8aiNWh/1NvHw9O/5flQmPnwQ6eNVaabt8IvnJ2NCksSSdsDLEyeMsaD3eh22dUHiB2Bclg5AZSrFAWwEDE4H+0PFaJepj9pAQe34/OonWrP9WJHBxj07Ukkhym2Y3XdLUqzNsISLh2vJnsSqMCxxxNXepdNZ7dkWmICahrm6GBIK2sGFHdPT17zWpXXDnZn5j90fxpz1CPdEevf+VFKhbtOwP1rSOLgxu8gJ78MY+fetL0lWueDfdVVxZAwsYKzEHmD2ocdW33sf3B/OuKsQcED0IUCfwBxU6G0vUOSpoIX9eli8/i3FV7otsqmASynb7vx2rmrXSrU3LdxQR4dtrRUxnax2kEE+h+tAL6F/eIYDjcoaPlumPwrvauXBhbrADMAADPOBT0M/wCX3H1isvVEvFQLbKjNOTMbf/4Ws9+mXqDI1o23YW7qlHjcoJtNuUE9/fJ/4aN6jTM7guxZwDDHkZMjdE9z9aFdZ9nG1SLZe6dpIKjHlPqCQY/zqqZLlHwjzU9QXG0MP710t+QVc/vqd7dda5ct2/KoLlJJ2KCBO7BIE/Stnqv0b+Gsb0iAJ2gtnEyVGfjVfpfsyLDP9rcO621sjycXB5uUOfT5VXJlZm+ka1j5CrMihmAD/wBWFEsVDc4X3Z+Vbjpvt74VuzaCKwtgNuNwrBAKiVC58pnnntihmn9nEtuHF275Z+4SZBDAgASCJH412T2c0jkLs5OfKcfhvz+VPVeQ29gt/wBs7TX0u2Ldx7l1djKIPckSSZOWJBAmJzVb2kui7oPFRRdhlS4v7VttwkhR/Zz8vyjqPZZbQG13VZwFdhyvpnsKuN7OPZVtt4wxLNIQgnYU42ehPfuTyZqtY1x2S275POtN7VX7XlVhtVpVgpkfGRRf/vE1H3dP/gf+ddX9h1adtyJOcH+BqP8A3f8A9tPo386lx9ylI//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90118" name="Picture 6" descr="http://payload96.cargocollective.com/1/8/279591/4237414/leypcig_photo_pashenko.jpg"/>
          <p:cNvPicPr>
            <a:picLocks noChangeAspect="1" noChangeArrowheads="1"/>
          </p:cNvPicPr>
          <p:nvPr/>
        </p:nvPicPr>
        <p:blipFill>
          <a:blip r:embed="rId2" cstate="print"/>
          <a:srcRect/>
          <a:stretch>
            <a:fillRect/>
          </a:stretch>
        </p:blipFill>
        <p:spPr bwMode="auto">
          <a:xfrm>
            <a:off x="500034" y="2000240"/>
            <a:ext cx="4000528" cy="3357554"/>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File:Dresden Stadtwappen.svg"/>
          <p:cNvPicPr>
            <a:picLocks noChangeAspect="1" noChangeArrowheads="1"/>
          </p:cNvPicPr>
          <p:nvPr/>
        </p:nvPicPr>
        <p:blipFill>
          <a:blip r:embed="rId2" cstate="print"/>
          <a:srcRect/>
          <a:stretch>
            <a:fillRect/>
          </a:stretch>
        </p:blipFill>
        <p:spPr bwMode="auto">
          <a:xfrm>
            <a:off x="928662" y="1714488"/>
            <a:ext cx="2324100" cy="2786082"/>
          </a:xfrm>
          <a:prstGeom prst="rect">
            <a:avLst/>
          </a:prstGeom>
          <a:noFill/>
        </p:spPr>
      </p:pic>
      <p:sp>
        <p:nvSpPr>
          <p:cNvPr id="5" name="Заголовок 1"/>
          <p:cNvSpPr>
            <a:spLocks noGrp="1"/>
          </p:cNvSpPr>
          <p:nvPr>
            <p:ph type="title"/>
          </p:nvPr>
        </p:nvSpPr>
        <p:spPr>
          <a:xfrm>
            <a:off x="500034" y="0"/>
            <a:ext cx="8183880" cy="1051560"/>
          </a:xfrm>
        </p:spPr>
        <p:txBody>
          <a:bodyPr>
            <a:normAutofit/>
          </a:bodyPr>
          <a:lstStyle/>
          <a:p>
            <a:pPr algn="ctr"/>
            <a:r>
              <a:rPr lang="en-US" dirty="0" smtClean="0">
                <a:solidFill>
                  <a:schemeClr val="accent2">
                    <a:lumMod val="60000"/>
                    <a:lumOff val="40000"/>
                  </a:schemeClr>
                </a:solidFill>
              </a:rPr>
              <a:t>Dresden</a:t>
            </a:r>
            <a:endParaRPr lang="uk-UA" dirty="0">
              <a:solidFill>
                <a:schemeClr val="accent2">
                  <a:lumMod val="60000"/>
                  <a:lumOff val="40000"/>
                </a:schemeClr>
              </a:solidFill>
            </a:endParaRPr>
          </a:p>
        </p:txBody>
      </p:sp>
      <p:sp>
        <p:nvSpPr>
          <p:cNvPr id="4" name="TextBox 3"/>
          <p:cNvSpPr txBox="1"/>
          <p:nvPr/>
        </p:nvSpPr>
        <p:spPr>
          <a:xfrm>
            <a:off x="3571868" y="1142984"/>
            <a:ext cx="5000660" cy="4031873"/>
          </a:xfrm>
          <a:prstGeom prst="rect">
            <a:avLst/>
          </a:prstGeom>
          <a:noFill/>
        </p:spPr>
        <p:txBody>
          <a:bodyPr wrap="square" rtlCol="0">
            <a:spAutoFit/>
          </a:bodyPr>
          <a:lstStyle/>
          <a:p>
            <a:r>
              <a:rPr lang="de-DE" sz="1600" dirty="0" smtClean="0"/>
              <a:t>Dresden - die Hauptstadt von Sachsen. Aufgrund seiner charakteristischen barocken Architektur der Stadt und ihrer malerischen Lage im Tal der Elbe , Dresden sicherte für sich den Titel des "Deutschen Florenz, " </a:t>
            </a:r>
            <a:r>
              <a:rPr lang="de-DE" sz="1600" dirty="0" err="1" smtClean="0"/>
              <a:t>first</a:t>
            </a:r>
            <a:r>
              <a:rPr lang="de-DE" sz="1600" dirty="0" smtClean="0"/>
              <a:t> dieses Buch erhielt im Vergleich Historiker Johann Gottfried Herder .</a:t>
            </a:r>
          </a:p>
          <a:p>
            <a:endParaRPr lang="de-DE" sz="1600" dirty="0" smtClean="0"/>
          </a:p>
          <a:p>
            <a:r>
              <a:rPr lang="de-DE" sz="1600" dirty="0" smtClean="0"/>
              <a:t>Bis zum Jahr 2004 , die Wiederherstellung des historischen Teils der Stadt, die Altstadt , die während des Zweiten Weltkriegs völlig zerstört, wurde fast abgeschlossen , und im gleichen Jahr wurde Elbtal zum Weltkulturerbe erklärt. Allerdings , 25. Juni 2009 in Dresden -Tal verlor den Status eines Weltkulturerbes durch den Bau der Brücke </a:t>
            </a:r>
            <a:r>
              <a:rPr lang="de-DE" sz="1600" dirty="0" err="1" smtClean="0"/>
              <a:t>Valdshleskhensk</a:t>
            </a:r>
            <a:endParaRPr lang="uk-UA" sz="1600" dirty="0"/>
          </a:p>
        </p:txBody>
      </p:sp>
      <p:pic>
        <p:nvPicPr>
          <p:cNvPr id="6" name="Picture 4" descr="C:\Users\Дмитрий\Desktop\06027340.png"/>
          <p:cNvPicPr>
            <a:picLocks noChangeAspect="1" noChangeArrowheads="1"/>
          </p:cNvPicPr>
          <p:nvPr/>
        </p:nvPicPr>
        <p:blipFill>
          <a:blip r:embed="rId3" cstate="print"/>
          <a:srcRect/>
          <a:stretch>
            <a:fillRect/>
          </a:stretch>
        </p:blipFill>
        <p:spPr bwMode="auto">
          <a:xfrm>
            <a:off x="8143900" y="5929330"/>
            <a:ext cx="571504" cy="571504"/>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Фрауэнкирхе, Дрезден, Германия, Европа"/>
          <p:cNvPicPr>
            <a:picLocks noChangeAspect="1" noChangeArrowheads="1"/>
          </p:cNvPicPr>
          <p:nvPr/>
        </p:nvPicPr>
        <p:blipFill>
          <a:blip r:embed="rId2" cstate="print"/>
          <a:srcRect/>
          <a:stretch>
            <a:fillRect/>
          </a:stretch>
        </p:blipFill>
        <p:spPr bwMode="auto">
          <a:xfrm>
            <a:off x="0" y="214290"/>
            <a:ext cx="4700496" cy="2928958"/>
          </a:xfrm>
          <a:prstGeom prst="rect">
            <a:avLst/>
          </a:prstGeom>
          <a:noFill/>
        </p:spPr>
      </p:pic>
      <p:sp>
        <p:nvSpPr>
          <p:cNvPr id="2052" name="AutoShape 4" descr="Старая рыночная площадь, Дрезден, Саксония, Германия, Европа"/>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2054" name="Picture 6" descr="Старая рыночная площадь, Дрезден, Саксония, Германия, Европа"/>
          <p:cNvPicPr>
            <a:picLocks noChangeAspect="1" noChangeArrowheads="1"/>
          </p:cNvPicPr>
          <p:nvPr/>
        </p:nvPicPr>
        <p:blipFill>
          <a:blip r:embed="rId3" cstate="print"/>
          <a:srcRect/>
          <a:stretch>
            <a:fillRect/>
          </a:stretch>
        </p:blipFill>
        <p:spPr bwMode="auto">
          <a:xfrm>
            <a:off x="1" y="3214686"/>
            <a:ext cx="4714876" cy="3000396"/>
          </a:xfrm>
          <a:prstGeom prst="rect">
            <a:avLst/>
          </a:prstGeom>
          <a:noFill/>
        </p:spPr>
      </p:pic>
      <p:pic>
        <p:nvPicPr>
          <p:cNvPr id="2056" name="Picture 8" descr="Панно &quot;Парад курфюрстов&quot;, Дрезден, Германия, Европа"/>
          <p:cNvPicPr>
            <a:picLocks noChangeAspect="1" noChangeArrowheads="1"/>
          </p:cNvPicPr>
          <p:nvPr/>
        </p:nvPicPr>
        <p:blipFill>
          <a:blip r:embed="rId4" cstate="print"/>
          <a:srcRect/>
          <a:stretch>
            <a:fillRect/>
          </a:stretch>
        </p:blipFill>
        <p:spPr bwMode="auto">
          <a:xfrm>
            <a:off x="4786314" y="214290"/>
            <a:ext cx="4357686" cy="2959839"/>
          </a:xfrm>
          <a:prstGeom prst="rect">
            <a:avLst/>
          </a:prstGeom>
          <a:noFill/>
        </p:spPr>
      </p:pic>
      <p:pic>
        <p:nvPicPr>
          <p:cNvPr id="2058" name="Picture 10" descr="Панно &quot;Парад курфюрстов&quot;, Дрезден, Германия, Европа"/>
          <p:cNvPicPr>
            <a:picLocks noChangeAspect="1" noChangeArrowheads="1"/>
          </p:cNvPicPr>
          <p:nvPr/>
        </p:nvPicPr>
        <p:blipFill>
          <a:blip r:embed="rId5" cstate="print"/>
          <a:srcRect/>
          <a:stretch>
            <a:fillRect/>
          </a:stretch>
        </p:blipFill>
        <p:spPr bwMode="auto">
          <a:xfrm>
            <a:off x="4786314" y="3286124"/>
            <a:ext cx="4112048" cy="3005137"/>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Дмитрий\Desktop\82730034.jpg"/>
          <p:cNvPicPr>
            <a:picLocks noChangeAspect="1" noChangeArrowheads="1"/>
          </p:cNvPicPr>
          <p:nvPr/>
        </p:nvPicPr>
        <p:blipFill>
          <a:blip r:embed="rId3" cstate="print"/>
          <a:srcRect/>
          <a:stretch>
            <a:fillRect/>
          </a:stretch>
        </p:blipFill>
        <p:spPr bwMode="auto">
          <a:xfrm>
            <a:off x="357158" y="1500174"/>
            <a:ext cx="3929090" cy="2785295"/>
          </a:xfrm>
          <a:prstGeom prst="rect">
            <a:avLst/>
          </a:prstGeom>
          <a:noFill/>
        </p:spPr>
      </p:pic>
      <p:sp>
        <p:nvSpPr>
          <p:cNvPr id="6" name="Прямоугольник 5"/>
          <p:cNvSpPr/>
          <p:nvPr/>
        </p:nvSpPr>
        <p:spPr>
          <a:xfrm>
            <a:off x="966688" y="142852"/>
            <a:ext cx="7149714" cy="923330"/>
          </a:xfrm>
          <a:prstGeom prst="rect">
            <a:avLst/>
          </a:prstGeom>
          <a:noFill/>
        </p:spPr>
        <p:txBody>
          <a:bodyPr wrap="none" lIns="91440" tIns="45720" rIns="91440" bIns="45720">
            <a:spAutoFit/>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Bremen</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2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Sehenswurdigkeiten</a:t>
            </a:r>
            <a:endParaRPr lang="uk-UA"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122" name="Picture 2" descr="C:\Users\Дмитрий\Desktop\70590196.jpg"/>
          <p:cNvPicPr>
            <a:picLocks noChangeAspect="1" noChangeArrowheads="1"/>
          </p:cNvPicPr>
          <p:nvPr/>
        </p:nvPicPr>
        <p:blipFill>
          <a:blip r:embed="rId4" cstate="print"/>
          <a:srcRect/>
          <a:stretch>
            <a:fillRect/>
          </a:stretch>
        </p:blipFill>
        <p:spPr bwMode="auto">
          <a:xfrm>
            <a:off x="4714876" y="1500174"/>
            <a:ext cx="4000528" cy="2789431"/>
          </a:xfrm>
          <a:prstGeom prst="rect">
            <a:avLst/>
          </a:prstGeom>
          <a:noFill/>
        </p:spPr>
      </p:pic>
      <p:pic>
        <p:nvPicPr>
          <p:cNvPr id="5123" name="Picture 3" descr="C:\Users\Дмитрий\Desktop\42311297.jpg"/>
          <p:cNvPicPr>
            <a:picLocks noChangeAspect="1" noChangeArrowheads="1"/>
          </p:cNvPicPr>
          <p:nvPr/>
        </p:nvPicPr>
        <p:blipFill>
          <a:blip r:embed="rId5" cstate="print"/>
          <a:srcRect/>
          <a:stretch>
            <a:fillRect/>
          </a:stretch>
        </p:blipFill>
        <p:spPr bwMode="auto">
          <a:xfrm>
            <a:off x="285720" y="4357670"/>
            <a:ext cx="4000528" cy="2500330"/>
          </a:xfrm>
          <a:prstGeom prst="rect">
            <a:avLst/>
          </a:prstGeom>
          <a:noFill/>
        </p:spPr>
      </p:pic>
      <p:pic>
        <p:nvPicPr>
          <p:cNvPr id="5124" name="Picture 4" descr="C:\Users\Дмитрий\Desktop\70419946.jpg"/>
          <p:cNvPicPr>
            <a:picLocks noChangeAspect="1" noChangeArrowheads="1"/>
          </p:cNvPicPr>
          <p:nvPr/>
        </p:nvPicPr>
        <p:blipFill>
          <a:blip r:embed="rId6" cstate="print"/>
          <a:srcRect/>
          <a:stretch>
            <a:fillRect/>
          </a:stretch>
        </p:blipFill>
        <p:spPr bwMode="auto">
          <a:xfrm>
            <a:off x="4786314" y="4357695"/>
            <a:ext cx="3929090" cy="2500306"/>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Опера Земпера, Дрезден, Саксония, Германия, Европа"/>
          <p:cNvPicPr>
            <a:picLocks noChangeAspect="1" noChangeArrowheads="1"/>
          </p:cNvPicPr>
          <p:nvPr/>
        </p:nvPicPr>
        <p:blipFill>
          <a:blip r:embed="rId2" cstate="print"/>
          <a:srcRect/>
          <a:stretch>
            <a:fillRect/>
          </a:stretch>
        </p:blipFill>
        <p:spPr bwMode="auto">
          <a:xfrm>
            <a:off x="428596" y="428604"/>
            <a:ext cx="4143404" cy="2719385"/>
          </a:xfrm>
          <a:prstGeom prst="rect">
            <a:avLst/>
          </a:prstGeom>
          <a:noFill/>
        </p:spPr>
      </p:pic>
      <p:pic>
        <p:nvPicPr>
          <p:cNvPr id="3076" name="Picture 4" descr="Золотой всадник, Дрезден, Германия, Европа"/>
          <p:cNvPicPr>
            <a:picLocks noChangeAspect="1" noChangeArrowheads="1"/>
          </p:cNvPicPr>
          <p:nvPr/>
        </p:nvPicPr>
        <p:blipFill>
          <a:blip r:embed="rId3" cstate="print"/>
          <a:srcRect/>
          <a:stretch>
            <a:fillRect/>
          </a:stretch>
        </p:blipFill>
        <p:spPr bwMode="auto">
          <a:xfrm>
            <a:off x="428596" y="3171323"/>
            <a:ext cx="4143404" cy="2334119"/>
          </a:xfrm>
          <a:prstGeom prst="rect">
            <a:avLst/>
          </a:prstGeom>
          <a:noFill/>
        </p:spPr>
      </p:pic>
      <p:pic>
        <p:nvPicPr>
          <p:cNvPr id="3078" name="Picture 6" descr="Музей транспорта, Дрезден, Германия, Европа"/>
          <p:cNvPicPr>
            <a:picLocks noChangeAspect="1" noChangeArrowheads="1"/>
          </p:cNvPicPr>
          <p:nvPr/>
        </p:nvPicPr>
        <p:blipFill>
          <a:blip r:embed="rId4" cstate="print"/>
          <a:srcRect/>
          <a:stretch>
            <a:fillRect/>
          </a:stretch>
        </p:blipFill>
        <p:spPr bwMode="auto">
          <a:xfrm>
            <a:off x="4572000" y="428604"/>
            <a:ext cx="4143404" cy="2714644"/>
          </a:xfrm>
          <a:prstGeom prst="rect">
            <a:avLst/>
          </a:prstGeom>
          <a:noFill/>
        </p:spPr>
      </p:pic>
      <p:pic>
        <p:nvPicPr>
          <p:cNvPr id="3080" name="Picture 8" descr="Мост «Голубое чудо», Дрезден, Германия, Европа"/>
          <p:cNvPicPr>
            <a:picLocks noChangeAspect="1" noChangeArrowheads="1"/>
          </p:cNvPicPr>
          <p:nvPr/>
        </p:nvPicPr>
        <p:blipFill>
          <a:blip r:embed="rId5" cstate="print"/>
          <a:srcRect/>
          <a:stretch>
            <a:fillRect/>
          </a:stretch>
        </p:blipFill>
        <p:spPr bwMode="auto">
          <a:xfrm>
            <a:off x="4500562" y="3143248"/>
            <a:ext cx="4214842" cy="2357454"/>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723A~1\AppData\Local\Temp\Rar$DRa0.237\дрезден\Das Schiff in der Brandung.jpg"/>
          <p:cNvPicPr>
            <a:picLocks noChangeAspect="1" noChangeArrowheads="1"/>
          </p:cNvPicPr>
          <p:nvPr/>
        </p:nvPicPr>
        <p:blipFill>
          <a:blip r:embed="rId2" cstate="print"/>
          <a:srcRect/>
          <a:stretch>
            <a:fillRect/>
          </a:stretch>
        </p:blipFill>
        <p:spPr bwMode="auto">
          <a:xfrm>
            <a:off x="251520" y="404664"/>
            <a:ext cx="4392488" cy="3029322"/>
          </a:xfrm>
          <a:prstGeom prst="rect">
            <a:avLst/>
          </a:prstGeom>
          <a:noFill/>
        </p:spPr>
      </p:pic>
      <p:pic>
        <p:nvPicPr>
          <p:cNvPr id="8195" name="Picture 3" descr="C:\Users\723A~1\AppData\Local\Temp\Rar$DRa0.889\дрезден\Die blaue Stunde.jpg"/>
          <p:cNvPicPr>
            <a:picLocks noChangeAspect="1" noChangeArrowheads="1"/>
          </p:cNvPicPr>
          <p:nvPr/>
        </p:nvPicPr>
        <p:blipFill>
          <a:blip r:embed="rId3" cstate="print"/>
          <a:srcRect/>
          <a:stretch>
            <a:fillRect/>
          </a:stretch>
        </p:blipFill>
        <p:spPr bwMode="auto">
          <a:xfrm>
            <a:off x="4716016" y="404664"/>
            <a:ext cx="4283968" cy="3024336"/>
          </a:xfrm>
          <a:prstGeom prst="rect">
            <a:avLst/>
          </a:prstGeom>
          <a:noFill/>
        </p:spPr>
      </p:pic>
      <p:pic>
        <p:nvPicPr>
          <p:cNvPr id="8196" name="Picture 4" descr="C:\Users\723A~1\AppData\Local\Temp\Rar$DRa0.692\дрезден\Frauenkirche im Winter.jpg"/>
          <p:cNvPicPr>
            <a:picLocks noChangeAspect="1" noChangeArrowheads="1"/>
          </p:cNvPicPr>
          <p:nvPr/>
        </p:nvPicPr>
        <p:blipFill>
          <a:blip r:embed="rId4" cstate="print"/>
          <a:srcRect/>
          <a:stretch>
            <a:fillRect/>
          </a:stretch>
        </p:blipFill>
        <p:spPr bwMode="auto">
          <a:xfrm>
            <a:off x="251521" y="3501008"/>
            <a:ext cx="4392487" cy="3101330"/>
          </a:xfrm>
          <a:prstGeom prst="rect">
            <a:avLst/>
          </a:prstGeom>
          <a:noFill/>
        </p:spPr>
      </p:pic>
      <p:pic>
        <p:nvPicPr>
          <p:cNvPr id="8197" name="Picture 5" descr="C:\Users\723A~1\AppData\Local\Temp\Rar$DRa0.380\дрезден\Замок-резиденция.jpg"/>
          <p:cNvPicPr>
            <a:picLocks noChangeAspect="1" noChangeArrowheads="1"/>
          </p:cNvPicPr>
          <p:nvPr/>
        </p:nvPicPr>
        <p:blipFill>
          <a:blip r:embed="rId5" cstate="print"/>
          <a:srcRect/>
          <a:stretch>
            <a:fillRect/>
          </a:stretch>
        </p:blipFill>
        <p:spPr bwMode="auto">
          <a:xfrm>
            <a:off x="4678741" y="3573016"/>
            <a:ext cx="4285747" cy="288032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034" y="500042"/>
            <a:ext cx="8072494" cy="1384995"/>
          </a:xfrm>
          <a:prstGeom prst="rect">
            <a:avLst/>
          </a:prstGeom>
          <a:noFill/>
        </p:spPr>
        <p:txBody>
          <a:bodyPr wrap="square" lIns="91440" tIns="45720" rIns="91440" bIns="4572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
            </a:r>
            <a:r>
              <a:rPr lang="de-DE"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 Sie die Nacht oder die berühmtesten Hotels in Dresden verbringen</a:t>
            </a:r>
            <a:endParaRPr lang="ru-RU"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TextBox 5"/>
          <p:cNvSpPr txBox="1"/>
          <p:nvPr/>
        </p:nvSpPr>
        <p:spPr>
          <a:xfrm>
            <a:off x="785786" y="5429264"/>
            <a:ext cx="3000396" cy="369332"/>
          </a:xfrm>
          <a:prstGeom prst="rect">
            <a:avLst/>
          </a:prstGeom>
          <a:noFill/>
        </p:spPr>
        <p:txBody>
          <a:bodyPr wrap="square" rtlCol="0">
            <a:spAutoFit/>
          </a:bodyPr>
          <a:lstStyle/>
          <a:p>
            <a:pPr algn="ctr"/>
            <a:r>
              <a:rPr lang="en-US" dirty="0" err="1" smtClean="0"/>
              <a:t>Azimut</a:t>
            </a:r>
            <a:r>
              <a:rPr lang="en-US" dirty="0" smtClean="0"/>
              <a:t> Hotel</a:t>
            </a:r>
            <a:endParaRPr lang="uk-UA" dirty="0"/>
          </a:p>
        </p:txBody>
      </p:sp>
      <p:sp>
        <p:nvSpPr>
          <p:cNvPr id="7" name="TextBox 6"/>
          <p:cNvSpPr txBox="1"/>
          <p:nvPr/>
        </p:nvSpPr>
        <p:spPr>
          <a:xfrm>
            <a:off x="4429124" y="1928802"/>
            <a:ext cx="3643338" cy="1938992"/>
          </a:xfrm>
          <a:prstGeom prst="rect">
            <a:avLst/>
          </a:prstGeom>
          <a:noFill/>
        </p:spPr>
        <p:txBody>
          <a:bodyPr wrap="square" rtlCol="0">
            <a:spAutoFit/>
          </a:bodyPr>
          <a:lstStyle/>
          <a:p>
            <a:pPr marL="342900" indent="-342900">
              <a:buFont typeface="+mj-lt"/>
              <a:buAutoNum type="arabicPeriod"/>
            </a:pPr>
            <a:r>
              <a:rPr lang="en-US" sz="2400" dirty="0" err="1" smtClean="0"/>
              <a:t>Verschiedene</a:t>
            </a:r>
            <a:r>
              <a:rPr lang="en-US" sz="2400" dirty="0" smtClean="0"/>
              <a:t> Essen  </a:t>
            </a:r>
          </a:p>
          <a:p>
            <a:pPr marL="342900" indent="-342900">
              <a:buFont typeface="+mj-lt"/>
              <a:buAutoNum type="arabicPeriod"/>
            </a:pPr>
            <a:r>
              <a:rPr lang="en-US" sz="2400" dirty="0" err="1" smtClean="0"/>
              <a:t>günstigen</a:t>
            </a:r>
            <a:r>
              <a:rPr lang="en-US" sz="2400" dirty="0" smtClean="0"/>
              <a:t> </a:t>
            </a:r>
            <a:r>
              <a:rPr lang="en-US" sz="2400" dirty="0" err="1" smtClean="0"/>
              <a:t>Preis</a:t>
            </a:r>
            <a:endParaRPr lang="en-US" sz="2400" dirty="0" smtClean="0"/>
          </a:p>
          <a:p>
            <a:pPr marL="342900" indent="-342900">
              <a:buFont typeface="+mj-lt"/>
              <a:buAutoNum type="arabicPeriod"/>
            </a:pPr>
            <a:r>
              <a:rPr lang="en-US" sz="2400" dirty="0" err="1" smtClean="0"/>
              <a:t>kontaktfreudig</a:t>
            </a:r>
            <a:r>
              <a:rPr lang="en-US" sz="2400" dirty="0" smtClean="0"/>
              <a:t> und </a:t>
            </a:r>
            <a:r>
              <a:rPr lang="en-US" sz="2400" dirty="0" err="1" smtClean="0"/>
              <a:t>freundliches</a:t>
            </a:r>
            <a:r>
              <a:rPr lang="en-US" sz="2400" dirty="0" smtClean="0"/>
              <a:t> Personal</a:t>
            </a:r>
            <a:endParaRPr lang="uk-UA" sz="2400" dirty="0"/>
          </a:p>
        </p:txBody>
      </p:sp>
      <p:sp>
        <p:nvSpPr>
          <p:cNvPr id="8" name="Прямоугольник 7"/>
          <p:cNvSpPr/>
          <p:nvPr/>
        </p:nvSpPr>
        <p:spPr>
          <a:xfrm>
            <a:off x="5429256" y="4214818"/>
            <a:ext cx="2541081" cy="769441"/>
          </a:xfrm>
          <a:prstGeom prst="rect">
            <a:avLst/>
          </a:prstGeom>
          <a:noFill/>
        </p:spPr>
        <p:txBody>
          <a:bodyPr wrap="none" lIns="91440" tIns="45720" rIns="91440" bIns="45720">
            <a:spAutoFit/>
          </a:bodyPr>
          <a:lstStyle/>
          <a:p>
            <a:pPr algn="ctr"/>
            <a:r>
              <a:rPr lang="en-US" sz="44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Telefon</a:t>
            </a:r>
            <a:endParaRPr lang="ru-RU" sz="4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Прямоугольник 8"/>
          <p:cNvSpPr/>
          <p:nvPr/>
        </p:nvSpPr>
        <p:spPr>
          <a:xfrm>
            <a:off x="5429255" y="5072074"/>
            <a:ext cx="2329485" cy="584775"/>
          </a:xfrm>
          <a:prstGeom prst="rect">
            <a:avLst/>
          </a:prstGeom>
          <a:ln/>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3200" b="1" dirty="0" smtClean="0">
                <a:ln/>
                <a:solidFill>
                  <a:schemeClr val="accent5">
                    <a:tint val="50000"/>
                    <a:satMod val="180000"/>
                  </a:schemeClr>
                </a:solidFill>
              </a:rPr>
              <a:t>37-30-65</a:t>
            </a:r>
            <a:endParaRPr lang="ru-RU" sz="3200" b="1" cap="none" spc="0" dirty="0">
              <a:ln/>
              <a:solidFill>
                <a:schemeClr val="accent5">
                  <a:tint val="50000"/>
                  <a:satMod val="180000"/>
                </a:schemeClr>
              </a:solidFill>
              <a:effectLst/>
            </a:endParaRPr>
          </a:p>
        </p:txBody>
      </p:sp>
      <p:sp>
        <p:nvSpPr>
          <p:cNvPr id="90114" name="AutoShape 2" descr="data:image/jpeg;base64,/9j/4AAQSkZJRgABAQAAAQABAAD/2wCEAAkGBxQSEhQUExQVFBQXFxcXGBYXFBccGhYfFhcWGBcYHBUYHCohGB4nGxgZITEjJSsrLi4uFyAzODMsNygxLisBCgoKDg0OGxAQGzAkHyQvLDQsLywsLCwsNCwvNywsLCwvLCwsLCwsLCwsNDAsLDQsNCwsLCwsLCwsLCwsLCwsLP/AABEIAL4BCQMBIgACEQEDEQH/xAAbAAABBQEBAAAAAAAAAAAAAAAFAAECBAYDB//EAEkQAAIBAwMCAwUEBgYHBwUAAAECEQADIQQSMQVBEyJRBjJhcZEjUoGhBxRCscHRFTNicpLhJENTY4Ki8BYXk7PS4vElVHSywv/EABkBAAMBAQEAAAAAAAAAAAAAAAABAgMEBf/EACgRAAICAgIBAgYDAQAAAAAAAAABAhEDEiExQQRRIjJhcYHwE5HRM//aAAwDAQACEQMRAD8A7UqVKvfPDFSpUqAFSpUqAFSpUqAFSp6VACilFPSoGKlFKnpAKKVKlQAqVKnoAQpxTCpA0APFSioipCgB4p6YVKkMQFSAphT0APSpUpoAelSpUAKlSpUAKlSpUAD6VSimiqJGpVKKUUARp4qUUooAjFKKlFPFAEaVS20+2gCMUqnFNFICNKKeKeKYDRSipRXQ28cikM4xTgVDU3xbUs0wPTnJj+NT0zeUSdxjJERPcSrH84/fWcskVNRfbLjjk4OS6RIJT7amDTE1oQNFPTU9ADxSinpxQA0U9PSpDFSp6VADU9KlQAqVPFKgBqVPSikMqbKW2tA/S19R+NDNVpdpxkUozTHLG0UttPtroVpRVmZDbS210iltpgc4p4qe2lFAEIpVKKYikBGlTxTxTERiu2ntAkA+tSs2JqxbQg4MetS2XFCfpjZIIifWqzWCO4q3qdUyhRiSYPrwT/Cqdy5/8VMW/JUkvBT6jr106eKU8WCIt7wu7I5MGADE4/fXHR69pFt7agtmUJO0hQCCGAJTBGDgkYzWP6lrv1jUhhhQBbj5nzTPxPoOBnFaprLS3mJVm3FZaJgCQCTGAOIGK87Jl2yKa8HfjxVjcX5ClNQnodwhrqO5Zi25dx5BxAPwgD8Ae9F2cCPiYr0cc1OOyPPyY3CVMUVICnFPVkDRUhSp6AFSpU8UhjRT08U4WgZECnipRThaQyFNUiKagBUqVKgAydQpPE/OrG0P6AUABrut6OJrJ4/Y1WT3O2v0BXMyKHskUQu6slYqmRVwuuTOdXwcYpRXQrSitLIOcUoqcU0UAQIqJFdIpooEQinipUooAcOaQc0lXNdHuosH0/GY54zik6KSZY02mEPvwxtnYPiGSTxjGO2CaBe0Wp8DT3X7hDHzOBRG31TTm45ZXa41sgqhPkQAMHMYBkjuIHJnFZPXdVN7aqjcoIztO2eBnJZs4UT69q82XrEnNP8AB6MfSOSg1+QN0zpx34hLZe05ZuAACW4E8mOK9AtmybYK3LJaJJZmgz2XYRtx3YHPbFANH0YXbaXWcMDc2Mp5WIMgKdoJ3cGa1bdKe3ZsCyhuDwyGghcqzLwbgGR6D1rgc5N0j0ViUY7SfBleqaI3Ct20TtWCdrAlDtDwdsTDLHyMkcitTodOt1rYBgNmT/cYriR3irNvpCrZtskBjbWSfQEjEzA77RiqH6ttvoj3DZVCZCmN3KgJ3ntGPe+IrXD6pwjJP8fcwz+ktxa/UIL60q76vThHKqxZeVY9wf5ZH4GuMV7UJbRUvc8WcdZNew1PFSVafbVWSRAqYWnUVMUrGQ204qRpRSGRilUqjFAETTVOKW2mBCKaK6RSikAwWu9rSM3AqSKIq5ZAA/zqZSKjG+yj+qtnHFSXS+pq9dUR71UXkHmhSbBxSOBFNFdSKdojirsijgRTFa6EVV1usW0JcwIJ+n7vx9KLCjoRTRVfT9StuoYEFT+0CCs/MVaBB4pKSfTBxa7IRU0tz3imaACTgDkngUMHVftntDaDjbvJUTKqZaD96Y5+tTkyxxr4mXjxSyOooLhAJnPyrzrW29TrrupSz9pbt3IZQyqihmZVLGfMJBJmY5gU91NdrnuC42ywouYTFs7Q23cxywJA94/hRX2f6gnT1u+Gqb7i2g0CcorCdi4klieQPga8/wBT6nZVE7/Ten1dyD+hWzodYAh3qot6e6oDY8S0A7hYgklC2Pl3obfsQ9hgoizddZJhm2XVuLzEwsj/AKmg9zrbvc3DLe+HMHcUUZ2kBeFA/Codd6jduXSiqATPuiR5DtPm9Dz2wa4NWekstLo0eg1llHY7bS77r3SPEGJd2CzECA0fGKM6jrWmuKgurYZVLBZ3XI3EsRK2yPjj0rF9I6SbthWJK21Zt1wA5jfuAbgQYBM9vgRWt03RwgUppjEzN0qC3ljG8rAkTgdhnNCpO7IblJV4CGq6nYvac2w1orsCgC6BIwR5XCn8BTalEfT2zctlzCkEkEFsnDTESZg/GhnU+jJ4QDW3s3VSA6J9nc2yRFuSJgH3STgfChmpU2LfiBCLT2lDKd2CqsxaSq7ZHmkTEEZEwmk+iozlHs1/WumrazbP2ZdgFBkLIkQfQgEf8NDVWqPQusWz73lF1NuSwV1G4iGI+ziXgnynmRVbRdXcXv1fUWzbu+YrJhbgUTKucHy5gmR8ea9L0eeKhpLijzfWYZSnugzSiuVnUBnFvG8orhZBJB5gjDbTgxPI9asFSCQRBBj8gf413xmpK0zglCUXTQwFPSAp4piGpVKKcCgCEUttSZgOSB8zFR8Ze2fkCf3ClY6FFMa43dRAJAP5CcehIqoNaTMAZVSPNwCTPbiM0th6sJRTVQF4zlxiOF5kwpEk96f9dH3z/wAv/posNQlUw5pRSApkiJmmipxSigCBWmirOnsb2VONxAn0nvVLWahbSFm4A/E+gik5JdjUW+jMe0/tObNw2bSFnABJ4CyCcsfwOJ/ChN7SfrGi0r3irvf1V1gQI8qpatgZyRu3HMzNduvWhcYXQCniINzQfMQxiA4wQABPHatB1DWK+jtWRCvZ2vbDW8AxsYjaRvBBYxz5J7Z8vL6hzffB6mLAoL6g/V9NtCbm4WiIJfdtiOJYRiMZod0zrzKzWLIN64zSLl2UtjyzkhQSNqk4EEcHIpanoaM11dTdNxkcG3cO9QVKP7tlZAM7c+gGc5bV9UthLalQXRbayTuP2aqogRAHbvyfWpjlcflLnjjL5ivs1Fy6ram5u2vuVUwqm1eXawThgVVm8wMzUtZrUa747vvuLbG6Ap3MpLM8iFk8kD49qGdS6q1xpdsEEeYlifTAnA5+vFMmk3j7IM7hHLFg20AI7NAXElVaOOKzk3J22aQWqqKL2r6/dv5kmRI7kR6Djj0E55oUjLvO9tzNIChgdxPYnMGuqHwrId9zBhGweVVx39e/M5rTeyfTEbUXrYQAeG8ABfJDWCDz6+lS1SsFy6BXRdLdvXStvZK2nZlVjIULki4eTJEDAyatau0wYtdJLKtzcCWadrhZEmTiO/eunsXd8HWalXKj7O/bA48xOBwc4NGva62u1bhdFPhXLRHJkvbYYAk43fSplxKjaK2x39TS+xI8TRLAMyzLIAhit4qYyJn86wWg9nr+pDPdGoZyySVu2ljfzhmyfj9a1PsD1IrZtrvtogLc++dq3IYgkgAyYHMUM6P1srvCtcMsnuohPkbPaqhrb2MskZcKP7yR9hLF+zqjprpfwnVjtYrkefafKSNyso8wz9a2mo0gu2wCvFv3tikHzxsJIM5hoI7SODWR6br/APTdMzFhN3Z5sf1lwQBEferSdC6klyz9t4SNLQrHI2tncxwMTHrUTST4LgnXJm16b9kPFWVKgC6PDBke8q24G4CDOd0EQGzVUatbKC3qDusghkuL5gggEIRww5BiCZMSTFaXRLbYaWNjFL7cNB2sHEwPeUkDBxx6VL2i6DZt2Lluym1Rba4ykbkYKkFYYkqfdOMYzNRF8I1yxSm6MzrrZvWEFhF+xZmDozB1JIGN202wVPPHlie1EOhau49i21wbmZrqs5ZQDsFsoTHco04AGDXLXdECIl6ze8HUKVNxFbykXFGwq0CAZWQQcsee9bVeHrbFxLTC25lysRcVgDkQQGX1gDHIFdOHK8bVdHLnxfyd9l3pPWVvBoKAb2CktO4bjtIjHEd5yD3orsb70fJf5k1597F+y98w1241sW7wY2CBLFVBkA/IjvgHmvS7lvaxX0JH0MV6ODNuqZ5ufFo7XRwXTk92P5fmAKkdKsZz8DJ/ea7qSKZie3Nb2YHC6FUdlA9ABQ+3fg4IYZ4+eM+g4n5GrGuJ5LAT68fz/wCvqEt2mtNuObZJ3GB5TwDBPukxJ7fWIbZokqLOt1WxgrftHIAJ47zHBMCh2iWbtwD3FI2yTGZMdoAgn+FFU0yi64xAAMk4UYG2PTHwjy1Qu2CLhUZ81sHzZcEgqTOexUnvu7jhO7spVVHTV3iWI2kSsyYyFjcSAZ4YARnNU/6Luep/8P8A9ldtBbLX9oZyNrOZORLgpntICN/w96OeC/3m/L+VHfYm66LQRvvflUhbP3j9F/lUNRqgqkgbgoJLSAqxHLnA57TFUF9ptOruo+18gAdA2wH9ozGQuMgRyZolmjEUcMpBTwz94/8AL/Kn8M+pj18v8vjQTV+0UPsVJmIJaOY5kQvPrVK71u4y7p2qxI5HYYhjPp86xl6zGuuTReln5DS9ct2bjTvJQHBO2TxAgT+74TWT6lrmuAbiZ595gv8Ah7RPeq2r1JKF4kQATMls885MiodXseFsAbJQPO7A3Cdojjv3yD2mvPyZpzbbZ2wxxhFJHG4vihAm7fBB3cFucEngAR24rpe6k5QWzDFZWSgBMTySOJJ+Pzq/otMBftCQIQsHIwYTJ4z5sE+tV9fYi45OAWvECcDz3BCwM5FZ2aFPwi42sIJMCBE8YmPw+tRXpfvSwt7CN6iC43EAeZhjPeD2/Dte1C/YleRk/iAfxyCI+Vd0uC7qDClfFdB4aQTG0tIBgGSFPIppjo6ey/Tbd26QwyFK7y0s3mQGSfXdx8q76DReBqOoJIADXEtyeZs60IJ+ZUQPWhOmvPYZtrAMZaQR3ZTBJ9Cvb4VYt3rpN26qeNCNuuyDt8QMRuVj5mJXBGfliG/JUXyip1HTm7YtgD9rv2iVgGIOcY9Kt2dQbV+8+6CNwVEOXmAYMSV4+ZAGM0K/pMiwu9CFgi3EgDzZKsMyYMnGQaL+y3TPFu6oXAGuLbZgcmGD2z5Zzxj8abfA1HlnSzdv2nPhJ4zFLgJCjcgIlssML3Mfd+UX/aUXtthbqWwIutO4sBBQEyVX3ht94kcTxQ79HV5m12oDMxjTakCe0QKP+2OpbZZ2JuBFxdwaCNrJuEkRhkHrUutyo3/HafkuexPSw2lZ/P4xcAtJUwr3RACnCxGBPA9BXbWdWVHdE/WNU9seeL7LbT+yGJJdv+s1y/R111QV0zNZDs+VN0bz5i3ktxwAB3+M4qnorO25dXcwhXPkJTIYzO0y0z3mnDGpSb8Gc8rjFRQY6P1tL1x7KtetXky1h7zHcI3E27ikSQIMEevpT2ulPaso1oq1xX824x4hBBDdwCOeDIEdhQjqGlIvW7yswezfQgkkkghCQXOT2wZ4rQH2iQ3b9lfCLJfdDbFwb4U7S/h8tkAx2J/EKePSVFY8rnBfgD+zpvXL5tmz4a77n2m7yo1ptoB2gEiWJAnM/A0STqMjbekMEu2XwYUuFXaQPUgMCfvEDin1RmzqtjshV7T70yQd1skj8+M5xXTqegt2rgddytdChdpdmuXEWYZC20gpAzz6iAazXRtk+fv2KnTr9jx7bvtYHTDcILEFIHmQSJ2rycgDvVbqfsuLrrxcnzC5b2qyx7odAM8QCBkrkCsjqusNZ8NfDCAI+bcEBWLAqWIzC49e/etZ7K9RBui47OltlH9ZIEhw4YPgEbdwiBzABzVLsifko6XVaxHa14e+4qhhcO6LiidstPmiZ5Eg8nmufUddqbKm8gLKQN9mCWVgzLca2T2wDHMk80d6o/8ApO+0Ja4HTxoSBFy23I5gOY7kd+9UerdNuJuv2ijhjsuJuBt3SQgIEGGbdI5DH45NXCbi/hJyY04q+Qp07WG7bVypQsASDAPmAMwCYBmRng1ZNZ7o/V7Q221RrEEqVYct5dqb44AMDA5jtNaSK9P0+XePPaPJ9Ti0nx0wXqWBzJg8CfWO44Gfy/CuT6ZgCBDzyDEDsAs/hg/l3tap90lVBKiTiRMGMkjjPGeK5X7O0eYl3Iz5isdgYTgDPx+da2ZoEWnVL6q0HbafaTyButgBt3pkA9x3wa49V6hbNs3BMjzAFWAZVcNMgQSrAMPlGJNQ1+kNuNUxl7TbvDJwyQTcGTzBLADuq59KnX9SoiGDB3UELOPiDHpIP5Zmcm2k7NlFNoIafU7RcuASq3ZB9Vt20tlj+Ck4q7/TA/2tr/Gf5Vi+l6+74N1JLKviq2V4zmDnj+Md6b+kf91d+v8AlQsvAPEHNSbmoKo7BV8q7FAVfK0ie05JyfkK63nSzaVQQGuzyP2Pd5I/vcflUDr2UK1khWWIYLkkkmDPERHxzUhYOs1dhbzbd/lOzy9mchVk7dxP5158siktTrUadgLVdR3QIwBEnvGOf41xssXAiSMR8ew+pxW69pvYexa8PwSQ1wlQHMwwBfdPO0BSDzG4ULu+zd9HUpbBQtuIR524GBvIJyq5+HxqNGitl7lLTktpHU4l08MngguQYn0Lc/2u/ar1C0FO0ktGxJLT7pYOAeYwI7YPwohZsX1srYNp3cEOw8PzAK0J2gg/nnmKzn64GceIDG6CQJYZzCYiPTGR8KimVwaqxq/B1w2ReVQqrnygHYY3DkgKwPeVk5oJ1vUkwRAkFyAZINwmciYIET8u9c9L4jagvsW8u1yd0gEKpJ/akELJEzxnND+q2tjbLgaVS1Hb313fOMwPhJ5orkfgqfrO4BeQIxOB8u5/yq7410oAT9msnLDaCiliBiZImIjn4zXG2oFyMRA90D7wnj4T9Ks7EVFBbzi6+8CTAtpbIY9uQ4PwJ9aoEWeg2vEXUM671FpuAPIQNykYkcAfD60Z9lLZGk1siJuWVOSfv9/lQboWrZFcBiocbTn9lpHA5gEmMdqu6S09m3dlwqM2/aVUhygYjzgnafhMn45iW+zSHaZw9q9Ii9P0hQHebupVVEncFv3FHxmeP7xq97NdQ8PWaoJBnxEV8kELcENjAHl5JzuFB9Rqgy2AXdwiruU5QlmJYr6KcA/LPNDRrvtCtq2CzMRJMDmSYEiPlVeCu5to0nsxfKdS1BTYNy6lWJIUBZYGOwMgRXT2v9qFs3RZNpbyLb3E+JgG4QSAVDDsD+NC9Ld1F0tYS8gCqWKbeACN20kGCOcRwau9G6SG1dhdSCZuAMWJ80OGHmBBjA+tJfE7G7jDj3Dn6I+nWja/WTbHi/riojkkkW2tBlX0/a9BRvU9MtC4x33pZmki3cEKTx7wmT/8Vx/RugXTXABAXXWhHp9nbWK7arq939Ye2tuwCtx9rFCSNjY7iD3x3JpxUnJ0ZzklFN/vksHploq2bxOTBS6cgYnzH0Hagnte6aEXtTbtB7lzqCq5JMnfYW+oBgx5geB3zRC77R3Vu21a3ZY3SkstsiJjvMn/AC+FGtX0lNUt6067la9ZeZypOjVAwjvMD8aGmpKwTVNoyi9Y1Bs3C2na214BSGPuhQx3xtE8AccwO9ED7SkGzP2jJctvAEYa1HvDHJPPoKz/ALU9MI8W7buMp8JLkSSAqPDyDz5YPw2zQv2evXnuLbZxsYblkJ5jIGLdwgbhzjMA+lQvobTvi/ZBrq2iGo0hKiGGs2gsTKq7OM5PoBj4/Ojuo6L4Vrw9qx4ZtIFUkMbVstLqTtUFFXiDjngUB1sDxELMtvcpKAQAygspZnAMSN3MQwyRNFuh9U3XF+0tlBd3bd+QG3IYVd0+QjjHxpkz7v7Aq11m01u2LN03SQx+ztOAh8M74AWSREggwYwKK+zHXrd58MHtO83F2Ow820LPlK4aMmOav6fptqzpNC6Kq7XspcIwG2MbTExiTPNZDpHSbmlSwi6d9SfH1ds21ulI8OCGgA7iUkj6GhL2Kk3or5NhY0AW7cVPLvew5BLNtwT5VJIWWW4JHAPwAq1q9QEBniOc/THesx7Qa9tKVb7QsE27FVYUqTBZZjAcECY80zV7pGkuNaU3A5UgFCdpMMF4KE49D8TIrs9JJq0cPrYJ1IfWax1BAZVkiCRuI7mWkD1xHbn0o39QYJV2HIJ8MFCQJHmVYzlpnuZiM3NTa3XmDjCCPUSpBjBgmBJBzXfTWkZ97sArRAYFAY4w8Y4x3ifSOvs4ugVcumGDsLixO+zaJIPMFTPwMqc9wKzdq2HRgWTba3W92AWVZhwGM+6Y9QR687T2hu6czvhiAYyJ9SA0wOPzHrWG1KPp38YAmzfRlgyQhClk8wwTAPckwPWomXDopWb5t3b6tcHmts7EiAXQANBBjIhvkV74rpF37o/xN/KrntsEC6e/4e11uL+0ftUkkqBHIgY/tGJzB/xE/wDuR/1+NRrzVlOXCdGcXUH0iIx8h6CifQfaK3ZuM2os/rC7QsNtlSCIIkRMKB2iKEowLu3C7hAySYglRxMAj6iuN1lXtJYhhPoN3PbuPpXmrhnWkanrntrYa5Zuaaw4dN6OLzEyG2gBIcxwe3fg9iae1222ty7YIV1BGxwTmJ8rAev5V5so44IDL70KTLDt2HOcxNFW6mzsojyJbZQJGPIVDQZiJB7cCtN5LoWq8np/ROp3Lt2+RZfau1QCUDghFbbE7SDvJB3VhtGpu9Rvm6uwBr7MgK4IDCNxMHMfP0NX9D7Spp/HDWRdPlYEMAW8tq3swvzb6/Oq3sjrvGv6y4qIk2rsAsxI8VuD8QAcx688UTntEIwqQK6dfC6W8Y3+eZ7/AGltrcSRJzPp+VCNXdF647sQk7TtBJA2gAjcTOYJ/Gidg7rAtpjfcVQvP7YbI+TiOMzM0EKAbf3R3Izj+Px+kots7WtUq8H8Y4Ge5zxipfrBFwv6owYiTu3zumZicgn41UtCGcR5VIA4yIY89/nRGywFm0FIDnTsbmBgtqH2ATJB2gH1AM+goAKWBp0a291bj2syLbQxlTtIJIxJE9s94q6dNZuabW3LIcIz+GgYjdCi0xBiSxLE944+VAdFpoUqGBjODzkcT37/AIVoOhavZpXt3CA3iXHOH2hQqkSwEE7UJ9fnNE5J9I0g05Iy3UummymkaCVvorGRIncAV+HIxXLTXBbuXGUcMwAxGT6R8KJdd13iWtFbB/qcFePuEMZ+9B/AfjV32L6cbztdKyod+RAnY7AycYMfl6VV8cjSudfYz3T7Vz9bKodrlH5JBjwyWH4gEfGa2nWOs2EOjUC6XR5ZFUQQptyQzmDuZCPTNB9FZJ15vONv9ZukwolGTkbpOe1cfazpTnUW3DB1ZUKlQ+AiqpXKj7p+Hm+dHFoEvha+v+m29jb72wVbbZs3bi35vFFbylAqiHjIHf41X6/olN+5dXYytdeDuBnc04PH09al0HrmmsqkoiuvLFrYM5nlyRz2FXdR7TaNnZjetLMH+skyCMzsI7RSUtXY5QjLj2v/AAzJ0zC5aO1VUMJIZQIHc5zW30/W7trVXVhBbCW/M3DtbRBAbcIOe4/ZoW3tPoCjK2oseZHWS0ld/LCLWDVy17SaNhm9ZLDJgt2iQfs8jAwT2pSezCMVFcoCXB41xg6tacaVwAxUqCAzBt4JBw4kfA0/s30UW7Dv4rMfBBHhkDsrsFafUD04zgmunXLVq+oQMAbtm4qDbO4+H9mRtJAMqpzkQMGuH6O+k3LFi+t9PBe48BbjFNwZLSFhuJnJc45j0il4NJa9L2+3IR9oOg27g1dtV2hrQvKFB5tKhOBzJJPzIoT7F9JuW9MXa2drFrjEkAhSFBXaFLOuDjHMieK0+p15tOHe22LbWTHeQJPPExVDT9eFm14V1CCUcYJnz7wmYA/Z9aXNUTJc2E9cT/RrHawa3eYlYAPmbxMruIGWBiTHxrIdPvl9W9pC4vJdDwlsGPEUKCWa4oAO4EHOD860jdUuXfGsJbDW79pL4YkhhNq2uBEH3eJnmg2k6eq37uqMAfqukuzjmw9sXCT2gWx9aEaJS0r6mh9rWtMYfAJv2mnHNnYSJ5G+2sEfeFWLXUEZjaRhKKIEnCwBwR2kD8aG+1dm5dvlrLodPc2t4iGQJKK0kEg+Z1PxAPpQDo+nvhCbpdLu66peYJh4JEAHJDTkzE1vglpI488d4I0g0TT5pMluD2JMnAmYMR+NELoIk45x8IUyD9D9awXUtbesqb9p3e6jLt3hmgyIMTnI+hNLoXtDq9TdHiqF2BnQmy6iSVBU5G7BxnkH5V1wzRlHZdHHPBJOmaHU2mYyFDTPLFfd4gwSBMzj64FZ/q3QjqbbvvKNG5SMAFdxEnliTjtziimj1jm5cLKzQdo2W8AkSSV3SeO3xrlqOoh0RSpVjIIlQPKJMEtJGD3xtz6094y4FpKJluqaprmjK7yLfgh7atAKtbYlkwPeUiB8MdprL/0zc+8fy/lR7qXS/DuXbe51JBu2CzLDT/WhpPOTjmG7yKxu0ej/AE/91YzkzaCRvbyBLIdjLsXgA8EPAJEZnB/D40Mut9nbblmDMRjyw+xc/EyfhNT097xNiO42LLeYheYnJPmJgfGqOruKjkKZEiGzHAJx85+tcnk2LHStC126igEszqvwzkj6AnkcVqAg0t0BbKsWXUAkOohXukLJyFhbZWJzOOM5a11RLYVg7k7yzKJWYDKBuGeCRj71E+i6/UG6dqEnYxYGZlVYzwcyZjHNJ2XBJvkopuubY2xtVsMGghEVpABIkrug8Qexo10XR3dML7boItMxIx2GZIE5X4cVm7nUyEDAyACF4mGMkQZIE/Grz6m7d01/UMwB3WxtGBthlJkz32475NN2EK7IvNg22Qy0BvkwgYAMMPMv0oeXJ4x3/KrGot7bCsWYnc5yGHuomQCB854+lAr+qJ7z35Pw+tWkS1ToP9LvBGcttGCQzCVBbaoJHaM5zE96p6zytHiBlXAZDI44kZ5Mx60Ie4UYwBiO3wyPlVzVIFtSuAXEZyJBMY+lCQWqD/RtXvRltWi+2CzBTJ8w7kwuY+tFNVqmtaYkW7ttWLKVvMkvhDghYII38ROfSrX6LX2b3YiSipDKDALpnaeTzE+lHfavpdr9Xc22ZiLyOA3K7p3LtGODg/KjVJWWuTzzU69WIMARBgsfxHODk5qz0Sze1JPhsoUFjgL+yjOYwSTCn0rN6u0Q1xoEBz+ZrcfostBmSZ/rgOTHmMHExwaGqQQ+J0U+lWV1DOP1i55FDHcGUMC4WBLc5J47VW9pQPGZVEKiAiCTKhFPdoPM/Wu3snYi8Q0NFrkjuLrCaj7QpOovD/dt/wCSpH5Uq5NF/wA7KGntb9GxgQLoABHZs/vNUDoI9Oe8Vv8A9HnTV1HStYjYi/ZaYEiGXj0xI/Gsz13o62tbdt8jcxHbDIWH7x9Ka7oi2lYG/UR6r9RW49jehks93aD/AKO+oST5Xa14YKkjIEySf7QrNdPwfLAx6D1A57816j7G5FhfvaXWqf8AxEolwgUtjne0S29fZLizJuXQIUhj4mXGW80lvSi3T7S6gam2bfghLjW1ZXQlgGILQttduAMMW5IzFcOumNTYb/fJ/wAwU/uqx0e3N7WLMRfRsf3Vf/L5Gsl0dM18pitV1oXEuC1vCrt279isu9bi+5bUd459arezGsvXtS1lwtwFQw3GCYAJALTmHbAjk59dTb6FZFnxNpJa4EfztBC3oiAccH61Y9muiWrb3jtYsL7AEMdwWQAqmceUCqk41wZRjPz1+sGHXNp9TaS3YZotuT4AVhtLGSCbg3+Yn044xQTqmst2bos7ySePIxlboXbESvIIgHma2Wl0CjUWVIvKPt7e1FEAIxgH05z8T8aCa/2aF59IVYoEZlfDAqEYZU8ySj4yRNSqstzklSCPR1CaN9Ou17ieIjeYBgWOARkEqG+9wKr9U6izlStstudz5YYoHYktABBgmfp60SHS1ewJFtoAUGQLg37MbiPVo3CIArHW+k3rStftmFGxioAuyHFu2QBzhlk8EBvhTi/iM5r4aDmluBktMGl5QsAR5uVdio+OaJ3bWfhWX6Z1xDft23DCSEddl4lvMIAEkr3yCTniiN7Xul8W2L7Wu7QxtCNrEhTjbtIxO4963s5dQnYZlbyASYIJbaAVM7p9BAnNANc9m7qbmnLSbRPKkk+dfKjoByOed0/GaK3dQf1gWCjBvMCTsAIjIBYxuOIE1y1GjRLRAYksVlU2kqQAGZlSTtAS4PmKf1H1wCus6IagE25tum17JkeVhtYNEzyZk/KKpf0x1T/Yaf8AwNV+71obgbUxG0b7RAAzEKYLREcV0/pt/wDaj/Cv8q6NovmzH+OfWtnl+t89xxbB8qADGfKoX+BNdOubd42kkQB8goUfPmfyojr7+zxPAuK4ugeITaCnGQAxLHkzI20KdBA37wJI3BZ2jMcHzSflXO4NPk2U1VIvdA0RZ1Ee+9lQfgXYkj8QK0Gr1Zt6m7ctoq3LmpuIu8SUBnE/Aj5fCo+xusS3etXbzwiOPLIyttV2RuJgGCY3ADjgAVza876ncQ3h+O1xNzggbi5C7ZIJ84PzWs65Nd6jaM51PorWbYJZXhgnlLehOAR8Dn5VoLfSnPS1MMCbqADaftA7gBRjODMD0ov1Ob5COElctsABG6IB5jCmq+p6URpDatkNuvWyRKyFQXSJP95kokLD1Jv96KftSpVLQZYkuc+hBX6+X8qxKCTWyu9Adl2kqG8K6QsyWYKSqLH7RLLHb86F9J9lr9y4q+E6nxLY8ylRBcAkkjjM/hTXCHN7TBd21N1uAA8GTA5irOuvA6dFAGLnvepgk/QmB8BRHrfQLtnBX33JkQRMk9q6avoTrpdHvUA3bsBZhiDPIIlfT4TTRFeLDXstZfS6G9qhtLeHaYI4O2JMEwQcyIrSeynUG1NmxeuKqm5qIhZ2+VtkDcT2FAeuPdt6MW0CBWZRcU5lEVyghokeXvyVAoz7BBV0mhVpxdJ+U6lcknttYkz6D8Je2vJ0PWOTVO0v6+55z7TaZFvPtIAxjd6gGSK1v6Jvetf/AJC/vWg/WOisbrlzsVl8rlQZKqIUwQQOxMYrTfom0ygohdQ5v7tu0z9nJKhvkCfpTfVGWPiTYC9mLgOoeD/q2/8APejntj0eLaalRg2zbf5/qw2H8iPpQP2etpZ1FzxHKgJtEJumbtw+ojA/Otlq41mj8LTgXSbiqxgB1Gw2ixE9iPXgVL7No84qKv6IkP8AR2twc3Uj47Ssx6xQD20J/pIjywVtnnPmtqOK0n6P9ReFlE8VkCeNb8IeHjYzg48EzkGZYk81jPaPXG/rg4A2eRT5e9tvCYSRnK+sZoXzMzaagr9ylYdRO25bY7ROSYl1keXP4ith+izSXBq9NcIbw2sX0diTt3tcJXk5Yps9eB+GUsXVLMbpI2sJgqrspbKW283mIXAIjHBrV9Lt3GTRNaF4oNS6sA1yQpezBY24Mgd8VUuiIxTdI1XtHaZRaJwVayxBIkQoU4+dXemXANbq0iJ8N59fs0FcPaTTXQrKgf8AqvvOeN0+8ZOPWulg/wD1Bm+/pkP0Zv4AVj4OuXyx+hX1F4JpdRP7F6/+bO6//sK7dNuE3tUu1stbaMz5rYnjjI/Onex4n67bgH7RCJ+Nqyw/On6Nc/0k/wC801i5+OVP7qdcEt1/f+ok1y099PDdpR2Zra3zuzG/ygzMgVG/qlDlAHzcAncT4RYXGLPnBIJzVTS9YvDqD2HYG2GIC7VESAy5Ak4Yd67+0JZhqLZJKQsAQCou2ntttPruJyZj4xFDVEpp9FvSasslwAOR70QuPKJENliDGVwe3IrPaf2lt2S6NaZjanBCoCBdQqIAkczV3Q+1VkA+Ndto20bdobaCQQYAmOFJBPJqj0nrekuWwdQ9hb5bzs1tJIJgS23bxByf2fhV44X2jPJKo8Pk1fS71rU2E1C2UVz5vLG4MhZgJPrsH1oxqrS3LbAkEMp9Jz8uO1eb9T9s7+nPhWben2AHawRmDGWEkKyxwpMeoo1pNLqtR4b273h2GRT5Y3DCgjIOTkz689qF2yNb7dGosaW2E4BAMyecEHvWc6tpk07blF2GLqVtiQwdixEDnzNeMf2570V03UU3vZNxAwwRMkeWNxECJ2z9aHdU1lpwXZtoQo4JMSSHt7TuPG1yfw+FWZon03wkCkoqm2Qd7AEnaxDAPAkiYOO8Yq//ANjbfqPz/nQLo/Wla+LItO9tjdPiSIBksEj4kwDRb+kW++Pz/lTtoKPHbPs+r2jf/WNCsw3hjUbmBaTtCIkA/wBn8KrajpqrnUOtu2f9Y1q9tJOdnlUEsQJj0FWrHsZd2geOigHcCthdwI4O8mRV4+yviEeLqdRegzDvI+hBit3K1VGKjTOmn6ZaCqU3BIBEFlBByPLiOe+a729FDK67ZUgglS2QZGS1HL3TCoXds2tiAPlGIqN/Rpbx39AgA+s/wrLU02BrWbbSXQM3r/mZionQ2jyrj+68R8vKKJQkcMT6yB+UGkUQjg/4v4RRqNSKuk0VpLgffeJHqVOO4Ge45+QrqmktRHiXhx8ex7QR3roApEbRPqZ/nUk0wbEKDHPm/nH5UtR7IWnCnaVusViPOjKfeMnIX19Ks37buFi/alEuL5lkecYPvDuBiot09gQvlBIkQW7es0xtOrDzRjt/IiimFpnbT9K3BzeZLpbbMbgsAEAbSxGJbj7x9TRKxpgtsKAAoJIVcAT6RHoKCd+Z/wCFf3RU1KiefgQqgn5kUqYWgZ7a6cD9XAEBryW/eIgXd2Z9fIMUb6N0S3prwuW093dG5py5gn1iP3mh92yhMlSSG3A7uCJgxHOefnVxNaw4/Mz8+1HRV2Vk9j7IZiGfMACVxEn0zzVO5oRYUmw5Twr6pMEszXdnB3RE32GQY2z2oyeoThkVh8aiNWh/1NvHw9O/5flQmPnwQ6eNVaabt8IvnJ2NCksSSdsDLEyeMsaD3eh22dUHiB2Bclg5AZSrFAWwEDE4H+0PFaJepj9pAQe34/OonWrP9WJHBxj07Ukkhym2Y3XdLUqzNsISLh2vJnsSqMCxxxNXepdNZ7dkWmICahrm6GBIK2sGFHdPT17zWpXXDnZn5j90fxpz1CPdEevf+VFKhbtOwP1rSOLgxu8gJ78MY+fetL0lWueDfdVVxZAwsYKzEHmD2ocdW33sf3B/OuKsQcED0IUCfwBxU6G0vUOSpoIX9eli8/i3FV7otsqmASynb7vx2rmrXSrU3LdxQR4dtrRUxnax2kEE+h+tAL6F/eIYDjcoaPlumPwrvauXBhbrADMAADPOBT0M/wCX3H1isvVEvFQLbKjNOTMbf/4Ws9+mXqDI1o23YW7qlHjcoJtNuUE9/fJ/4aN6jTM7guxZwDDHkZMjdE9z9aFdZ9nG1SLZe6dpIKjHlPqCQY/zqqZLlHwjzU9QXG0MP710t+QVc/vqd7dda5ct2/KoLlJJ2KCBO7BIE/Stnqv0b+Gsb0iAJ2gtnEyVGfjVfpfsyLDP9rcO621sjycXB5uUOfT5VXJlZm+ka1j5CrMihmAD/wBWFEsVDc4X3Z+Vbjpvt74VuzaCKwtgNuNwrBAKiVC58pnnntihmn9nEtuHF275Z+4SZBDAgASCJH412T2c0jkLs5OfKcfhvz+VPVeQ29gt/wBs7TX0u2Ldx7l1djKIPckSSZOWJBAmJzVb2kui7oPFRRdhlS4v7VttwkhR/Zz8vyjqPZZbQG13VZwFdhyvpnsKuN7OPZVtt4wxLNIQgnYU42ehPfuTyZqtY1x2S275POtN7VX7XlVhtVpVgpkfGRRf/vE1H3dP/gf+ddX9h1adtyJOcH+BqP8A3f8A9tPo386lx9ylI//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0116" name="AutoShape 4" descr="data:image/jpeg;base64,/9j/4AAQSkZJRgABAQAAAQABAAD/2wCEAAkGBxQSEhQUExQVFBQXFxcXGBYXFBccGhYfFhcWGBcYHBUYHCohGB4nGxgZITEjJSsrLi4uFyAzODMsNygxLisBCgoKDg0OGxAQGzAkHyQvLDQsLywsLCwsNCwvNywsLCwvLCwsLCwsLCwsNDAsLDQsNCwsLCwsLCwsLCwsLCwsLP/AABEIAL4BCQMBIgACEQEDEQH/xAAbAAABBQEBAAAAAAAAAAAAAAAFAAECBAYDB//EAEkQAAIBAwMCAwUEBgYHBwUAAAECEQADIQQSMQVBEyJRBjJhcZEjUoGhBxRCscHRFTNicpLhJENTY4Ki8BYXk7PS4vElVHSywv/EABkBAAMBAQEAAAAAAAAAAAAAAAABAgMEBf/EACgRAAICAgIBAgYDAQAAAAAAAAABAhEDEiExQQRRIjJhcYHwE5HRM//aAAwDAQACEQMRAD8A7UqVKvfPDFSpUqAFSpUqAFSpUqAFSp6VACilFPSoGKlFKnpAKKVKlQAqVKnoAQpxTCpA0APFSioipCgB4p6YVKkMQFSAphT0APSpUpoAelSpUAKlSpUAKlSpUAD6VSimiqJGpVKKUUARp4qUUooAjFKKlFPFAEaVS20+2gCMUqnFNFICNKKeKeKYDRSipRXQ28cikM4xTgVDU3xbUs0wPTnJj+NT0zeUSdxjJERPcSrH84/fWcskVNRfbLjjk4OS6RIJT7amDTE1oQNFPTU9ADxSinpxQA0U9PSpDFSp6VADU9KlQAqVPFKgBqVPSikMqbKW2tA/S19R+NDNVpdpxkUozTHLG0UttPtroVpRVmZDbS210iltpgc4p4qe2lFAEIpVKKYikBGlTxTxTERiu2ntAkA+tSs2JqxbQg4MetS2XFCfpjZIIifWqzWCO4q3qdUyhRiSYPrwT/Cqdy5/8VMW/JUkvBT6jr106eKU8WCIt7wu7I5MGADE4/fXHR69pFt7agtmUJO0hQCCGAJTBGDgkYzWP6lrv1jUhhhQBbj5nzTPxPoOBnFaprLS3mJVm3FZaJgCQCTGAOIGK87Jl2yKa8HfjxVjcX5ClNQnodwhrqO5Zi25dx5BxAPwgD8Ae9F2cCPiYr0cc1OOyPPyY3CVMUVICnFPVkDRUhSp6AFSpU8UhjRT08U4WgZECnipRThaQyFNUiKagBUqVKgAydQpPE/OrG0P6AUABrut6OJrJ4/Y1WT3O2v0BXMyKHskUQu6slYqmRVwuuTOdXwcYpRXQrSitLIOcUoqcU0UAQIqJFdIpooEQinipUooAcOaQc0lXNdHuosH0/GY54zik6KSZY02mEPvwxtnYPiGSTxjGO2CaBe0Wp8DT3X7hDHzOBRG31TTm45ZXa41sgqhPkQAMHMYBkjuIHJnFZPXdVN7aqjcoIztO2eBnJZs4UT69q82XrEnNP8AB6MfSOSg1+QN0zpx34hLZe05ZuAACW4E8mOK9AtmybYK3LJaJJZmgz2XYRtx3YHPbFANH0YXbaXWcMDc2Mp5WIMgKdoJ3cGa1bdKe3ZsCyhuDwyGghcqzLwbgGR6D1rgc5N0j0ViUY7SfBleqaI3Ct20TtWCdrAlDtDwdsTDLHyMkcitTodOt1rYBgNmT/cYriR3irNvpCrZtskBjbWSfQEjEzA77RiqH6ttvoj3DZVCZCmN3KgJ3ntGPe+IrXD6pwjJP8fcwz+ktxa/UIL60q76vThHKqxZeVY9wf5ZH4GuMV7UJbRUvc8WcdZNew1PFSVafbVWSRAqYWnUVMUrGQ204qRpRSGRilUqjFAETTVOKW2mBCKaK6RSikAwWu9rSM3AqSKIq5ZAA/zqZSKjG+yj+qtnHFSXS+pq9dUR71UXkHmhSbBxSOBFNFdSKdojirsijgRTFa6EVV1usW0JcwIJ+n7vx9KLCjoRTRVfT9StuoYEFT+0CCs/MVaBB4pKSfTBxa7IRU0tz3imaACTgDkngUMHVftntDaDjbvJUTKqZaD96Y5+tTkyxxr4mXjxSyOooLhAJnPyrzrW29TrrupSz9pbt3IZQyqihmZVLGfMJBJmY5gU91NdrnuC42ywouYTFs7Q23cxywJA94/hRX2f6gnT1u+Gqb7i2g0CcorCdi4klieQPga8/wBT6nZVE7/Ten1dyD+hWzodYAh3qot6e6oDY8S0A7hYgklC2Pl3obfsQ9hgoizddZJhm2XVuLzEwsj/AKmg9zrbvc3DLe+HMHcUUZ2kBeFA/Codd6jduXSiqATPuiR5DtPm9Dz2wa4NWekstLo0eg1llHY7bS77r3SPEGJd2CzECA0fGKM6jrWmuKgurYZVLBZ3XI3EsRK2yPjj0rF9I6SbthWJK21Zt1wA5jfuAbgQYBM9vgRWt03RwgUppjEzN0qC3ljG8rAkTgdhnNCpO7IblJV4CGq6nYvac2w1orsCgC6BIwR5XCn8BTalEfT2zctlzCkEkEFsnDTESZg/GhnU+jJ4QDW3s3VSA6J9nc2yRFuSJgH3STgfChmpU2LfiBCLT2lDKd2CqsxaSq7ZHmkTEEZEwmk+iozlHs1/WumrazbP2ZdgFBkLIkQfQgEf8NDVWqPQusWz73lF1NuSwV1G4iGI+ziXgnynmRVbRdXcXv1fUWzbu+YrJhbgUTKucHy5gmR8ea9L0eeKhpLijzfWYZSnugzSiuVnUBnFvG8orhZBJB5gjDbTgxPI9asFSCQRBBj8gf413xmpK0zglCUXTQwFPSAp4piGpVKKcCgCEUttSZgOSB8zFR8Ze2fkCf3ClY6FFMa43dRAJAP5CcehIqoNaTMAZVSPNwCTPbiM0th6sJRTVQF4zlxiOF5kwpEk96f9dH3z/wAv/posNQlUw5pRSApkiJmmipxSigCBWmirOnsb2VONxAn0nvVLWahbSFm4A/E+gik5JdjUW+jMe0/tObNw2bSFnABJ4CyCcsfwOJ/ChN7SfrGi0r3irvf1V1gQI8qpatgZyRu3HMzNduvWhcYXQCniINzQfMQxiA4wQABPHatB1DWK+jtWRCvZ2vbDW8AxsYjaRvBBYxz5J7Z8vL6hzffB6mLAoL6g/V9NtCbm4WiIJfdtiOJYRiMZod0zrzKzWLIN64zSLl2UtjyzkhQSNqk4EEcHIpanoaM11dTdNxkcG3cO9QVKP7tlZAM7c+gGc5bV9UthLalQXRbayTuP2aqogRAHbvyfWpjlcflLnjjL5ivs1Fy6ram5u2vuVUwqm1eXawThgVVm8wMzUtZrUa747vvuLbG6Ap3MpLM8iFk8kD49qGdS6q1xpdsEEeYlifTAnA5+vFMmk3j7IM7hHLFg20AI7NAXElVaOOKzk3J22aQWqqKL2r6/dv5kmRI7kR6Djj0E55oUjLvO9tzNIChgdxPYnMGuqHwrId9zBhGweVVx39e/M5rTeyfTEbUXrYQAeG8ABfJDWCDz6+lS1SsFy6BXRdLdvXStvZK2nZlVjIULki4eTJEDAyatau0wYtdJLKtzcCWadrhZEmTiO/eunsXd8HWalXKj7O/bA48xOBwc4NGva62u1bhdFPhXLRHJkvbYYAk43fSplxKjaK2x39TS+xI8TRLAMyzLIAhit4qYyJn86wWg9nr+pDPdGoZyySVu2ljfzhmyfj9a1PsD1IrZtrvtogLc++dq3IYgkgAyYHMUM6P1srvCtcMsnuohPkbPaqhrb2MskZcKP7yR9hLF+zqjprpfwnVjtYrkefafKSNyso8wz9a2mo0gu2wCvFv3tikHzxsJIM5hoI7SODWR6br/APTdMzFhN3Z5sf1lwQBEferSdC6klyz9t4SNLQrHI2tncxwMTHrUTST4LgnXJm16b9kPFWVKgC6PDBke8q24G4CDOd0EQGzVUatbKC3qDusghkuL5gggEIRww5BiCZMSTFaXRLbYaWNjFL7cNB2sHEwPeUkDBxx6VL2i6DZt2Lluym1Rba4ykbkYKkFYYkqfdOMYzNRF8I1yxSm6MzrrZvWEFhF+xZmDozB1JIGN202wVPPHlie1EOhau49i21wbmZrqs5ZQDsFsoTHco04AGDXLXdECIl6ze8HUKVNxFbykXFGwq0CAZWQQcsee9bVeHrbFxLTC25lysRcVgDkQQGX1gDHIFdOHK8bVdHLnxfyd9l3pPWVvBoKAb2CktO4bjtIjHEd5yD3orsb70fJf5k1597F+y98w1241sW7wY2CBLFVBkA/IjvgHmvS7lvaxX0JH0MV6ODNuqZ5ufFo7XRwXTk92P5fmAKkdKsZz8DJ/ea7qSKZie3Nb2YHC6FUdlA9ABQ+3fg4IYZ4+eM+g4n5GrGuJ5LAT68fz/wCvqEt2mtNuObZJ3GB5TwDBPukxJ7fWIbZokqLOt1WxgrftHIAJ47zHBMCh2iWbtwD3FI2yTGZMdoAgn+FFU0yi64xAAMk4UYG2PTHwjy1Qu2CLhUZ81sHzZcEgqTOexUnvu7jhO7spVVHTV3iWI2kSsyYyFjcSAZ4YARnNU/6Luep/8P8A9ldtBbLX9oZyNrOZORLgpntICN/w96OeC/3m/L+VHfYm66LQRvvflUhbP3j9F/lUNRqgqkgbgoJLSAqxHLnA57TFUF9ptOruo+18gAdA2wH9ozGQuMgRyZolmjEUcMpBTwz94/8AL/Kn8M+pj18v8vjQTV+0UPsVJmIJaOY5kQvPrVK71u4y7p2qxI5HYYhjPp86xl6zGuuTReln5DS9ct2bjTvJQHBO2TxAgT+74TWT6lrmuAbiZ595gv8Ah7RPeq2r1JKF4kQATMls885MiodXseFsAbJQPO7A3Cdojjv3yD2mvPyZpzbbZ2wxxhFJHG4vihAm7fBB3cFucEngAR24rpe6k5QWzDFZWSgBMTySOJJ+Pzq/otMBftCQIQsHIwYTJ4z5sE+tV9fYi45OAWvECcDz3BCwM5FZ2aFPwi42sIJMCBE8YmPw+tRXpfvSwt7CN6iC43EAeZhjPeD2/Dte1C/YleRk/iAfxyCI+Vd0uC7qDClfFdB4aQTG0tIBgGSFPIppjo6ey/Tbd26QwyFK7y0s3mQGSfXdx8q76DReBqOoJIADXEtyeZs60IJ+ZUQPWhOmvPYZtrAMZaQR3ZTBJ9Cvb4VYt3rpN26qeNCNuuyDt8QMRuVj5mJXBGfliG/JUXyip1HTm7YtgD9rv2iVgGIOcY9Kt2dQbV+8+6CNwVEOXmAYMSV4+ZAGM0K/pMiwu9CFgi3EgDzZKsMyYMnGQaL+y3TPFu6oXAGuLbZgcmGD2z5Zzxj8abfA1HlnSzdv2nPhJ4zFLgJCjcgIlssML3Mfd+UX/aUXtthbqWwIutO4sBBQEyVX3ht94kcTxQ79HV5m12oDMxjTakCe0QKP+2OpbZZ2JuBFxdwaCNrJuEkRhkHrUutyo3/HafkuexPSw2lZ/P4xcAtJUwr3RACnCxGBPA9BXbWdWVHdE/WNU9seeL7LbT+yGJJdv+s1y/R111QV0zNZDs+VN0bz5i3ktxwAB3+M4qnorO25dXcwhXPkJTIYzO0y0z3mnDGpSb8Gc8rjFRQY6P1tL1x7KtetXky1h7zHcI3E27ikSQIMEevpT2ulPaso1oq1xX824x4hBBDdwCOeDIEdhQjqGlIvW7yswezfQgkkkghCQXOT2wZ4rQH2iQ3b9lfCLJfdDbFwb4U7S/h8tkAx2J/EKePSVFY8rnBfgD+zpvXL5tmz4a77n2m7yo1ptoB2gEiWJAnM/A0STqMjbekMEu2XwYUuFXaQPUgMCfvEDin1RmzqtjshV7T70yQd1skj8+M5xXTqegt2rgddytdChdpdmuXEWYZC20gpAzz6iAazXRtk+fv2KnTr9jx7bvtYHTDcILEFIHmQSJ2rycgDvVbqfsuLrrxcnzC5b2qyx7odAM8QCBkrkCsjqusNZ8NfDCAI+bcEBWLAqWIzC49e/etZ7K9RBui47OltlH9ZIEhw4YPgEbdwiBzABzVLsifko6XVaxHa14e+4qhhcO6LiidstPmiZ5Eg8nmufUddqbKm8gLKQN9mCWVgzLca2T2wDHMk80d6o/8ApO+0Ja4HTxoSBFy23I5gOY7kd+9UerdNuJuv2ijhjsuJuBt3SQgIEGGbdI5DH45NXCbi/hJyY04q+Qp07WG7bVypQsASDAPmAMwCYBmRng1ZNZ7o/V7Q221RrEEqVYct5dqb44AMDA5jtNaSK9P0+XePPaPJ9Ti0nx0wXqWBzJg8CfWO44Gfy/CuT6ZgCBDzyDEDsAs/hg/l3tap90lVBKiTiRMGMkjjPGeK5X7O0eYl3Iz5isdgYTgDPx+da2ZoEWnVL6q0HbafaTyButgBt3pkA9x3wa49V6hbNs3BMjzAFWAZVcNMgQSrAMPlGJNQ1+kNuNUxl7TbvDJwyQTcGTzBLADuq59KnX9SoiGDB3UELOPiDHpIP5Zmcm2k7NlFNoIafU7RcuASq3ZB9Vt20tlj+Ck4q7/TA/2tr/Gf5Vi+l6+74N1JLKviq2V4zmDnj+Md6b+kf91d+v8AlQsvAPEHNSbmoKo7BV8q7FAVfK0ie05JyfkK63nSzaVQQGuzyP2Pd5I/vcflUDr2UK1khWWIYLkkkmDPERHxzUhYOs1dhbzbd/lOzy9mchVk7dxP5158siktTrUadgLVdR3QIwBEnvGOf41xssXAiSMR8ew+pxW69pvYexa8PwSQ1wlQHMwwBfdPO0BSDzG4ULu+zd9HUpbBQtuIR524GBvIJyq5+HxqNGitl7lLTktpHU4l08MngguQYn0Lc/2u/ar1C0FO0ktGxJLT7pYOAeYwI7YPwohZsX1srYNp3cEOw8PzAK0J2gg/nnmKzn64GceIDG6CQJYZzCYiPTGR8KimVwaqxq/B1w2ReVQqrnygHYY3DkgKwPeVk5oJ1vUkwRAkFyAZINwmciYIET8u9c9L4jagvsW8u1yd0gEKpJ/akELJEzxnND+q2tjbLgaVS1Hb313fOMwPhJ5orkfgqfrO4BeQIxOB8u5/yq7410oAT9msnLDaCiliBiZImIjn4zXG2oFyMRA90D7wnj4T9Ks7EVFBbzi6+8CTAtpbIY9uQ4PwJ9aoEWeg2vEXUM671FpuAPIQNykYkcAfD60Z9lLZGk1siJuWVOSfv9/lQboWrZFcBiocbTn9lpHA5gEmMdqu6S09m3dlwqM2/aVUhygYjzgnafhMn45iW+zSHaZw9q9Ii9P0hQHebupVVEncFv3FHxmeP7xq97NdQ8PWaoJBnxEV8kELcENjAHl5JzuFB9Rqgy2AXdwiruU5QlmJYr6KcA/LPNDRrvtCtq2CzMRJMDmSYEiPlVeCu5to0nsxfKdS1BTYNy6lWJIUBZYGOwMgRXT2v9qFs3RZNpbyLb3E+JgG4QSAVDDsD+NC9Ld1F0tYS8gCqWKbeACN20kGCOcRwau9G6SG1dhdSCZuAMWJ80OGHmBBjA+tJfE7G7jDj3Dn6I+nWja/WTbHi/riojkkkW2tBlX0/a9BRvU9MtC4x33pZmki3cEKTx7wmT/8Vx/RugXTXABAXXWhHp9nbWK7arq939Ye2tuwCtx9rFCSNjY7iD3x3JpxUnJ0ZzklFN/vksHploq2bxOTBS6cgYnzH0Hagnte6aEXtTbtB7lzqCq5JMnfYW+oBgx5geB3zRC77R3Vu21a3ZY3SkstsiJjvMn/AC+FGtX0lNUt6067la9ZeZypOjVAwjvMD8aGmpKwTVNoyi9Y1Bs3C2na214BSGPuhQx3xtE8AccwO9ED7SkGzP2jJctvAEYa1HvDHJPPoKz/ALU9MI8W7buMp8JLkSSAqPDyDz5YPw2zQv2evXnuLbZxsYblkJ5jIGLdwgbhzjMA+lQvobTvi/ZBrq2iGo0hKiGGs2gsTKq7OM5PoBj4/Ojuo6L4Vrw9qx4ZtIFUkMbVstLqTtUFFXiDjngUB1sDxELMtvcpKAQAygspZnAMSN3MQwyRNFuh9U3XF+0tlBd3bd+QG3IYVd0+QjjHxpkz7v7Aq11m01u2LN03SQx+ztOAh8M74AWSREggwYwKK+zHXrd58MHtO83F2Ow820LPlK4aMmOav6fptqzpNC6Kq7XspcIwG2MbTExiTPNZDpHSbmlSwi6d9SfH1ds21ulI8OCGgA7iUkj6GhL2Kk3or5NhY0AW7cVPLvew5BLNtwT5VJIWWW4JHAPwAq1q9QEBniOc/THesx7Qa9tKVb7QsE27FVYUqTBZZjAcECY80zV7pGkuNaU3A5UgFCdpMMF4KE49D8TIrs9JJq0cPrYJ1IfWax1BAZVkiCRuI7mWkD1xHbn0o39QYJV2HIJ8MFCQJHmVYzlpnuZiM3NTa3XmDjCCPUSpBjBgmBJBzXfTWkZ97sArRAYFAY4w8Y4x3ifSOvs4ugVcumGDsLixO+zaJIPMFTPwMqc9wKzdq2HRgWTba3W92AWVZhwGM+6Y9QR687T2hu6czvhiAYyJ9SA0wOPzHrWG1KPp38YAmzfRlgyQhClk8wwTAPckwPWomXDopWb5t3b6tcHmts7EiAXQANBBjIhvkV74rpF37o/xN/KrntsEC6e/4e11uL+0ftUkkqBHIgY/tGJzB/xE/wDuR/1+NRrzVlOXCdGcXUH0iIx8h6CifQfaK3ZuM2os/rC7QsNtlSCIIkRMKB2iKEowLu3C7hAySYglRxMAj6iuN1lXtJYhhPoN3PbuPpXmrhnWkanrntrYa5Zuaaw4dN6OLzEyG2gBIcxwe3fg9iae1222ty7YIV1BGxwTmJ8rAev5V5so44IDL70KTLDt2HOcxNFW6mzsojyJbZQJGPIVDQZiJB7cCtN5LoWq8np/ROp3Lt2+RZfau1QCUDghFbbE7SDvJB3VhtGpu9Rvm6uwBr7MgK4IDCNxMHMfP0NX9D7Spp/HDWRdPlYEMAW8tq3swvzb6/Oq3sjrvGv6y4qIk2rsAsxI8VuD8QAcx688UTntEIwqQK6dfC6W8Y3+eZ7/AGltrcSRJzPp+VCNXdF647sQk7TtBJA2gAjcTOYJ/Gidg7rAtpjfcVQvP7YbI+TiOMzM0EKAbf3R3Izj+Px+kots7WtUq8H8Y4Ge5zxipfrBFwv6owYiTu3zumZicgn41UtCGcR5VIA4yIY89/nRGywFm0FIDnTsbmBgtqH2ATJB2gH1AM+goAKWBp0a291bj2syLbQxlTtIJIxJE9s94q6dNZuabW3LIcIz+GgYjdCi0xBiSxLE944+VAdFpoUqGBjODzkcT37/AIVoOhavZpXt3CA3iXHOH2hQqkSwEE7UJ9fnNE5J9I0g05Iy3UummymkaCVvorGRIncAV+HIxXLTXBbuXGUcMwAxGT6R8KJdd13iWtFbB/qcFePuEMZ+9B/AfjV32L6cbztdKyod+RAnY7AycYMfl6VV8cjSudfYz3T7Vz9bKodrlH5JBjwyWH4gEfGa2nWOs2EOjUC6XR5ZFUQQptyQzmDuZCPTNB9FZJ15vONv9ZukwolGTkbpOe1cfazpTnUW3DB1ZUKlQ+AiqpXKj7p+Hm+dHFoEvha+v+m29jb72wVbbZs3bi35vFFbylAqiHjIHf41X6/olN+5dXYytdeDuBnc04PH09al0HrmmsqkoiuvLFrYM5nlyRz2FXdR7TaNnZjetLMH+skyCMzsI7RSUtXY5QjLj2v/AAzJ0zC5aO1VUMJIZQIHc5zW30/W7trVXVhBbCW/M3DtbRBAbcIOe4/ZoW3tPoCjK2oseZHWS0ld/LCLWDVy17SaNhm9ZLDJgt2iQfs8jAwT2pSezCMVFcoCXB41xg6tacaVwAxUqCAzBt4JBw4kfA0/s30UW7Dv4rMfBBHhkDsrsFafUD04zgmunXLVq+oQMAbtm4qDbO4+H9mRtJAMqpzkQMGuH6O+k3LFi+t9PBe48BbjFNwZLSFhuJnJc45j0il4NJa9L2+3IR9oOg27g1dtV2hrQvKFB5tKhOBzJJPzIoT7F9JuW9MXa2drFrjEkAhSFBXaFLOuDjHMieK0+p15tOHe22LbWTHeQJPPExVDT9eFm14V1CCUcYJnz7wmYA/Z9aXNUTJc2E9cT/RrHawa3eYlYAPmbxMruIGWBiTHxrIdPvl9W9pC4vJdDwlsGPEUKCWa4oAO4EHOD860jdUuXfGsJbDW79pL4YkhhNq2uBEH3eJnmg2k6eq37uqMAfqukuzjmw9sXCT2gWx9aEaJS0r6mh9rWtMYfAJv2mnHNnYSJ5G+2sEfeFWLXUEZjaRhKKIEnCwBwR2kD8aG+1dm5dvlrLodPc2t4iGQJKK0kEg+Z1PxAPpQDo+nvhCbpdLu66peYJh4JEAHJDTkzE1vglpI488d4I0g0TT5pMluD2JMnAmYMR+NELoIk45x8IUyD9D9awXUtbesqb9p3e6jLt3hmgyIMTnI+hNLoXtDq9TdHiqF2BnQmy6iSVBU5G7BxnkH5V1wzRlHZdHHPBJOmaHU2mYyFDTPLFfd4gwSBMzj64FZ/q3QjqbbvvKNG5SMAFdxEnliTjtziimj1jm5cLKzQdo2W8AkSSV3SeO3xrlqOoh0RSpVjIIlQPKJMEtJGD3xtz6094y4FpKJluqaprmjK7yLfgh7atAKtbYlkwPeUiB8MdprL/0zc+8fy/lR7qXS/DuXbe51JBu2CzLDT/WhpPOTjmG7yKxu0ej/AE/91YzkzaCRvbyBLIdjLsXgA8EPAJEZnB/D40Mut9nbblmDMRjyw+xc/EyfhNT097xNiO42LLeYheYnJPmJgfGqOruKjkKZEiGzHAJx85+tcnk2LHStC126igEszqvwzkj6AnkcVqAg0t0BbKsWXUAkOohXukLJyFhbZWJzOOM5a11RLYVg7k7yzKJWYDKBuGeCRj71E+i6/UG6dqEnYxYGZlVYzwcyZjHNJ2XBJvkopuubY2xtVsMGghEVpABIkrug8Qexo10XR3dML7boItMxIx2GZIE5X4cVm7nUyEDAyACF4mGMkQZIE/Grz6m7d01/UMwB3WxtGBthlJkz32475NN2EK7IvNg22Qy0BvkwgYAMMPMv0oeXJ4x3/KrGot7bCsWYnc5yGHuomQCB854+lAr+qJ7z35Pw+tWkS1ToP9LvBGcttGCQzCVBbaoJHaM5zE96p6zytHiBlXAZDI44kZ5Mx60Ie4UYwBiO3wyPlVzVIFtSuAXEZyJBMY+lCQWqD/RtXvRltWi+2CzBTJ8w7kwuY+tFNVqmtaYkW7ttWLKVvMkvhDghYII38ROfSrX6LX2b3YiSipDKDALpnaeTzE+lHfavpdr9Xc22ZiLyOA3K7p3LtGODg/KjVJWWuTzzU69WIMARBgsfxHODk5qz0Sze1JPhsoUFjgL+yjOYwSTCn0rN6u0Q1xoEBz+ZrcfostBmSZ/rgOTHmMHExwaGqQQ+J0U+lWV1DOP1i55FDHcGUMC4WBLc5J47VW9pQPGZVEKiAiCTKhFPdoPM/Wu3snYi8Q0NFrkjuLrCaj7QpOovD/dt/wCSpH5Uq5NF/wA7KGntb9GxgQLoABHZs/vNUDoI9Oe8Vv8A9HnTV1HStYjYi/ZaYEiGXj0xI/Gsz13o62tbdt8jcxHbDIWH7x9Ka7oi2lYG/UR6r9RW49jehks93aD/AKO+oST5Xa14YKkjIEySf7QrNdPwfLAx6D1A57816j7G5FhfvaXWqf8AxEolwgUtjne0S29fZLizJuXQIUhj4mXGW80lvSi3T7S6gam2bfghLjW1ZXQlgGILQttduAMMW5IzFcOumNTYb/fJ/wAwU/uqx0e3N7WLMRfRsf3Vf/L5Gsl0dM18pitV1oXEuC1vCrt279isu9bi+5bUd459arezGsvXtS1lwtwFQw3GCYAJALTmHbAjk59dTb6FZFnxNpJa4EfztBC3oiAccH61Y9muiWrb3jtYsL7AEMdwWQAqmceUCqk41wZRjPz1+sGHXNp9TaS3YZotuT4AVhtLGSCbg3+Yn044xQTqmst2bos7ySePIxlboXbESvIIgHma2Wl0CjUWVIvKPt7e1FEAIxgH05z8T8aCa/2aF59IVYoEZlfDAqEYZU8ySj4yRNSqstzklSCPR1CaN9Ou17ieIjeYBgWOARkEqG+9wKr9U6izlStstudz5YYoHYktABBgmfp60SHS1ewJFtoAUGQLg37MbiPVo3CIArHW+k3rStftmFGxioAuyHFu2QBzhlk8EBvhTi/iM5r4aDmluBktMGl5QsAR5uVdio+OaJ3bWfhWX6Z1xDft23DCSEddl4lvMIAEkr3yCTniiN7Xul8W2L7Wu7QxtCNrEhTjbtIxO4963s5dQnYZlbyASYIJbaAVM7p9BAnNANc9m7qbmnLSbRPKkk+dfKjoByOed0/GaK3dQf1gWCjBvMCTsAIjIBYxuOIE1y1GjRLRAYksVlU2kqQAGZlSTtAS4PmKf1H1wCus6IagE25tum17JkeVhtYNEzyZk/KKpf0x1T/Yaf8AwNV+71obgbUxG0b7RAAzEKYLREcV0/pt/wDaj/Cv8q6NovmzH+OfWtnl+t89xxbB8qADGfKoX+BNdOubd42kkQB8goUfPmfyojr7+zxPAuK4ugeITaCnGQAxLHkzI20KdBA37wJI3BZ2jMcHzSflXO4NPk2U1VIvdA0RZ1Ee+9lQfgXYkj8QK0Gr1Zt6m7ctoq3LmpuIu8SUBnE/Aj5fCo+xusS3etXbzwiOPLIyttV2RuJgGCY3ADjgAVza876ncQ3h+O1xNzggbi5C7ZIJ84PzWs65Nd6jaM51PorWbYJZXhgnlLehOAR8Dn5VoLfSnPS1MMCbqADaftA7gBRjODMD0ov1Ob5COElctsABG6IB5jCmq+p6URpDatkNuvWyRKyFQXSJP95kokLD1Jv96KftSpVLQZYkuc+hBX6+X8qxKCTWyu9Adl2kqG8K6QsyWYKSqLH7RLLHb86F9J9lr9y4q+E6nxLY8ylRBcAkkjjM/hTXCHN7TBd21N1uAA8GTA5irOuvA6dFAGLnvepgk/QmB8BRHrfQLtnBX33JkQRMk9q6avoTrpdHvUA3bsBZhiDPIIlfT4TTRFeLDXstZfS6G9qhtLeHaYI4O2JMEwQcyIrSeynUG1NmxeuKqm5qIhZ2+VtkDcT2FAeuPdt6MW0CBWZRcU5lEVyghokeXvyVAoz7BBV0mhVpxdJ+U6lcknttYkz6D8Je2vJ0PWOTVO0v6+55z7TaZFvPtIAxjd6gGSK1v6Jvetf/AJC/vWg/WOisbrlzsVl8rlQZKqIUwQQOxMYrTfom0ygohdQ5v7tu0z9nJKhvkCfpTfVGWPiTYC9mLgOoeD/q2/8APejntj0eLaalRg2zbf5/qw2H8iPpQP2etpZ1FzxHKgJtEJumbtw+ojA/Otlq41mj8LTgXSbiqxgB1Gw2ixE9iPXgVL7No84qKv6IkP8AR2twc3Uj47Ssx6xQD20J/pIjywVtnnPmtqOK0n6P9ReFlE8VkCeNb8IeHjYzg48EzkGZYk81jPaPXG/rg4A2eRT5e9tvCYSRnK+sZoXzMzaagr9ylYdRO25bY7ROSYl1keXP4ith+izSXBq9NcIbw2sX0diTt3tcJXk5Yps9eB+GUsXVLMbpI2sJgqrspbKW283mIXAIjHBrV9Lt3GTRNaF4oNS6sA1yQpezBY24Mgd8VUuiIxTdI1XtHaZRaJwVayxBIkQoU4+dXemXANbq0iJ8N59fs0FcPaTTXQrKgf8AqvvOeN0+8ZOPWulg/wD1Bm+/pkP0Zv4AVj4OuXyx+hX1F4JpdRP7F6/+bO6//sK7dNuE3tUu1stbaMz5rYnjjI/Onex4n67bgH7RCJ+Nqyw/On6Nc/0k/wC801i5+OVP7qdcEt1/f+ok1y099PDdpR2Zra3zuzG/ygzMgVG/qlDlAHzcAncT4RYXGLPnBIJzVTS9YvDqD2HYG2GIC7VESAy5Ak4Yd67+0JZhqLZJKQsAQCou2ntttPruJyZj4xFDVEpp9FvSasslwAOR70QuPKJENliDGVwe3IrPaf2lt2S6NaZjanBCoCBdQqIAkczV3Q+1VkA+Ndto20bdobaCQQYAmOFJBPJqj0nrekuWwdQ9hb5bzs1tJIJgS23bxByf2fhV44X2jPJKo8Pk1fS71rU2E1C2UVz5vLG4MhZgJPrsH1oxqrS3LbAkEMp9Jz8uO1eb9T9s7+nPhWben2AHawRmDGWEkKyxwpMeoo1pNLqtR4b273h2GRT5Y3DCgjIOTkz689qF2yNb7dGosaW2E4BAMyecEHvWc6tpk07blF2GLqVtiQwdixEDnzNeMf2570V03UU3vZNxAwwRMkeWNxECJ2z9aHdU1lpwXZtoQo4JMSSHt7TuPG1yfw+FWZon03wkCkoqm2Qd7AEnaxDAPAkiYOO8Yq//ANjbfqPz/nQLo/Wla+LItO9tjdPiSIBksEj4kwDRb+kW++Pz/lTtoKPHbPs+r2jf/WNCsw3hjUbmBaTtCIkA/wBn8KrajpqrnUOtu2f9Y1q9tJOdnlUEsQJj0FWrHsZd2geOigHcCthdwI4O8mRV4+yviEeLqdRegzDvI+hBit3K1VGKjTOmn6ZaCqU3BIBEFlBByPLiOe+a729FDK67ZUgglS2QZGS1HL3TCoXds2tiAPlGIqN/Rpbx39AgA+s/wrLU02BrWbbSXQM3r/mZionQ2jyrj+68R8vKKJQkcMT6yB+UGkUQjg/4v4RRqNSKuk0VpLgffeJHqVOO4Ge45+QrqmktRHiXhx8ex7QR3roApEbRPqZ/nUk0wbEKDHPm/nH5UtR7IWnCnaVusViPOjKfeMnIX19Ks37buFi/alEuL5lkecYPvDuBiot09gQvlBIkQW7es0xtOrDzRjt/IiimFpnbT9K3BzeZLpbbMbgsAEAbSxGJbj7x9TRKxpgtsKAAoJIVcAT6RHoKCd+Z/wCFf3RU1KiefgQqgn5kUqYWgZ7a6cD9XAEBryW/eIgXd2Z9fIMUb6N0S3prwuW093dG5py5gn1iP3mh92yhMlSSG3A7uCJgxHOefnVxNaw4/Mz8+1HRV2Vk9j7IZiGfMACVxEn0zzVO5oRYUmw5Twr6pMEszXdnB3RE32GQY2z2oyeoThkVh8aiNWh/1NvHw9O/5flQmPnwQ6eNVaabt8IvnJ2NCksSSdsDLEyeMsaD3eh22dUHiB2Bclg5AZSrFAWwEDE4H+0PFaJepj9pAQe34/OonWrP9WJHBxj07Ukkhym2Y3XdLUqzNsISLh2vJnsSqMCxxxNXepdNZ7dkWmICahrm6GBIK2sGFHdPT17zWpXXDnZn5j90fxpz1CPdEevf+VFKhbtOwP1rSOLgxu8gJ78MY+fetL0lWueDfdVVxZAwsYKzEHmD2ocdW33sf3B/OuKsQcED0IUCfwBxU6G0vUOSpoIX9eli8/i3FV7otsqmASynb7vx2rmrXSrU3LdxQR4dtrRUxnax2kEE+h+tAL6F/eIYDjcoaPlumPwrvauXBhbrADMAADPOBT0M/wCX3H1isvVEvFQLbKjNOTMbf/4Ws9+mXqDI1o23YW7qlHjcoJtNuUE9/fJ/4aN6jTM7guxZwDDHkZMjdE9z9aFdZ9nG1SLZe6dpIKjHlPqCQY/zqqZLlHwjzU9QXG0MP710t+QVc/vqd7dda5ct2/KoLlJJ2KCBO7BIE/Stnqv0b+Gsb0iAJ2gtnEyVGfjVfpfsyLDP9rcO621sjycXB5uUOfT5VXJlZm+ka1j5CrMihmAD/wBWFEsVDc4X3Z+Vbjpvt74VuzaCKwtgNuNwrBAKiVC58pnnntihmn9nEtuHF275Z+4SZBDAgASCJH412T2c0jkLs5OfKcfhvz+VPVeQ29gt/wBs7TX0u2Ldx7l1djKIPckSSZOWJBAmJzVb2kui7oPFRRdhlS4v7VttwkhR/Zz8vyjqPZZbQG13VZwFdhyvpnsKuN7OPZVtt4wxLNIQgnYU42ehPfuTyZqtY1x2S275POtN7VX7XlVhtVpVgpkfGRRf/vE1H3dP/gf+ddX9h1adtyJOcH+BqP8A3f8A9tPo386lx9ylI//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91138" name="Picture 2" descr="http://azimuthotels.com/u/hotel_image_variant/830/AZIMUT%20Hotel%20Dresden%20Exterior.jpg"/>
          <p:cNvPicPr>
            <a:picLocks noChangeAspect="1" noChangeArrowheads="1"/>
          </p:cNvPicPr>
          <p:nvPr/>
        </p:nvPicPr>
        <p:blipFill>
          <a:blip r:embed="rId2" cstate="print"/>
          <a:srcRect/>
          <a:stretch>
            <a:fillRect/>
          </a:stretch>
        </p:blipFill>
        <p:spPr bwMode="auto">
          <a:xfrm>
            <a:off x="500034" y="2071678"/>
            <a:ext cx="3786214" cy="3309944"/>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Wappen der Landeshauptstadt Duesseldorf.svg"/>
          <p:cNvPicPr>
            <a:picLocks noChangeAspect="1" noChangeArrowheads="1"/>
          </p:cNvPicPr>
          <p:nvPr/>
        </p:nvPicPr>
        <p:blipFill>
          <a:blip r:embed="rId2" cstate="print"/>
          <a:srcRect/>
          <a:stretch>
            <a:fillRect/>
          </a:stretch>
        </p:blipFill>
        <p:spPr bwMode="auto">
          <a:xfrm>
            <a:off x="571472" y="1071546"/>
            <a:ext cx="2594189" cy="3107839"/>
          </a:xfrm>
          <a:prstGeom prst="rect">
            <a:avLst/>
          </a:prstGeom>
          <a:noFill/>
        </p:spPr>
      </p:pic>
      <p:sp>
        <p:nvSpPr>
          <p:cNvPr id="5" name="Заголовок 1"/>
          <p:cNvSpPr>
            <a:spLocks noGrp="1"/>
          </p:cNvSpPr>
          <p:nvPr>
            <p:ph type="title"/>
          </p:nvPr>
        </p:nvSpPr>
        <p:spPr>
          <a:xfrm>
            <a:off x="500034" y="0"/>
            <a:ext cx="8183880" cy="1051560"/>
          </a:xfrm>
        </p:spPr>
        <p:txBody>
          <a:bodyPr>
            <a:normAutofit/>
          </a:bodyPr>
          <a:lstStyle/>
          <a:p>
            <a:pPr algn="ctr"/>
            <a:r>
              <a:rPr lang="en-US" dirty="0" smtClean="0">
                <a:solidFill>
                  <a:schemeClr val="accent2">
                    <a:lumMod val="60000"/>
                    <a:lumOff val="40000"/>
                  </a:schemeClr>
                </a:solidFill>
              </a:rPr>
              <a:t>Dusseldorf</a:t>
            </a:r>
            <a:endParaRPr lang="uk-UA" dirty="0">
              <a:solidFill>
                <a:schemeClr val="accent2">
                  <a:lumMod val="60000"/>
                  <a:lumOff val="40000"/>
                </a:schemeClr>
              </a:solidFill>
            </a:endParaRPr>
          </a:p>
        </p:txBody>
      </p:sp>
      <p:pic>
        <p:nvPicPr>
          <p:cNvPr id="6" name="Picture 4" descr="C:\Users\Дмитрий\Desktop\06027340.png"/>
          <p:cNvPicPr>
            <a:picLocks noChangeAspect="1" noChangeArrowheads="1"/>
          </p:cNvPicPr>
          <p:nvPr/>
        </p:nvPicPr>
        <p:blipFill>
          <a:blip r:embed="rId3" cstate="print"/>
          <a:srcRect/>
          <a:stretch>
            <a:fillRect/>
          </a:stretch>
        </p:blipFill>
        <p:spPr bwMode="auto">
          <a:xfrm>
            <a:off x="8143900" y="5929330"/>
            <a:ext cx="571504" cy="571504"/>
          </a:xfrm>
          <a:prstGeom prst="rect">
            <a:avLst/>
          </a:prstGeom>
          <a:noFill/>
        </p:spPr>
      </p:pic>
      <p:sp>
        <p:nvSpPr>
          <p:cNvPr id="7" name="TextBox 6"/>
          <p:cNvSpPr txBox="1"/>
          <p:nvPr/>
        </p:nvSpPr>
        <p:spPr>
          <a:xfrm>
            <a:off x="3357554" y="1000108"/>
            <a:ext cx="5357818" cy="5016758"/>
          </a:xfrm>
          <a:prstGeom prst="rect">
            <a:avLst/>
          </a:prstGeom>
          <a:noFill/>
        </p:spPr>
        <p:txBody>
          <a:bodyPr wrap="square" rtlCol="0">
            <a:spAutoFit/>
          </a:bodyPr>
          <a:lstStyle/>
          <a:p>
            <a:r>
              <a:rPr lang="de-DE" sz="1600" dirty="0" smtClean="0"/>
              <a:t>Düsseldorf ist die Hauptstadt des bevölkerungsreichsten deutschen Bundesland Nordrhein - Westfalen, eine große politische Zentrum , Ort der Konzentration von Unternehmen und von vielen großen Banken und Unternehmen des Landes , als auch eine Stadt der Kunst und Mode. Das ehemalige Fischerdorf an der Mündung einer kleinen ruhigen Fluss </a:t>
            </a:r>
            <a:r>
              <a:rPr lang="de-DE" sz="1600" dirty="0" err="1" smtClean="0"/>
              <a:t>Düssel</a:t>
            </a:r>
            <a:r>
              <a:rPr lang="de-DE" sz="1600" dirty="0" smtClean="0"/>
              <a:t> , einem Nebenfluss des Rheins, hat mehr als 800 -jährigen Geschichte. Graf und Wähler haben heute das Erscheinungsbild der Stadt implantiert. Besuchen Sie Goethe sich in seiner Autobiographie "Dichtung und Wahrheit" , der Besuch von Napoleon gab der Stadt den Spitznamen "Little Paris".</a:t>
            </a:r>
          </a:p>
          <a:p>
            <a:endParaRPr lang="de-DE" sz="1600" dirty="0" smtClean="0"/>
          </a:p>
          <a:p>
            <a:r>
              <a:rPr lang="de-DE" sz="1600" dirty="0" smtClean="0"/>
              <a:t>Zentrum der Stadt ist der älteste Teil - Altstadt (Altstadt) , wo mehr als 260 Bars, Restaurants, Geschäften und Boutiquen. Nach dem dieser Teil der Stadt wird als " längste Theke der Welt".</a:t>
            </a:r>
            <a:endParaRPr lang="uk-UA" sz="1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Старая ратуша, Дюссельдорф, Северный Рейн-Вестфалия, Германия, Европа"/>
          <p:cNvPicPr>
            <a:picLocks noChangeAspect="1" noChangeArrowheads="1"/>
          </p:cNvPicPr>
          <p:nvPr/>
        </p:nvPicPr>
        <p:blipFill>
          <a:blip r:embed="rId2" cstate="print"/>
          <a:srcRect/>
          <a:stretch>
            <a:fillRect/>
          </a:stretch>
        </p:blipFill>
        <p:spPr bwMode="auto">
          <a:xfrm>
            <a:off x="428596" y="428604"/>
            <a:ext cx="4714908" cy="3071834"/>
          </a:xfrm>
          <a:prstGeom prst="rect">
            <a:avLst/>
          </a:prstGeom>
          <a:noFill/>
        </p:spPr>
      </p:pic>
      <p:pic>
        <p:nvPicPr>
          <p:cNvPr id="70660" name="Picture 4" descr="Базилика Святого Ламберта, Дюссельдорф, Северный Рейн-Вестфалия, Германия, Европа"/>
          <p:cNvPicPr>
            <a:picLocks noChangeAspect="1" noChangeArrowheads="1"/>
          </p:cNvPicPr>
          <p:nvPr/>
        </p:nvPicPr>
        <p:blipFill>
          <a:blip r:embed="rId3" cstate="print"/>
          <a:srcRect/>
          <a:stretch>
            <a:fillRect/>
          </a:stretch>
        </p:blipFill>
        <p:spPr bwMode="auto">
          <a:xfrm>
            <a:off x="428596" y="3429000"/>
            <a:ext cx="4714908" cy="2656066"/>
          </a:xfrm>
          <a:prstGeom prst="rect">
            <a:avLst/>
          </a:prstGeom>
          <a:noFill/>
        </p:spPr>
      </p:pic>
      <p:pic>
        <p:nvPicPr>
          <p:cNvPr id="70662" name="Picture 6" descr="Императорский замок в Кайзерверте, Дюссельдорф, Северный Рейн-Вестфалия, Германия, Европа"/>
          <p:cNvPicPr>
            <a:picLocks noChangeAspect="1" noChangeArrowheads="1"/>
          </p:cNvPicPr>
          <p:nvPr/>
        </p:nvPicPr>
        <p:blipFill>
          <a:blip r:embed="rId4" cstate="print"/>
          <a:srcRect/>
          <a:stretch>
            <a:fillRect/>
          </a:stretch>
        </p:blipFill>
        <p:spPr bwMode="auto">
          <a:xfrm>
            <a:off x="5143504" y="428604"/>
            <a:ext cx="3643338" cy="3000396"/>
          </a:xfrm>
          <a:prstGeom prst="rect">
            <a:avLst/>
          </a:prstGeom>
          <a:noFill/>
        </p:spPr>
      </p:pic>
      <p:pic>
        <p:nvPicPr>
          <p:cNvPr id="70664" name="Picture 8" descr="Императорский замок в Кайзерверте, Дюссельдорф, Северный Рейн-Вестфалия, Германия, Европа"/>
          <p:cNvPicPr>
            <a:picLocks noChangeAspect="1" noChangeArrowheads="1"/>
          </p:cNvPicPr>
          <p:nvPr/>
        </p:nvPicPr>
        <p:blipFill>
          <a:blip r:embed="rId5" cstate="print"/>
          <a:srcRect/>
          <a:stretch>
            <a:fillRect/>
          </a:stretch>
        </p:blipFill>
        <p:spPr bwMode="auto">
          <a:xfrm>
            <a:off x="5143504" y="3429000"/>
            <a:ext cx="3643338" cy="2643206"/>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Дворец Бенрат, Дюссельдорф, Северный Рейн-Вестфалия, Германия, Европа"/>
          <p:cNvPicPr>
            <a:picLocks noChangeAspect="1" noChangeArrowheads="1"/>
          </p:cNvPicPr>
          <p:nvPr/>
        </p:nvPicPr>
        <p:blipFill>
          <a:blip r:embed="rId2" cstate="print"/>
          <a:srcRect/>
          <a:stretch>
            <a:fillRect/>
          </a:stretch>
        </p:blipFill>
        <p:spPr bwMode="auto">
          <a:xfrm>
            <a:off x="428596" y="428604"/>
            <a:ext cx="4143404" cy="2913703"/>
          </a:xfrm>
          <a:prstGeom prst="rect">
            <a:avLst/>
          </a:prstGeom>
          <a:noFill/>
        </p:spPr>
      </p:pic>
      <p:pic>
        <p:nvPicPr>
          <p:cNvPr id="69636" name="Picture 4" descr="Музей кино, Дюссельдорф, Северный Рейн-Вестфалия, Германия, Европа"/>
          <p:cNvPicPr>
            <a:picLocks noChangeAspect="1" noChangeArrowheads="1"/>
          </p:cNvPicPr>
          <p:nvPr/>
        </p:nvPicPr>
        <p:blipFill>
          <a:blip r:embed="rId3" cstate="print"/>
          <a:srcRect/>
          <a:stretch>
            <a:fillRect/>
          </a:stretch>
        </p:blipFill>
        <p:spPr bwMode="auto">
          <a:xfrm>
            <a:off x="4572000" y="428604"/>
            <a:ext cx="4143404" cy="2933699"/>
          </a:xfrm>
          <a:prstGeom prst="rect">
            <a:avLst/>
          </a:prstGeom>
          <a:noFill/>
        </p:spPr>
      </p:pic>
      <p:pic>
        <p:nvPicPr>
          <p:cNvPr id="69638" name="Picture 6" descr="Японский сад, Дюссельдорф, Северный Рейн-Вестфалия, Германия, Европа"/>
          <p:cNvPicPr>
            <a:picLocks noChangeAspect="1" noChangeArrowheads="1"/>
          </p:cNvPicPr>
          <p:nvPr/>
        </p:nvPicPr>
        <p:blipFill>
          <a:blip r:embed="rId4" cstate="print"/>
          <a:srcRect/>
          <a:stretch>
            <a:fillRect/>
          </a:stretch>
        </p:blipFill>
        <p:spPr bwMode="auto">
          <a:xfrm>
            <a:off x="428597" y="3357562"/>
            <a:ext cx="4214842" cy="2857520"/>
          </a:xfrm>
          <a:prstGeom prst="rect">
            <a:avLst/>
          </a:prstGeom>
          <a:noFill/>
        </p:spPr>
      </p:pic>
      <p:pic>
        <p:nvPicPr>
          <p:cNvPr id="69640" name="Picture 8" descr="Японский сад, Дюссельдорф, Северный Рейн-Вестфалия, Германия, Европа"/>
          <p:cNvPicPr>
            <a:picLocks noChangeAspect="1" noChangeArrowheads="1"/>
          </p:cNvPicPr>
          <p:nvPr/>
        </p:nvPicPr>
        <p:blipFill>
          <a:blip r:embed="rId5" cstate="print"/>
          <a:srcRect/>
          <a:stretch>
            <a:fillRect/>
          </a:stretch>
        </p:blipFill>
        <p:spPr bwMode="auto">
          <a:xfrm>
            <a:off x="4643438" y="3357562"/>
            <a:ext cx="4000528" cy="285752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723A~1\AppData\Local\Temp\Rar$DRa0.479\Дюссельдорф\85982444.jpg"/>
          <p:cNvPicPr>
            <a:picLocks noChangeAspect="1" noChangeArrowheads="1"/>
          </p:cNvPicPr>
          <p:nvPr/>
        </p:nvPicPr>
        <p:blipFill>
          <a:blip r:embed="rId2" cstate="print"/>
          <a:srcRect/>
          <a:stretch>
            <a:fillRect/>
          </a:stretch>
        </p:blipFill>
        <p:spPr bwMode="auto">
          <a:xfrm>
            <a:off x="395536" y="404665"/>
            <a:ext cx="3888432" cy="3096344"/>
          </a:xfrm>
          <a:prstGeom prst="rect">
            <a:avLst/>
          </a:prstGeom>
          <a:noFill/>
        </p:spPr>
      </p:pic>
      <p:pic>
        <p:nvPicPr>
          <p:cNvPr id="9219" name="Picture 3" descr="C:\Users\723A~1\AppData\Local\Temp\Rar$DRa0.799\Дюссельдорф\A school in Dusseldorf.jpg"/>
          <p:cNvPicPr>
            <a:picLocks noChangeAspect="1" noChangeArrowheads="1"/>
          </p:cNvPicPr>
          <p:nvPr/>
        </p:nvPicPr>
        <p:blipFill>
          <a:blip r:embed="rId3" cstate="print"/>
          <a:srcRect/>
          <a:stretch>
            <a:fillRect/>
          </a:stretch>
        </p:blipFill>
        <p:spPr bwMode="auto">
          <a:xfrm>
            <a:off x="4499992" y="404664"/>
            <a:ext cx="4417232" cy="3096344"/>
          </a:xfrm>
          <a:prstGeom prst="rect">
            <a:avLst/>
          </a:prstGeom>
          <a:noFill/>
        </p:spPr>
      </p:pic>
      <p:pic>
        <p:nvPicPr>
          <p:cNvPr id="9220" name="Picture 4" descr="C:\Users\723A~1\AppData\Local\Temp\Rar$DRa0.871\Дюссельдорф\Hyatt Hotel.jpg"/>
          <p:cNvPicPr>
            <a:picLocks noChangeAspect="1" noChangeArrowheads="1"/>
          </p:cNvPicPr>
          <p:nvPr/>
        </p:nvPicPr>
        <p:blipFill>
          <a:blip r:embed="rId4" cstate="print"/>
          <a:srcRect/>
          <a:stretch>
            <a:fillRect/>
          </a:stretch>
        </p:blipFill>
        <p:spPr bwMode="auto">
          <a:xfrm>
            <a:off x="323528" y="3645024"/>
            <a:ext cx="4032448" cy="3212976"/>
          </a:xfrm>
          <a:prstGeom prst="rect">
            <a:avLst/>
          </a:prstGeom>
          <a:noFill/>
        </p:spPr>
      </p:pic>
      <p:pic>
        <p:nvPicPr>
          <p:cNvPr id="9221" name="Picture 5" descr="C:\Users\723A~1\AppData\Local\Temp\Rar$DRa0.081\Дюссельдорф\The MediaHarbor - Port Event Center.jpg"/>
          <p:cNvPicPr>
            <a:picLocks noChangeAspect="1" noChangeArrowheads="1"/>
          </p:cNvPicPr>
          <p:nvPr/>
        </p:nvPicPr>
        <p:blipFill>
          <a:blip r:embed="rId5" cstate="print"/>
          <a:srcRect/>
          <a:stretch>
            <a:fillRect/>
          </a:stretch>
        </p:blipFill>
        <p:spPr bwMode="auto">
          <a:xfrm>
            <a:off x="4499992" y="3645024"/>
            <a:ext cx="4392488" cy="321297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034" y="500042"/>
            <a:ext cx="8072494" cy="1384995"/>
          </a:xfrm>
          <a:prstGeom prst="rect">
            <a:avLst/>
          </a:prstGeom>
          <a:noFill/>
        </p:spPr>
        <p:txBody>
          <a:bodyPr wrap="square" lIns="91440" tIns="45720" rIns="91440" bIns="4572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
            </a:r>
            <a:r>
              <a:rPr lang="de-DE"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 Sie die Nacht oder die berühmtesten Hotels in </a:t>
            </a:r>
            <a:r>
              <a:rPr lang="de-DE"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Dusseldorf</a:t>
            </a:r>
            <a:r>
              <a:rPr lang="de-DE"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verbringen</a:t>
            </a:r>
            <a:endParaRPr lang="ru-RU"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TextBox 5"/>
          <p:cNvSpPr txBox="1"/>
          <p:nvPr/>
        </p:nvSpPr>
        <p:spPr>
          <a:xfrm>
            <a:off x="785786" y="5429264"/>
            <a:ext cx="3000396" cy="369332"/>
          </a:xfrm>
          <a:prstGeom prst="rect">
            <a:avLst/>
          </a:prstGeom>
          <a:noFill/>
        </p:spPr>
        <p:txBody>
          <a:bodyPr wrap="square" rtlCol="0">
            <a:spAutoFit/>
          </a:bodyPr>
          <a:lstStyle/>
          <a:p>
            <a:pPr algn="ctr"/>
            <a:r>
              <a:rPr lang="en-US" dirty="0" smtClean="0"/>
              <a:t>Hotel Dusseldorf city</a:t>
            </a:r>
            <a:endParaRPr lang="uk-UA" dirty="0"/>
          </a:p>
        </p:txBody>
      </p:sp>
      <p:sp>
        <p:nvSpPr>
          <p:cNvPr id="7" name="TextBox 6"/>
          <p:cNvSpPr txBox="1"/>
          <p:nvPr/>
        </p:nvSpPr>
        <p:spPr>
          <a:xfrm>
            <a:off x="4429124" y="1928802"/>
            <a:ext cx="3643338" cy="1938992"/>
          </a:xfrm>
          <a:prstGeom prst="rect">
            <a:avLst/>
          </a:prstGeom>
          <a:noFill/>
        </p:spPr>
        <p:txBody>
          <a:bodyPr wrap="square" rtlCol="0">
            <a:spAutoFit/>
          </a:bodyPr>
          <a:lstStyle/>
          <a:p>
            <a:pPr marL="342900" indent="-342900">
              <a:buFont typeface="+mj-lt"/>
              <a:buAutoNum type="arabicPeriod"/>
            </a:pPr>
            <a:r>
              <a:rPr lang="en-US" sz="2400" dirty="0" err="1" smtClean="0"/>
              <a:t>Verschiedene</a:t>
            </a:r>
            <a:r>
              <a:rPr lang="en-US" sz="2400" dirty="0" smtClean="0"/>
              <a:t> Essen  </a:t>
            </a:r>
          </a:p>
          <a:p>
            <a:pPr marL="342900" indent="-342900">
              <a:buFont typeface="+mj-lt"/>
              <a:buAutoNum type="arabicPeriod"/>
            </a:pPr>
            <a:r>
              <a:rPr lang="en-US" sz="2400" dirty="0" err="1" smtClean="0"/>
              <a:t>günstigen</a:t>
            </a:r>
            <a:r>
              <a:rPr lang="en-US" sz="2400" dirty="0" smtClean="0"/>
              <a:t> </a:t>
            </a:r>
            <a:r>
              <a:rPr lang="en-US" sz="2400" dirty="0" err="1" smtClean="0"/>
              <a:t>Preis</a:t>
            </a:r>
            <a:endParaRPr lang="en-US" sz="2400" dirty="0" smtClean="0"/>
          </a:p>
          <a:p>
            <a:pPr marL="342900" indent="-342900">
              <a:buFont typeface="+mj-lt"/>
              <a:buAutoNum type="arabicPeriod"/>
            </a:pPr>
            <a:r>
              <a:rPr lang="en-US" sz="2400" dirty="0" err="1" smtClean="0"/>
              <a:t>kontaktfreudig</a:t>
            </a:r>
            <a:r>
              <a:rPr lang="en-US" sz="2400" dirty="0" smtClean="0"/>
              <a:t> und </a:t>
            </a:r>
            <a:r>
              <a:rPr lang="en-US" sz="2400" dirty="0" err="1" smtClean="0"/>
              <a:t>freundliches</a:t>
            </a:r>
            <a:r>
              <a:rPr lang="en-US" sz="2400" dirty="0" smtClean="0"/>
              <a:t> Personal</a:t>
            </a:r>
            <a:endParaRPr lang="uk-UA" sz="2400" dirty="0"/>
          </a:p>
        </p:txBody>
      </p:sp>
      <p:sp>
        <p:nvSpPr>
          <p:cNvPr id="8" name="Прямоугольник 7"/>
          <p:cNvSpPr/>
          <p:nvPr/>
        </p:nvSpPr>
        <p:spPr>
          <a:xfrm>
            <a:off x="5429256" y="4214818"/>
            <a:ext cx="2541081" cy="769441"/>
          </a:xfrm>
          <a:prstGeom prst="rect">
            <a:avLst/>
          </a:prstGeom>
          <a:noFill/>
        </p:spPr>
        <p:txBody>
          <a:bodyPr wrap="none" lIns="91440" tIns="45720" rIns="91440" bIns="45720">
            <a:spAutoFit/>
          </a:bodyPr>
          <a:lstStyle/>
          <a:p>
            <a:pPr algn="ctr"/>
            <a:r>
              <a:rPr lang="en-US" sz="44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Telefon</a:t>
            </a:r>
            <a:endParaRPr lang="ru-RU" sz="4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Прямоугольник 8"/>
          <p:cNvSpPr/>
          <p:nvPr/>
        </p:nvSpPr>
        <p:spPr>
          <a:xfrm>
            <a:off x="5429255" y="5072074"/>
            <a:ext cx="2329485" cy="584775"/>
          </a:xfrm>
          <a:prstGeom prst="rect">
            <a:avLst/>
          </a:prstGeom>
          <a:ln/>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3200" b="1" dirty="0" smtClean="0">
                <a:ln/>
                <a:solidFill>
                  <a:schemeClr val="accent5">
                    <a:tint val="50000"/>
                    <a:satMod val="180000"/>
                  </a:schemeClr>
                </a:solidFill>
              </a:rPr>
              <a:t>95-36-35</a:t>
            </a:r>
            <a:endParaRPr lang="ru-RU" sz="3200" b="1" cap="none" spc="0" dirty="0">
              <a:ln/>
              <a:solidFill>
                <a:schemeClr val="accent5">
                  <a:tint val="50000"/>
                  <a:satMod val="180000"/>
                </a:schemeClr>
              </a:solidFill>
              <a:effectLst/>
            </a:endParaRPr>
          </a:p>
        </p:txBody>
      </p:sp>
      <p:sp>
        <p:nvSpPr>
          <p:cNvPr id="90114" name="AutoShape 2" descr="data:image/jpeg;base64,/9j/4AAQSkZJRgABAQAAAQABAAD/2wCEAAkGBxQSEhQUExQVFBQXFxcXGBYXFBccGhYfFhcWGBcYHBUYHCohGB4nGxgZITEjJSsrLi4uFyAzODMsNygxLisBCgoKDg0OGxAQGzAkHyQvLDQsLywsLCwsNCwvNywsLCwvLCwsLCwsLCwsNDAsLDQsNCwsLCwsLCwsLCwsLCwsLP/AABEIAL4BCQMBIgACEQEDEQH/xAAbAAABBQEBAAAAAAAAAAAAAAAFAAECBAYDB//EAEkQAAIBAwMCAwUEBgYHBwUAAAECEQADIQQSMQVBEyJRBjJhcZEjUoGhBxRCscHRFTNicpLhJENTY4Ki8BYXk7PS4vElVHSywv/EABkBAAMBAQEAAAAAAAAAAAAAAAABAgMEBf/EACgRAAICAgIBAgYDAQAAAAAAAAABAhEDEiExQQRRIjJhcYHwE5HRM//aAAwDAQACEQMRAD8A7UqVKvfPDFSpUqAFSpUqAFSpUqAFSp6VACilFPSoGKlFKnpAKKVKlQAqVKnoAQpxTCpA0APFSioipCgB4p6YVKkMQFSAphT0APSpUpoAelSpUAKlSpUAKlSpUAD6VSimiqJGpVKKUUARp4qUUooAjFKKlFPFAEaVS20+2gCMUqnFNFICNKKeKeKYDRSipRXQ28cikM4xTgVDU3xbUs0wPTnJj+NT0zeUSdxjJERPcSrH84/fWcskVNRfbLjjk4OS6RIJT7amDTE1oQNFPTU9ADxSinpxQA0U9PSpDFSp6VADU9KlQAqVPFKgBqVPSikMqbKW2tA/S19R+NDNVpdpxkUozTHLG0UttPtroVpRVmZDbS210iltpgc4p4qe2lFAEIpVKKYikBGlTxTxTERiu2ntAkA+tSs2JqxbQg4MetS2XFCfpjZIIifWqzWCO4q3qdUyhRiSYPrwT/Cqdy5/8VMW/JUkvBT6jr106eKU8WCIt7wu7I5MGADE4/fXHR69pFt7agtmUJO0hQCCGAJTBGDgkYzWP6lrv1jUhhhQBbj5nzTPxPoOBnFaprLS3mJVm3FZaJgCQCTGAOIGK87Jl2yKa8HfjxVjcX5ClNQnodwhrqO5Zi25dx5BxAPwgD8Ae9F2cCPiYr0cc1OOyPPyY3CVMUVICnFPVkDRUhSp6AFSpU8UhjRT08U4WgZECnipRThaQyFNUiKagBUqVKgAydQpPE/OrG0P6AUABrut6OJrJ4/Y1WT3O2v0BXMyKHskUQu6slYqmRVwuuTOdXwcYpRXQrSitLIOcUoqcU0UAQIqJFdIpooEQinipUooAcOaQc0lXNdHuosH0/GY54zik6KSZY02mEPvwxtnYPiGSTxjGO2CaBe0Wp8DT3X7hDHzOBRG31TTm45ZXa41sgqhPkQAMHMYBkjuIHJnFZPXdVN7aqjcoIztO2eBnJZs4UT69q82XrEnNP8AB6MfSOSg1+QN0zpx34hLZe05ZuAACW4E8mOK9AtmybYK3LJaJJZmgz2XYRtx3YHPbFANH0YXbaXWcMDc2Mp5WIMgKdoJ3cGa1bdKe3ZsCyhuDwyGghcqzLwbgGR6D1rgc5N0j0ViUY7SfBleqaI3Ct20TtWCdrAlDtDwdsTDLHyMkcitTodOt1rYBgNmT/cYriR3irNvpCrZtskBjbWSfQEjEzA77RiqH6ttvoj3DZVCZCmN3KgJ3ntGPe+IrXD6pwjJP8fcwz+ktxa/UIL60q76vThHKqxZeVY9wf5ZH4GuMV7UJbRUvc8WcdZNew1PFSVafbVWSRAqYWnUVMUrGQ204qRpRSGRilUqjFAETTVOKW2mBCKaK6RSikAwWu9rSM3AqSKIq5ZAA/zqZSKjG+yj+qtnHFSXS+pq9dUR71UXkHmhSbBxSOBFNFdSKdojirsijgRTFa6EVV1usW0JcwIJ+n7vx9KLCjoRTRVfT9StuoYEFT+0CCs/MVaBB4pKSfTBxa7IRU0tz3imaACTgDkngUMHVftntDaDjbvJUTKqZaD96Y5+tTkyxxr4mXjxSyOooLhAJnPyrzrW29TrrupSz9pbt3IZQyqihmZVLGfMJBJmY5gU91NdrnuC42ywouYTFs7Q23cxywJA94/hRX2f6gnT1u+Gqb7i2g0CcorCdi4klieQPga8/wBT6nZVE7/Ten1dyD+hWzodYAh3qot6e6oDY8S0A7hYgklC2Pl3obfsQ9hgoizddZJhm2XVuLzEwsj/AKmg9zrbvc3DLe+HMHcUUZ2kBeFA/Codd6jduXSiqATPuiR5DtPm9Dz2wa4NWekstLo0eg1llHY7bS77r3SPEGJd2CzECA0fGKM6jrWmuKgurYZVLBZ3XI3EsRK2yPjj0rF9I6SbthWJK21Zt1wA5jfuAbgQYBM9vgRWt03RwgUppjEzN0qC3ljG8rAkTgdhnNCpO7IblJV4CGq6nYvac2w1orsCgC6BIwR5XCn8BTalEfT2zctlzCkEkEFsnDTESZg/GhnU+jJ4QDW3s3VSA6J9nc2yRFuSJgH3STgfChmpU2LfiBCLT2lDKd2CqsxaSq7ZHmkTEEZEwmk+iozlHs1/WumrazbP2ZdgFBkLIkQfQgEf8NDVWqPQusWz73lF1NuSwV1G4iGI+ziXgnynmRVbRdXcXv1fUWzbu+YrJhbgUTKucHy5gmR8ea9L0eeKhpLijzfWYZSnugzSiuVnUBnFvG8orhZBJB5gjDbTgxPI9asFSCQRBBj8gf413xmpK0zglCUXTQwFPSAp4piGpVKKcCgCEUttSZgOSB8zFR8Ze2fkCf3ClY6FFMa43dRAJAP5CcehIqoNaTMAZVSPNwCTPbiM0th6sJRTVQF4zlxiOF5kwpEk96f9dH3z/wAv/posNQlUw5pRSApkiJmmipxSigCBWmirOnsb2VONxAn0nvVLWahbSFm4A/E+gik5JdjUW+jMe0/tObNw2bSFnABJ4CyCcsfwOJ/ChN7SfrGi0r3irvf1V1gQI8qpatgZyRu3HMzNduvWhcYXQCniINzQfMQxiA4wQABPHatB1DWK+jtWRCvZ2vbDW8AxsYjaRvBBYxz5J7Z8vL6hzffB6mLAoL6g/V9NtCbm4WiIJfdtiOJYRiMZod0zrzKzWLIN64zSLl2UtjyzkhQSNqk4EEcHIpanoaM11dTdNxkcG3cO9QVKP7tlZAM7c+gGc5bV9UthLalQXRbayTuP2aqogRAHbvyfWpjlcflLnjjL5ivs1Fy6ram5u2vuVUwqm1eXawThgVVm8wMzUtZrUa747vvuLbG6Ap3MpLM8iFk8kD49qGdS6q1xpdsEEeYlifTAnA5+vFMmk3j7IM7hHLFg20AI7NAXElVaOOKzk3J22aQWqqKL2r6/dv5kmRI7kR6Djj0E55oUjLvO9tzNIChgdxPYnMGuqHwrId9zBhGweVVx39e/M5rTeyfTEbUXrYQAeG8ABfJDWCDz6+lS1SsFy6BXRdLdvXStvZK2nZlVjIULki4eTJEDAyatau0wYtdJLKtzcCWadrhZEmTiO/eunsXd8HWalXKj7O/bA48xOBwc4NGva62u1bhdFPhXLRHJkvbYYAk43fSplxKjaK2x39TS+xI8TRLAMyzLIAhit4qYyJn86wWg9nr+pDPdGoZyySVu2ljfzhmyfj9a1PsD1IrZtrvtogLc++dq3IYgkgAyYHMUM6P1srvCtcMsnuohPkbPaqhrb2MskZcKP7yR9hLF+zqjprpfwnVjtYrkefafKSNyso8wz9a2mo0gu2wCvFv3tikHzxsJIM5hoI7SODWR6br/APTdMzFhN3Z5sf1lwQBEferSdC6klyz9t4SNLQrHI2tncxwMTHrUTST4LgnXJm16b9kPFWVKgC6PDBke8q24G4CDOd0EQGzVUatbKC3qDusghkuL5gggEIRww5BiCZMSTFaXRLbYaWNjFL7cNB2sHEwPeUkDBxx6VL2i6DZt2Lluym1Rba4ykbkYKkFYYkqfdOMYzNRF8I1yxSm6MzrrZvWEFhF+xZmDozB1JIGN202wVPPHlie1EOhau49i21wbmZrqs5ZQDsFsoTHco04AGDXLXdECIl6ze8HUKVNxFbykXFGwq0CAZWQQcsee9bVeHrbFxLTC25lysRcVgDkQQGX1gDHIFdOHK8bVdHLnxfyd9l3pPWVvBoKAb2CktO4bjtIjHEd5yD3orsb70fJf5k1597F+y98w1241sW7wY2CBLFVBkA/IjvgHmvS7lvaxX0JH0MV6ODNuqZ5ufFo7XRwXTk92P5fmAKkdKsZz8DJ/ea7qSKZie3Nb2YHC6FUdlA9ABQ+3fg4IYZ4+eM+g4n5GrGuJ5LAT68fz/wCvqEt2mtNuObZJ3GB5TwDBPukxJ7fWIbZokqLOt1WxgrftHIAJ47zHBMCh2iWbtwD3FI2yTGZMdoAgn+FFU0yi64xAAMk4UYG2PTHwjy1Qu2CLhUZ81sHzZcEgqTOexUnvu7jhO7spVVHTV3iWI2kSsyYyFjcSAZ4YARnNU/6Luep/8P8A9ldtBbLX9oZyNrOZORLgpntICN/w96OeC/3m/L+VHfYm66LQRvvflUhbP3j9F/lUNRqgqkgbgoJLSAqxHLnA57TFUF9ptOruo+18gAdA2wH9ozGQuMgRyZolmjEUcMpBTwz94/8AL/Kn8M+pj18v8vjQTV+0UPsVJmIJaOY5kQvPrVK71u4y7p2qxI5HYYhjPp86xl6zGuuTReln5DS9ct2bjTvJQHBO2TxAgT+74TWT6lrmuAbiZ595gv8Ah7RPeq2r1JKF4kQATMls885MiodXseFsAbJQPO7A3Cdojjv3yD2mvPyZpzbbZ2wxxhFJHG4vihAm7fBB3cFucEngAR24rpe6k5QWzDFZWSgBMTySOJJ+Pzq/otMBftCQIQsHIwYTJ4z5sE+tV9fYi45OAWvECcDz3BCwM5FZ2aFPwi42sIJMCBE8YmPw+tRXpfvSwt7CN6iC43EAeZhjPeD2/Dte1C/YleRk/iAfxyCI+Vd0uC7qDClfFdB4aQTG0tIBgGSFPIppjo6ey/Tbd26QwyFK7y0s3mQGSfXdx8q76DReBqOoJIADXEtyeZs60IJ+ZUQPWhOmvPYZtrAMZaQR3ZTBJ9Cvb4VYt3rpN26qeNCNuuyDt8QMRuVj5mJXBGfliG/JUXyip1HTm7YtgD9rv2iVgGIOcY9Kt2dQbV+8+6CNwVEOXmAYMSV4+ZAGM0K/pMiwu9CFgi3EgDzZKsMyYMnGQaL+y3TPFu6oXAGuLbZgcmGD2z5Zzxj8abfA1HlnSzdv2nPhJ4zFLgJCjcgIlssML3Mfd+UX/aUXtthbqWwIutO4sBBQEyVX3ht94kcTxQ79HV5m12oDMxjTakCe0QKP+2OpbZZ2JuBFxdwaCNrJuEkRhkHrUutyo3/HafkuexPSw2lZ/P4xcAtJUwr3RACnCxGBPA9BXbWdWVHdE/WNU9seeL7LbT+yGJJdv+s1y/R111QV0zNZDs+VN0bz5i3ktxwAB3+M4qnorO25dXcwhXPkJTIYzO0y0z3mnDGpSb8Gc8rjFRQY6P1tL1x7KtetXky1h7zHcI3E27ikSQIMEevpT2ulPaso1oq1xX824x4hBBDdwCOeDIEdhQjqGlIvW7yswezfQgkkkghCQXOT2wZ4rQH2iQ3b9lfCLJfdDbFwb4U7S/h8tkAx2J/EKePSVFY8rnBfgD+zpvXL5tmz4a77n2m7yo1ptoB2gEiWJAnM/A0STqMjbekMEu2XwYUuFXaQPUgMCfvEDin1RmzqtjshV7T70yQd1skj8+M5xXTqegt2rgddytdChdpdmuXEWYZC20gpAzz6iAazXRtk+fv2KnTr9jx7bvtYHTDcILEFIHmQSJ2rycgDvVbqfsuLrrxcnzC5b2qyx7odAM8QCBkrkCsjqusNZ8NfDCAI+bcEBWLAqWIzC49e/etZ7K9RBui47OltlH9ZIEhw4YPgEbdwiBzABzVLsifko6XVaxHa14e+4qhhcO6LiidstPmiZ5Eg8nmufUddqbKm8gLKQN9mCWVgzLca2T2wDHMk80d6o/8ApO+0Ja4HTxoSBFy23I5gOY7kd+9UerdNuJuv2ijhjsuJuBt3SQgIEGGbdI5DH45NXCbi/hJyY04q+Qp07WG7bVypQsASDAPmAMwCYBmRng1ZNZ7o/V7Q221RrEEqVYct5dqb44AMDA5jtNaSK9P0+XePPaPJ9Ti0nx0wXqWBzJg8CfWO44Gfy/CuT6ZgCBDzyDEDsAs/hg/l3tap90lVBKiTiRMGMkjjPGeK5X7O0eYl3Iz5isdgYTgDPx+da2ZoEWnVL6q0HbafaTyButgBt3pkA9x3wa49V6hbNs3BMjzAFWAZVcNMgQSrAMPlGJNQ1+kNuNUxl7TbvDJwyQTcGTzBLADuq59KnX9SoiGDB3UELOPiDHpIP5Zmcm2k7NlFNoIafU7RcuASq3ZB9Vt20tlj+Ck4q7/TA/2tr/Gf5Vi+l6+74N1JLKviq2V4zmDnj+Md6b+kf91d+v8AlQsvAPEHNSbmoKo7BV8q7FAVfK0ie05JyfkK63nSzaVQQGuzyP2Pd5I/vcflUDr2UK1khWWIYLkkkmDPERHxzUhYOs1dhbzbd/lOzy9mchVk7dxP5158siktTrUadgLVdR3QIwBEnvGOf41xssXAiSMR8ew+pxW69pvYexa8PwSQ1wlQHMwwBfdPO0BSDzG4ULu+zd9HUpbBQtuIR524GBvIJyq5+HxqNGitl7lLTktpHU4l08MngguQYn0Lc/2u/ar1C0FO0ktGxJLT7pYOAeYwI7YPwohZsX1srYNp3cEOw8PzAK0J2gg/nnmKzn64GceIDG6CQJYZzCYiPTGR8KimVwaqxq/B1w2ReVQqrnygHYY3DkgKwPeVk5oJ1vUkwRAkFyAZINwmciYIET8u9c9L4jagvsW8u1yd0gEKpJ/akELJEzxnND+q2tjbLgaVS1Hb313fOMwPhJ5orkfgqfrO4BeQIxOB8u5/yq7410oAT9msnLDaCiliBiZImIjn4zXG2oFyMRA90D7wnj4T9Ks7EVFBbzi6+8CTAtpbIY9uQ4PwJ9aoEWeg2vEXUM671FpuAPIQNykYkcAfD60Z9lLZGk1siJuWVOSfv9/lQboWrZFcBiocbTn9lpHA5gEmMdqu6S09m3dlwqM2/aVUhygYjzgnafhMn45iW+zSHaZw9q9Ii9P0hQHebupVVEncFv3FHxmeP7xq97NdQ8PWaoJBnxEV8kELcENjAHl5JzuFB9Rqgy2AXdwiruU5QlmJYr6KcA/LPNDRrvtCtq2CzMRJMDmSYEiPlVeCu5to0nsxfKdS1BTYNy6lWJIUBZYGOwMgRXT2v9qFs3RZNpbyLb3E+JgG4QSAVDDsD+NC9Ld1F0tYS8gCqWKbeACN20kGCOcRwau9G6SG1dhdSCZuAMWJ80OGHmBBjA+tJfE7G7jDj3Dn6I+nWja/WTbHi/riojkkkW2tBlX0/a9BRvU9MtC4x33pZmki3cEKTx7wmT/8Vx/RugXTXABAXXWhHp9nbWK7arq939Ye2tuwCtx9rFCSNjY7iD3x3JpxUnJ0ZzklFN/vksHploq2bxOTBS6cgYnzH0Hagnte6aEXtTbtB7lzqCq5JMnfYW+oBgx5geB3zRC77R3Vu21a3ZY3SkstsiJjvMn/AC+FGtX0lNUt6067la9ZeZypOjVAwjvMD8aGmpKwTVNoyi9Y1Bs3C2na214BSGPuhQx3xtE8AccwO9ED7SkGzP2jJctvAEYa1HvDHJPPoKz/ALU9MI8W7buMp8JLkSSAqPDyDz5YPw2zQv2evXnuLbZxsYblkJ5jIGLdwgbhzjMA+lQvobTvi/ZBrq2iGo0hKiGGs2gsTKq7OM5PoBj4/Ojuo6L4Vrw9qx4ZtIFUkMbVstLqTtUFFXiDjngUB1sDxELMtvcpKAQAygspZnAMSN3MQwyRNFuh9U3XF+0tlBd3bd+QG3IYVd0+QjjHxpkz7v7Aq11m01u2LN03SQx+ztOAh8M74AWSREggwYwKK+zHXrd58MHtO83F2Ow820LPlK4aMmOav6fptqzpNC6Kq7XspcIwG2MbTExiTPNZDpHSbmlSwi6d9SfH1ds21ulI8OCGgA7iUkj6GhL2Kk3or5NhY0AW7cVPLvew5BLNtwT5VJIWWW4JHAPwAq1q9QEBniOc/THesx7Qa9tKVb7QsE27FVYUqTBZZjAcECY80zV7pGkuNaU3A5UgFCdpMMF4KE49D8TIrs9JJq0cPrYJ1IfWax1BAZVkiCRuI7mWkD1xHbn0o39QYJV2HIJ8MFCQJHmVYzlpnuZiM3NTa3XmDjCCPUSpBjBgmBJBzXfTWkZ97sArRAYFAY4w8Y4x3ifSOvs4ugVcumGDsLixO+zaJIPMFTPwMqc9wKzdq2HRgWTba3W92AWVZhwGM+6Y9QR687T2hu6czvhiAYyJ9SA0wOPzHrWG1KPp38YAmzfRlgyQhClk8wwTAPckwPWomXDopWb5t3b6tcHmts7EiAXQANBBjIhvkV74rpF37o/xN/KrntsEC6e/4e11uL+0ftUkkqBHIgY/tGJzB/xE/wDuR/1+NRrzVlOXCdGcXUH0iIx8h6CifQfaK3ZuM2os/rC7QsNtlSCIIkRMKB2iKEowLu3C7hAySYglRxMAj6iuN1lXtJYhhPoN3PbuPpXmrhnWkanrntrYa5Zuaaw4dN6OLzEyG2gBIcxwe3fg9iae1222ty7YIV1BGxwTmJ8rAev5V5so44IDL70KTLDt2HOcxNFW6mzsojyJbZQJGPIVDQZiJB7cCtN5LoWq8np/ROp3Lt2+RZfau1QCUDghFbbE7SDvJB3VhtGpu9Rvm6uwBr7MgK4IDCNxMHMfP0NX9D7Spp/HDWRdPlYEMAW8tq3swvzb6/Oq3sjrvGv6y4qIk2rsAsxI8VuD8QAcx688UTntEIwqQK6dfC6W8Y3+eZ7/AGltrcSRJzPp+VCNXdF647sQk7TtBJA2gAjcTOYJ/Gidg7rAtpjfcVQvP7YbI+TiOMzM0EKAbf3R3Izj+Px+kots7WtUq8H8Y4Ge5zxipfrBFwv6owYiTu3zumZicgn41UtCGcR5VIA4yIY89/nRGywFm0FIDnTsbmBgtqH2ATJB2gH1AM+goAKWBp0a291bj2syLbQxlTtIJIxJE9s94q6dNZuabW3LIcIz+GgYjdCi0xBiSxLE944+VAdFpoUqGBjODzkcT37/AIVoOhavZpXt3CA3iXHOH2hQqkSwEE7UJ9fnNE5J9I0g05Iy3UummymkaCVvorGRIncAV+HIxXLTXBbuXGUcMwAxGT6R8KJdd13iWtFbB/qcFePuEMZ+9B/AfjV32L6cbztdKyod+RAnY7AycYMfl6VV8cjSudfYz3T7Vz9bKodrlH5JBjwyWH4gEfGa2nWOs2EOjUC6XR5ZFUQQptyQzmDuZCPTNB9FZJ15vONv9ZukwolGTkbpOe1cfazpTnUW3DB1ZUKlQ+AiqpXKj7p+Hm+dHFoEvha+v+m29jb72wVbbZs3bi35vFFbylAqiHjIHf41X6/olN+5dXYytdeDuBnc04PH09al0HrmmsqkoiuvLFrYM5nlyRz2FXdR7TaNnZjetLMH+skyCMzsI7RSUtXY5QjLj2v/AAzJ0zC5aO1VUMJIZQIHc5zW30/W7trVXVhBbCW/M3DtbRBAbcIOe4/ZoW3tPoCjK2oseZHWS0ld/LCLWDVy17SaNhm9ZLDJgt2iQfs8jAwT2pSezCMVFcoCXB41xg6tacaVwAxUqCAzBt4JBw4kfA0/s30UW7Dv4rMfBBHhkDsrsFafUD04zgmunXLVq+oQMAbtm4qDbO4+H9mRtJAMqpzkQMGuH6O+k3LFi+t9PBe48BbjFNwZLSFhuJnJc45j0il4NJa9L2+3IR9oOg27g1dtV2hrQvKFB5tKhOBzJJPzIoT7F9JuW9MXa2drFrjEkAhSFBXaFLOuDjHMieK0+p15tOHe22LbWTHeQJPPExVDT9eFm14V1CCUcYJnz7wmYA/Z9aXNUTJc2E9cT/RrHawa3eYlYAPmbxMruIGWBiTHxrIdPvl9W9pC4vJdDwlsGPEUKCWa4oAO4EHOD860jdUuXfGsJbDW79pL4YkhhNq2uBEH3eJnmg2k6eq37uqMAfqukuzjmw9sXCT2gWx9aEaJS0r6mh9rWtMYfAJv2mnHNnYSJ5G+2sEfeFWLXUEZjaRhKKIEnCwBwR2kD8aG+1dm5dvlrLodPc2t4iGQJKK0kEg+Z1PxAPpQDo+nvhCbpdLu66peYJh4JEAHJDTkzE1vglpI488d4I0g0TT5pMluD2JMnAmYMR+NELoIk45x8IUyD9D9awXUtbesqb9p3e6jLt3hmgyIMTnI+hNLoXtDq9TdHiqF2BnQmy6iSVBU5G7BxnkH5V1wzRlHZdHHPBJOmaHU2mYyFDTPLFfd4gwSBMzj64FZ/q3QjqbbvvKNG5SMAFdxEnliTjtziimj1jm5cLKzQdo2W8AkSSV3SeO3xrlqOoh0RSpVjIIlQPKJMEtJGD3xtz6094y4FpKJluqaprmjK7yLfgh7atAKtbYlkwPeUiB8MdprL/0zc+8fy/lR7qXS/DuXbe51JBu2CzLDT/WhpPOTjmG7yKxu0ej/AE/91YzkzaCRvbyBLIdjLsXgA8EPAJEZnB/D40Mut9nbblmDMRjyw+xc/EyfhNT097xNiO42LLeYheYnJPmJgfGqOruKjkKZEiGzHAJx85+tcnk2LHStC126igEszqvwzkj6AnkcVqAg0t0BbKsWXUAkOohXukLJyFhbZWJzOOM5a11RLYVg7k7yzKJWYDKBuGeCRj71E+i6/UG6dqEnYxYGZlVYzwcyZjHNJ2XBJvkopuubY2xtVsMGghEVpABIkrug8Qexo10XR3dML7boItMxIx2GZIE5X4cVm7nUyEDAyACF4mGMkQZIE/Grz6m7d01/UMwB3WxtGBthlJkz32475NN2EK7IvNg22Qy0BvkwgYAMMPMv0oeXJ4x3/KrGot7bCsWYnc5yGHuomQCB854+lAr+qJ7z35Pw+tWkS1ToP9LvBGcttGCQzCVBbaoJHaM5zE96p6zytHiBlXAZDI44kZ5Mx60Ie4UYwBiO3wyPlVzVIFtSuAXEZyJBMY+lCQWqD/RtXvRltWi+2CzBTJ8w7kwuY+tFNVqmtaYkW7ttWLKVvMkvhDghYII38ROfSrX6LX2b3YiSipDKDALpnaeTzE+lHfavpdr9Xc22ZiLyOA3K7p3LtGODg/KjVJWWuTzzU69WIMARBgsfxHODk5qz0Sze1JPhsoUFjgL+yjOYwSTCn0rN6u0Q1xoEBz+ZrcfostBmSZ/rgOTHmMHExwaGqQQ+J0U+lWV1DOP1i55FDHcGUMC4WBLc5J47VW9pQPGZVEKiAiCTKhFPdoPM/Wu3snYi8Q0NFrkjuLrCaj7QpOovD/dt/wCSpH5Uq5NF/wA7KGntb9GxgQLoABHZs/vNUDoI9Oe8Vv8A9HnTV1HStYjYi/ZaYEiGXj0xI/Gsz13o62tbdt8jcxHbDIWH7x9Ka7oi2lYG/UR6r9RW49jehks93aD/AKO+oST5Xa14YKkjIEySf7QrNdPwfLAx6D1A57816j7G5FhfvaXWqf8AxEolwgUtjne0S29fZLizJuXQIUhj4mXGW80lvSi3T7S6gam2bfghLjW1ZXQlgGILQttduAMMW5IzFcOumNTYb/fJ/wAwU/uqx0e3N7WLMRfRsf3Vf/L5Gsl0dM18pitV1oXEuC1vCrt279isu9bi+5bUd459arezGsvXtS1lwtwFQw3GCYAJALTmHbAjk59dTb6FZFnxNpJa4EfztBC3oiAccH61Y9muiWrb3jtYsL7AEMdwWQAqmceUCqk41wZRjPz1+sGHXNp9TaS3YZotuT4AVhtLGSCbg3+Yn044xQTqmst2bos7ySePIxlboXbESvIIgHma2Wl0CjUWVIvKPt7e1FEAIxgH05z8T8aCa/2aF59IVYoEZlfDAqEYZU8ySj4yRNSqstzklSCPR1CaN9Ou17ieIjeYBgWOARkEqG+9wKr9U6izlStstudz5YYoHYktABBgmfp60SHS1ewJFtoAUGQLg37MbiPVo3CIArHW+k3rStftmFGxioAuyHFu2QBzhlk8EBvhTi/iM5r4aDmluBktMGl5QsAR5uVdio+OaJ3bWfhWX6Z1xDft23DCSEddl4lvMIAEkr3yCTniiN7Xul8W2L7Wu7QxtCNrEhTjbtIxO4963s5dQnYZlbyASYIJbaAVM7p9BAnNANc9m7qbmnLSbRPKkk+dfKjoByOed0/GaK3dQf1gWCjBvMCTsAIjIBYxuOIE1y1GjRLRAYksVlU2kqQAGZlSTtAS4PmKf1H1wCus6IagE25tum17JkeVhtYNEzyZk/KKpf0x1T/Yaf8AwNV+71obgbUxG0b7RAAzEKYLREcV0/pt/wDaj/Cv8q6NovmzH+OfWtnl+t89xxbB8qADGfKoX+BNdOubd42kkQB8goUfPmfyojr7+zxPAuK4ugeITaCnGQAxLHkzI20KdBA37wJI3BZ2jMcHzSflXO4NPk2U1VIvdA0RZ1Ee+9lQfgXYkj8QK0Gr1Zt6m7ctoq3LmpuIu8SUBnE/Aj5fCo+xusS3etXbzwiOPLIyttV2RuJgGCY3ADjgAVza876ncQ3h+O1xNzggbi5C7ZIJ84PzWs65Nd6jaM51PorWbYJZXhgnlLehOAR8Dn5VoLfSnPS1MMCbqADaftA7gBRjODMD0ov1Ob5COElctsABG6IB5jCmq+p6URpDatkNuvWyRKyFQXSJP95kokLD1Jv96KftSpVLQZYkuc+hBX6+X8qxKCTWyu9Adl2kqG8K6QsyWYKSqLH7RLLHb86F9J9lr9y4q+E6nxLY8ylRBcAkkjjM/hTXCHN7TBd21N1uAA8GTA5irOuvA6dFAGLnvepgk/QmB8BRHrfQLtnBX33JkQRMk9q6avoTrpdHvUA3bsBZhiDPIIlfT4TTRFeLDXstZfS6G9qhtLeHaYI4O2JMEwQcyIrSeynUG1NmxeuKqm5qIhZ2+VtkDcT2FAeuPdt6MW0CBWZRcU5lEVyghokeXvyVAoz7BBV0mhVpxdJ+U6lcknttYkz6D8Je2vJ0PWOTVO0v6+55z7TaZFvPtIAxjd6gGSK1v6Jvetf/AJC/vWg/WOisbrlzsVl8rlQZKqIUwQQOxMYrTfom0ygohdQ5v7tu0z9nJKhvkCfpTfVGWPiTYC9mLgOoeD/q2/8APejntj0eLaalRg2zbf5/qw2H8iPpQP2etpZ1FzxHKgJtEJumbtw+ojA/Otlq41mj8LTgXSbiqxgB1Gw2ixE9iPXgVL7No84qKv6IkP8AR2twc3Uj47Ssx6xQD20J/pIjywVtnnPmtqOK0n6P9ReFlE8VkCeNb8IeHjYzg48EzkGZYk81jPaPXG/rg4A2eRT5e9tvCYSRnK+sZoXzMzaagr9ylYdRO25bY7ROSYl1keXP4ith+izSXBq9NcIbw2sX0diTt3tcJXk5Yps9eB+GUsXVLMbpI2sJgqrspbKW283mIXAIjHBrV9Lt3GTRNaF4oNS6sA1yQpezBY24Mgd8VUuiIxTdI1XtHaZRaJwVayxBIkQoU4+dXemXANbq0iJ8N59fs0FcPaTTXQrKgf8AqvvOeN0+8ZOPWulg/wD1Bm+/pkP0Zv4AVj4OuXyx+hX1F4JpdRP7F6/+bO6//sK7dNuE3tUu1stbaMz5rYnjjI/Onex4n67bgH7RCJ+Nqyw/On6Nc/0k/wC801i5+OVP7qdcEt1/f+ok1y099PDdpR2Zra3zuzG/ygzMgVG/qlDlAHzcAncT4RYXGLPnBIJzVTS9YvDqD2HYG2GIC7VESAy5Ak4Yd67+0JZhqLZJKQsAQCou2ntttPruJyZj4xFDVEpp9FvSasslwAOR70QuPKJENliDGVwe3IrPaf2lt2S6NaZjanBCoCBdQqIAkczV3Q+1VkA+Ndto20bdobaCQQYAmOFJBPJqj0nrekuWwdQ9hb5bzs1tJIJgS23bxByf2fhV44X2jPJKo8Pk1fS71rU2E1C2UVz5vLG4MhZgJPrsH1oxqrS3LbAkEMp9Jz8uO1eb9T9s7+nPhWben2AHawRmDGWEkKyxwpMeoo1pNLqtR4b273h2GRT5Y3DCgjIOTkz689qF2yNb7dGosaW2E4BAMyecEHvWc6tpk07blF2GLqVtiQwdixEDnzNeMf2570V03UU3vZNxAwwRMkeWNxECJ2z9aHdU1lpwXZtoQo4JMSSHt7TuPG1yfw+FWZon03wkCkoqm2Qd7AEnaxDAPAkiYOO8Yq//ANjbfqPz/nQLo/Wla+LItO9tjdPiSIBksEj4kwDRb+kW++Pz/lTtoKPHbPs+r2jf/WNCsw3hjUbmBaTtCIkA/wBn8KrajpqrnUOtu2f9Y1q9tJOdnlUEsQJj0FWrHsZd2geOigHcCthdwI4O8mRV4+yviEeLqdRegzDvI+hBit3K1VGKjTOmn6ZaCqU3BIBEFlBByPLiOe+a729FDK67ZUgglS2QZGS1HL3TCoXds2tiAPlGIqN/Rpbx39AgA+s/wrLU02BrWbbSXQM3r/mZionQ2jyrj+68R8vKKJQkcMT6yB+UGkUQjg/4v4RRqNSKuk0VpLgffeJHqVOO4Ge45+QrqmktRHiXhx8ex7QR3roApEbRPqZ/nUk0wbEKDHPm/nH5UtR7IWnCnaVusViPOjKfeMnIX19Ks37buFi/alEuL5lkecYPvDuBiot09gQvlBIkQW7es0xtOrDzRjt/IiimFpnbT9K3BzeZLpbbMbgsAEAbSxGJbj7x9TRKxpgtsKAAoJIVcAT6RHoKCd+Z/wCFf3RU1KiefgQqgn5kUqYWgZ7a6cD9XAEBryW/eIgXd2Z9fIMUb6N0S3prwuW093dG5py5gn1iP3mh92yhMlSSG3A7uCJgxHOefnVxNaw4/Mz8+1HRV2Vk9j7IZiGfMACVxEn0zzVO5oRYUmw5Twr6pMEszXdnB3RE32GQY2z2oyeoThkVh8aiNWh/1NvHw9O/5flQmPnwQ6eNVaabt8IvnJ2NCksSSdsDLEyeMsaD3eh22dUHiB2Bclg5AZSrFAWwEDE4H+0PFaJepj9pAQe34/OonWrP9WJHBxj07Ukkhym2Y3XdLUqzNsISLh2vJnsSqMCxxxNXepdNZ7dkWmICahrm6GBIK2sGFHdPT17zWpXXDnZn5j90fxpz1CPdEevf+VFKhbtOwP1rSOLgxu8gJ78MY+fetL0lWueDfdVVxZAwsYKzEHmD2ocdW33sf3B/OuKsQcED0IUCfwBxU6G0vUOSpoIX9eli8/i3FV7otsqmASynb7vx2rmrXSrU3LdxQR4dtrRUxnax2kEE+h+tAL6F/eIYDjcoaPlumPwrvauXBhbrADMAADPOBT0M/wCX3H1isvVEvFQLbKjNOTMbf/4Ws9+mXqDI1o23YW7qlHjcoJtNuUE9/fJ/4aN6jTM7guxZwDDHkZMjdE9z9aFdZ9nG1SLZe6dpIKjHlPqCQY/zqqZLlHwjzU9QXG0MP710t+QVc/vqd7dda5ct2/KoLlJJ2KCBO7BIE/Stnqv0b+Gsb0iAJ2gtnEyVGfjVfpfsyLDP9rcO621sjycXB5uUOfT5VXJlZm+ka1j5CrMihmAD/wBWFEsVDc4X3Z+Vbjpvt74VuzaCKwtgNuNwrBAKiVC58pnnntihmn9nEtuHF275Z+4SZBDAgASCJH412T2c0jkLs5OfKcfhvz+VPVeQ29gt/wBs7TX0u2Ldx7l1djKIPckSSZOWJBAmJzVb2kui7oPFRRdhlS4v7VttwkhR/Zz8vyjqPZZbQG13VZwFdhyvpnsKuN7OPZVtt4wxLNIQgnYU42ehPfuTyZqtY1x2S275POtN7VX7XlVhtVpVgpkfGRRf/vE1H3dP/gf+ddX9h1adtyJOcH+BqP8A3f8A9tPo386lx9ylI//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0116" name="AutoShape 4" descr="data:image/jpeg;base64,/9j/4AAQSkZJRgABAQAAAQABAAD/2wCEAAkGBxQSEhQUExQVFBQXFxcXGBYXFBccGhYfFhcWGBcYHBUYHCohGB4nGxgZITEjJSsrLi4uFyAzODMsNygxLisBCgoKDg0OGxAQGzAkHyQvLDQsLywsLCwsNCwvNywsLCwvLCwsLCwsLCwsNDAsLDQsNCwsLCwsLCwsLCwsLCwsLP/AABEIAL4BCQMBIgACEQEDEQH/xAAbAAABBQEBAAAAAAAAAAAAAAAFAAECBAYDB//EAEkQAAIBAwMCAwUEBgYHBwUAAAECEQADIQQSMQVBEyJRBjJhcZEjUoGhBxRCscHRFTNicpLhJENTY4Ki8BYXk7PS4vElVHSywv/EABkBAAMBAQEAAAAAAAAAAAAAAAABAgMEBf/EACgRAAICAgIBAgYDAQAAAAAAAAABAhEDEiExQQRRIjJhcYHwE5HRM//aAAwDAQACEQMRAD8A7UqVKvfPDFSpUqAFSpUqAFSpUqAFSp6VACilFPSoGKlFKnpAKKVKlQAqVKnoAQpxTCpA0APFSioipCgB4p6YVKkMQFSAphT0APSpUpoAelSpUAKlSpUAKlSpUAD6VSimiqJGpVKKUUARp4qUUooAjFKKlFPFAEaVS20+2gCMUqnFNFICNKKeKeKYDRSipRXQ28cikM4xTgVDU3xbUs0wPTnJj+NT0zeUSdxjJERPcSrH84/fWcskVNRfbLjjk4OS6RIJT7amDTE1oQNFPTU9ADxSinpxQA0U9PSpDFSp6VADU9KlQAqVPFKgBqVPSikMqbKW2tA/S19R+NDNVpdpxkUozTHLG0UttPtroVpRVmZDbS210iltpgc4p4qe2lFAEIpVKKYikBGlTxTxTERiu2ntAkA+tSs2JqxbQg4MetS2XFCfpjZIIifWqzWCO4q3qdUyhRiSYPrwT/Cqdy5/8VMW/JUkvBT6jr106eKU8WCIt7wu7I5MGADE4/fXHR69pFt7agtmUJO0hQCCGAJTBGDgkYzWP6lrv1jUhhhQBbj5nzTPxPoOBnFaprLS3mJVm3FZaJgCQCTGAOIGK87Jl2yKa8HfjxVjcX5ClNQnodwhrqO5Zi25dx5BxAPwgD8Ae9F2cCPiYr0cc1OOyPPyY3CVMUVICnFPVkDRUhSp6AFSpU8UhjRT08U4WgZECnipRThaQyFNUiKagBUqVKgAydQpPE/OrG0P6AUABrut6OJrJ4/Y1WT3O2v0BXMyKHskUQu6slYqmRVwuuTOdXwcYpRXQrSitLIOcUoqcU0UAQIqJFdIpooEQinipUooAcOaQc0lXNdHuosH0/GY54zik6KSZY02mEPvwxtnYPiGSTxjGO2CaBe0Wp8DT3X7hDHzOBRG31TTm45ZXa41sgqhPkQAMHMYBkjuIHJnFZPXdVN7aqjcoIztO2eBnJZs4UT69q82XrEnNP8AB6MfSOSg1+QN0zpx34hLZe05ZuAACW4E8mOK9AtmybYK3LJaJJZmgz2XYRtx3YHPbFANH0YXbaXWcMDc2Mp5WIMgKdoJ3cGa1bdKe3ZsCyhuDwyGghcqzLwbgGR6D1rgc5N0j0ViUY7SfBleqaI3Ct20TtWCdrAlDtDwdsTDLHyMkcitTodOt1rYBgNmT/cYriR3irNvpCrZtskBjbWSfQEjEzA77RiqH6ttvoj3DZVCZCmN3KgJ3ntGPe+IrXD6pwjJP8fcwz+ktxa/UIL60q76vThHKqxZeVY9wf5ZH4GuMV7UJbRUvc8WcdZNew1PFSVafbVWSRAqYWnUVMUrGQ204qRpRSGRilUqjFAETTVOKW2mBCKaK6RSikAwWu9rSM3AqSKIq5ZAA/zqZSKjG+yj+qtnHFSXS+pq9dUR71UXkHmhSbBxSOBFNFdSKdojirsijgRTFa6EVV1usW0JcwIJ+n7vx9KLCjoRTRVfT9StuoYEFT+0CCs/MVaBB4pKSfTBxa7IRU0tz3imaACTgDkngUMHVftntDaDjbvJUTKqZaD96Y5+tTkyxxr4mXjxSyOooLhAJnPyrzrW29TrrupSz9pbt3IZQyqihmZVLGfMJBJmY5gU91NdrnuC42ywouYTFs7Q23cxywJA94/hRX2f6gnT1u+Gqb7i2g0CcorCdi4klieQPga8/wBT6nZVE7/Ten1dyD+hWzodYAh3qot6e6oDY8S0A7hYgklC2Pl3obfsQ9hgoizddZJhm2XVuLzEwsj/AKmg9zrbvc3DLe+HMHcUUZ2kBeFA/Codd6jduXSiqATPuiR5DtPm9Dz2wa4NWekstLo0eg1llHY7bS77r3SPEGJd2CzECA0fGKM6jrWmuKgurYZVLBZ3XI3EsRK2yPjj0rF9I6SbthWJK21Zt1wA5jfuAbgQYBM9vgRWt03RwgUppjEzN0qC3ljG8rAkTgdhnNCpO7IblJV4CGq6nYvac2w1orsCgC6BIwR5XCn8BTalEfT2zctlzCkEkEFsnDTESZg/GhnU+jJ4QDW3s3VSA6J9nc2yRFuSJgH3STgfChmpU2LfiBCLT2lDKd2CqsxaSq7ZHmkTEEZEwmk+iozlHs1/WumrazbP2ZdgFBkLIkQfQgEf8NDVWqPQusWz73lF1NuSwV1G4iGI+ziXgnynmRVbRdXcXv1fUWzbu+YrJhbgUTKucHy5gmR8ea9L0eeKhpLijzfWYZSnugzSiuVnUBnFvG8orhZBJB5gjDbTgxPI9asFSCQRBBj8gf413xmpK0zglCUXTQwFPSAp4piGpVKKcCgCEUttSZgOSB8zFR8Ze2fkCf3ClY6FFMa43dRAJAP5CcehIqoNaTMAZVSPNwCTPbiM0th6sJRTVQF4zlxiOF5kwpEk96f9dH3z/wAv/posNQlUw5pRSApkiJmmipxSigCBWmirOnsb2VONxAn0nvVLWahbSFm4A/E+gik5JdjUW+jMe0/tObNw2bSFnABJ4CyCcsfwOJ/ChN7SfrGi0r3irvf1V1gQI8qpatgZyRu3HMzNduvWhcYXQCniINzQfMQxiA4wQABPHatB1DWK+jtWRCvZ2vbDW8AxsYjaRvBBYxz5J7Z8vL6hzffB6mLAoL6g/V9NtCbm4WiIJfdtiOJYRiMZod0zrzKzWLIN64zSLl2UtjyzkhQSNqk4EEcHIpanoaM11dTdNxkcG3cO9QVKP7tlZAM7c+gGc5bV9UthLalQXRbayTuP2aqogRAHbvyfWpjlcflLnjjL5ivs1Fy6ram5u2vuVUwqm1eXawThgVVm8wMzUtZrUa747vvuLbG6Ap3MpLM8iFk8kD49qGdS6q1xpdsEEeYlifTAnA5+vFMmk3j7IM7hHLFg20AI7NAXElVaOOKzk3J22aQWqqKL2r6/dv5kmRI7kR6Djj0E55oUjLvO9tzNIChgdxPYnMGuqHwrId9zBhGweVVx39e/M5rTeyfTEbUXrYQAeG8ABfJDWCDz6+lS1SsFy6BXRdLdvXStvZK2nZlVjIULki4eTJEDAyatau0wYtdJLKtzcCWadrhZEmTiO/eunsXd8HWalXKj7O/bA48xOBwc4NGva62u1bhdFPhXLRHJkvbYYAk43fSplxKjaK2x39TS+xI8TRLAMyzLIAhit4qYyJn86wWg9nr+pDPdGoZyySVu2ljfzhmyfj9a1PsD1IrZtrvtogLc++dq3IYgkgAyYHMUM6P1srvCtcMsnuohPkbPaqhrb2MskZcKP7yR9hLF+zqjprpfwnVjtYrkefafKSNyso8wz9a2mo0gu2wCvFv3tikHzxsJIM5hoI7SODWR6br/APTdMzFhN3Z5sf1lwQBEferSdC6klyz9t4SNLQrHI2tncxwMTHrUTST4LgnXJm16b9kPFWVKgC6PDBke8q24G4CDOd0EQGzVUatbKC3qDusghkuL5gggEIRww5BiCZMSTFaXRLbYaWNjFL7cNB2sHEwPeUkDBxx6VL2i6DZt2Lluym1Rba4ykbkYKkFYYkqfdOMYzNRF8I1yxSm6MzrrZvWEFhF+xZmDozB1JIGN202wVPPHlie1EOhau49i21wbmZrqs5ZQDsFsoTHco04AGDXLXdECIl6ze8HUKVNxFbykXFGwq0CAZWQQcsee9bVeHrbFxLTC25lysRcVgDkQQGX1gDHIFdOHK8bVdHLnxfyd9l3pPWVvBoKAb2CktO4bjtIjHEd5yD3orsb70fJf5k1597F+y98w1241sW7wY2CBLFVBkA/IjvgHmvS7lvaxX0JH0MV6ODNuqZ5ufFo7XRwXTk92P5fmAKkdKsZz8DJ/ea7qSKZie3Nb2YHC6FUdlA9ABQ+3fg4IYZ4+eM+g4n5GrGuJ5LAT68fz/wCvqEt2mtNuObZJ3GB5TwDBPukxJ7fWIbZokqLOt1WxgrftHIAJ47zHBMCh2iWbtwD3FI2yTGZMdoAgn+FFU0yi64xAAMk4UYG2PTHwjy1Qu2CLhUZ81sHzZcEgqTOexUnvu7jhO7spVVHTV3iWI2kSsyYyFjcSAZ4YARnNU/6Luep/8P8A9ldtBbLX9oZyNrOZORLgpntICN/w96OeC/3m/L+VHfYm66LQRvvflUhbP3j9F/lUNRqgqkgbgoJLSAqxHLnA57TFUF9ptOruo+18gAdA2wH9ozGQuMgRyZolmjEUcMpBTwz94/8AL/Kn8M+pj18v8vjQTV+0UPsVJmIJaOY5kQvPrVK71u4y7p2qxI5HYYhjPp86xl6zGuuTReln5DS9ct2bjTvJQHBO2TxAgT+74TWT6lrmuAbiZ595gv8Ah7RPeq2r1JKF4kQATMls885MiodXseFsAbJQPO7A3Cdojjv3yD2mvPyZpzbbZ2wxxhFJHG4vihAm7fBB3cFucEngAR24rpe6k5QWzDFZWSgBMTySOJJ+Pzq/otMBftCQIQsHIwYTJ4z5sE+tV9fYi45OAWvECcDz3BCwM5FZ2aFPwi42sIJMCBE8YmPw+tRXpfvSwt7CN6iC43EAeZhjPeD2/Dte1C/YleRk/iAfxyCI+Vd0uC7qDClfFdB4aQTG0tIBgGSFPIppjo6ey/Tbd26QwyFK7y0s3mQGSfXdx8q76DReBqOoJIADXEtyeZs60IJ+ZUQPWhOmvPYZtrAMZaQR3ZTBJ9Cvb4VYt3rpN26qeNCNuuyDt8QMRuVj5mJXBGfliG/JUXyip1HTm7YtgD9rv2iVgGIOcY9Kt2dQbV+8+6CNwVEOXmAYMSV4+ZAGM0K/pMiwu9CFgi3EgDzZKsMyYMnGQaL+y3TPFu6oXAGuLbZgcmGD2z5Zzxj8abfA1HlnSzdv2nPhJ4zFLgJCjcgIlssML3Mfd+UX/aUXtthbqWwIutO4sBBQEyVX3ht94kcTxQ79HV5m12oDMxjTakCe0QKP+2OpbZZ2JuBFxdwaCNrJuEkRhkHrUutyo3/HafkuexPSw2lZ/P4xcAtJUwr3RACnCxGBPA9BXbWdWVHdE/WNU9seeL7LbT+yGJJdv+s1y/R111QV0zNZDs+VN0bz5i3ktxwAB3+M4qnorO25dXcwhXPkJTIYzO0y0z3mnDGpSb8Gc8rjFRQY6P1tL1x7KtetXky1h7zHcI3E27ikSQIMEevpT2ulPaso1oq1xX824x4hBBDdwCOeDIEdhQjqGlIvW7yswezfQgkkkghCQXOT2wZ4rQH2iQ3b9lfCLJfdDbFwb4U7S/h8tkAx2J/EKePSVFY8rnBfgD+zpvXL5tmz4a77n2m7yo1ptoB2gEiWJAnM/A0STqMjbekMEu2XwYUuFXaQPUgMCfvEDin1RmzqtjshV7T70yQd1skj8+M5xXTqegt2rgddytdChdpdmuXEWYZC20gpAzz6iAazXRtk+fv2KnTr9jx7bvtYHTDcILEFIHmQSJ2rycgDvVbqfsuLrrxcnzC5b2qyx7odAM8QCBkrkCsjqusNZ8NfDCAI+bcEBWLAqWIzC49e/etZ7K9RBui47OltlH9ZIEhw4YPgEbdwiBzABzVLsifko6XVaxHa14e+4qhhcO6LiidstPmiZ5Eg8nmufUddqbKm8gLKQN9mCWVgzLca2T2wDHMk80d6o/8ApO+0Ja4HTxoSBFy23I5gOY7kd+9UerdNuJuv2ijhjsuJuBt3SQgIEGGbdI5DH45NXCbi/hJyY04q+Qp07WG7bVypQsASDAPmAMwCYBmRng1ZNZ7o/V7Q221RrEEqVYct5dqb44AMDA5jtNaSK9P0+XePPaPJ9Ti0nx0wXqWBzJg8CfWO44Gfy/CuT6ZgCBDzyDEDsAs/hg/l3tap90lVBKiTiRMGMkjjPGeK5X7O0eYl3Iz5isdgYTgDPx+da2ZoEWnVL6q0HbafaTyButgBt3pkA9x3wa49V6hbNs3BMjzAFWAZVcNMgQSrAMPlGJNQ1+kNuNUxl7TbvDJwyQTcGTzBLADuq59KnX9SoiGDB3UELOPiDHpIP5Zmcm2k7NlFNoIafU7RcuASq3ZB9Vt20tlj+Ck4q7/TA/2tr/Gf5Vi+l6+74N1JLKviq2V4zmDnj+Md6b+kf91d+v8AlQsvAPEHNSbmoKo7BV8q7FAVfK0ie05JyfkK63nSzaVQQGuzyP2Pd5I/vcflUDr2UK1khWWIYLkkkmDPERHxzUhYOs1dhbzbd/lOzy9mchVk7dxP5158siktTrUadgLVdR3QIwBEnvGOf41xssXAiSMR8ew+pxW69pvYexa8PwSQ1wlQHMwwBfdPO0BSDzG4ULu+zd9HUpbBQtuIR524GBvIJyq5+HxqNGitl7lLTktpHU4l08MngguQYn0Lc/2u/ar1C0FO0ktGxJLT7pYOAeYwI7YPwohZsX1srYNp3cEOw8PzAK0J2gg/nnmKzn64GceIDG6CQJYZzCYiPTGR8KimVwaqxq/B1w2ReVQqrnygHYY3DkgKwPeVk5oJ1vUkwRAkFyAZINwmciYIET8u9c9L4jagvsW8u1yd0gEKpJ/akELJEzxnND+q2tjbLgaVS1Hb313fOMwPhJ5orkfgqfrO4BeQIxOB8u5/yq7410oAT9msnLDaCiliBiZImIjn4zXG2oFyMRA90D7wnj4T9Ks7EVFBbzi6+8CTAtpbIY9uQ4PwJ9aoEWeg2vEXUM671FpuAPIQNykYkcAfD60Z9lLZGk1siJuWVOSfv9/lQboWrZFcBiocbTn9lpHA5gEmMdqu6S09m3dlwqM2/aVUhygYjzgnafhMn45iW+zSHaZw9q9Ii9P0hQHebupVVEncFv3FHxmeP7xq97NdQ8PWaoJBnxEV8kELcENjAHl5JzuFB9Rqgy2AXdwiruU5QlmJYr6KcA/LPNDRrvtCtq2CzMRJMDmSYEiPlVeCu5to0nsxfKdS1BTYNy6lWJIUBZYGOwMgRXT2v9qFs3RZNpbyLb3E+JgG4QSAVDDsD+NC9Ld1F0tYS8gCqWKbeACN20kGCOcRwau9G6SG1dhdSCZuAMWJ80OGHmBBjA+tJfE7G7jDj3Dn6I+nWja/WTbHi/riojkkkW2tBlX0/a9BRvU9MtC4x33pZmki3cEKTx7wmT/8Vx/RugXTXABAXXWhHp9nbWK7arq939Ye2tuwCtx9rFCSNjY7iD3x3JpxUnJ0ZzklFN/vksHploq2bxOTBS6cgYnzH0Hagnte6aEXtTbtB7lzqCq5JMnfYW+oBgx5geB3zRC77R3Vu21a3ZY3SkstsiJjvMn/AC+FGtX0lNUt6067la9ZeZypOjVAwjvMD8aGmpKwTVNoyi9Y1Bs3C2na214BSGPuhQx3xtE8AccwO9ED7SkGzP2jJctvAEYa1HvDHJPPoKz/ALU9MI8W7buMp8JLkSSAqPDyDz5YPw2zQv2evXnuLbZxsYblkJ5jIGLdwgbhzjMA+lQvobTvi/ZBrq2iGo0hKiGGs2gsTKq7OM5PoBj4/Ojuo6L4Vrw9qx4ZtIFUkMbVstLqTtUFFXiDjngUB1sDxELMtvcpKAQAygspZnAMSN3MQwyRNFuh9U3XF+0tlBd3bd+QG3IYVd0+QjjHxpkz7v7Aq11m01u2LN03SQx+ztOAh8M74AWSREggwYwKK+zHXrd58MHtO83F2Ow820LPlK4aMmOav6fptqzpNC6Kq7XspcIwG2MbTExiTPNZDpHSbmlSwi6d9SfH1ds21ulI8OCGgA7iUkj6GhL2Kk3or5NhY0AW7cVPLvew5BLNtwT5VJIWWW4JHAPwAq1q9QEBniOc/THesx7Qa9tKVb7QsE27FVYUqTBZZjAcECY80zV7pGkuNaU3A5UgFCdpMMF4KE49D8TIrs9JJq0cPrYJ1IfWax1BAZVkiCRuI7mWkD1xHbn0o39QYJV2HIJ8MFCQJHmVYzlpnuZiM3NTa3XmDjCCPUSpBjBgmBJBzXfTWkZ97sArRAYFAY4w8Y4x3ifSOvs4ugVcumGDsLixO+zaJIPMFTPwMqc9wKzdq2HRgWTba3W92AWVZhwGM+6Y9QR687T2hu6czvhiAYyJ9SA0wOPzHrWG1KPp38YAmzfRlgyQhClk8wwTAPckwPWomXDopWb5t3b6tcHmts7EiAXQANBBjIhvkV74rpF37o/xN/KrntsEC6e/4e11uL+0ftUkkqBHIgY/tGJzB/xE/wDuR/1+NRrzVlOXCdGcXUH0iIx8h6CifQfaK3ZuM2os/rC7QsNtlSCIIkRMKB2iKEowLu3C7hAySYglRxMAj6iuN1lXtJYhhPoN3PbuPpXmrhnWkanrntrYa5Zuaaw4dN6OLzEyG2gBIcxwe3fg9iae1222ty7YIV1BGxwTmJ8rAev5V5so44IDL70KTLDt2HOcxNFW6mzsojyJbZQJGPIVDQZiJB7cCtN5LoWq8np/ROp3Lt2+RZfau1QCUDghFbbE7SDvJB3VhtGpu9Rvm6uwBr7MgK4IDCNxMHMfP0NX9D7Spp/HDWRdPlYEMAW8tq3swvzb6/Oq3sjrvGv6y4qIk2rsAsxI8VuD8QAcx688UTntEIwqQK6dfC6W8Y3+eZ7/AGltrcSRJzPp+VCNXdF647sQk7TtBJA2gAjcTOYJ/Gidg7rAtpjfcVQvP7YbI+TiOMzM0EKAbf3R3Izj+Px+kots7WtUq8H8Y4Ge5zxipfrBFwv6owYiTu3zumZicgn41UtCGcR5VIA4yIY89/nRGywFm0FIDnTsbmBgtqH2ATJB2gH1AM+goAKWBp0a291bj2syLbQxlTtIJIxJE9s94q6dNZuabW3LIcIz+GgYjdCi0xBiSxLE944+VAdFpoUqGBjODzkcT37/AIVoOhavZpXt3CA3iXHOH2hQqkSwEE7UJ9fnNE5J9I0g05Iy3UummymkaCVvorGRIncAV+HIxXLTXBbuXGUcMwAxGT6R8KJdd13iWtFbB/qcFePuEMZ+9B/AfjV32L6cbztdKyod+RAnY7AycYMfl6VV8cjSudfYz3T7Vz9bKodrlH5JBjwyWH4gEfGa2nWOs2EOjUC6XR5ZFUQQptyQzmDuZCPTNB9FZJ15vONv9ZukwolGTkbpOe1cfazpTnUW3DB1ZUKlQ+AiqpXKj7p+Hm+dHFoEvha+v+m29jb72wVbbZs3bi35vFFbylAqiHjIHf41X6/olN+5dXYytdeDuBnc04PH09al0HrmmsqkoiuvLFrYM5nlyRz2FXdR7TaNnZjetLMH+skyCMzsI7RSUtXY5QjLj2v/AAzJ0zC5aO1VUMJIZQIHc5zW30/W7trVXVhBbCW/M3DtbRBAbcIOe4/ZoW3tPoCjK2oseZHWS0ld/LCLWDVy17SaNhm9ZLDJgt2iQfs8jAwT2pSezCMVFcoCXB41xg6tacaVwAxUqCAzBt4JBw4kfA0/s30UW7Dv4rMfBBHhkDsrsFafUD04zgmunXLVq+oQMAbtm4qDbO4+H9mRtJAMqpzkQMGuH6O+k3LFi+t9PBe48BbjFNwZLSFhuJnJc45j0il4NJa9L2+3IR9oOg27g1dtV2hrQvKFB5tKhOBzJJPzIoT7F9JuW9MXa2drFrjEkAhSFBXaFLOuDjHMieK0+p15tOHe22LbWTHeQJPPExVDT9eFm14V1CCUcYJnz7wmYA/Z9aXNUTJc2E9cT/RrHawa3eYlYAPmbxMruIGWBiTHxrIdPvl9W9pC4vJdDwlsGPEUKCWa4oAO4EHOD860jdUuXfGsJbDW79pL4YkhhNq2uBEH3eJnmg2k6eq37uqMAfqukuzjmw9sXCT2gWx9aEaJS0r6mh9rWtMYfAJv2mnHNnYSJ5G+2sEfeFWLXUEZjaRhKKIEnCwBwR2kD8aG+1dm5dvlrLodPc2t4iGQJKK0kEg+Z1PxAPpQDo+nvhCbpdLu66peYJh4JEAHJDTkzE1vglpI488d4I0g0TT5pMluD2JMnAmYMR+NELoIk45x8IUyD9D9awXUtbesqb9p3e6jLt3hmgyIMTnI+hNLoXtDq9TdHiqF2BnQmy6iSVBU5G7BxnkH5V1wzRlHZdHHPBJOmaHU2mYyFDTPLFfd4gwSBMzj64FZ/q3QjqbbvvKNG5SMAFdxEnliTjtziimj1jm5cLKzQdo2W8AkSSV3SeO3xrlqOoh0RSpVjIIlQPKJMEtJGD3xtz6094y4FpKJluqaprmjK7yLfgh7atAKtbYlkwPeUiB8MdprL/0zc+8fy/lR7qXS/DuXbe51JBu2CzLDT/WhpPOTjmG7yKxu0ej/AE/91YzkzaCRvbyBLIdjLsXgA8EPAJEZnB/D40Mut9nbblmDMRjyw+xc/EyfhNT097xNiO42LLeYheYnJPmJgfGqOruKjkKZEiGzHAJx85+tcnk2LHStC126igEszqvwzkj6AnkcVqAg0t0BbKsWXUAkOohXukLJyFhbZWJzOOM5a11RLYVg7k7yzKJWYDKBuGeCRj71E+i6/UG6dqEnYxYGZlVYzwcyZjHNJ2XBJvkopuubY2xtVsMGghEVpABIkrug8Qexo10XR3dML7boItMxIx2GZIE5X4cVm7nUyEDAyACF4mGMkQZIE/Grz6m7d01/UMwB3WxtGBthlJkz32475NN2EK7IvNg22Qy0BvkwgYAMMPMv0oeXJ4x3/KrGot7bCsWYnc5yGHuomQCB854+lAr+qJ7z35Pw+tWkS1ToP9LvBGcttGCQzCVBbaoJHaM5zE96p6zytHiBlXAZDI44kZ5Mx60Ie4UYwBiO3wyPlVzVIFtSuAXEZyJBMY+lCQWqD/RtXvRltWi+2CzBTJ8w7kwuY+tFNVqmtaYkW7ttWLKVvMkvhDghYII38ROfSrX6LX2b3YiSipDKDALpnaeTzE+lHfavpdr9Xc22ZiLyOA3K7p3LtGODg/KjVJWWuTzzU69WIMARBgsfxHODk5qz0Sze1JPhsoUFjgL+yjOYwSTCn0rN6u0Q1xoEBz+ZrcfostBmSZ/rgOTHmMHExwaGqQQ+J0U+lWV1DOP1i55FDHcGUMC4WBLc5J47VW9pQPGZVEKiAiCTKhFPdoPM/Wu3snYi8Q0NFrkjuLrCaj7QpOovD/dt/wCSpH5Uq5NF/wA7KGntb9GxgQLoABHZs/vNUDoI9Oe8Vv8A9HnTV1HStYjYi/ZaYEiGXj0xI/Gsz13o62tbdt8jcxHbDIWH7x9Ka7oi2lYG/UR6r9RW49jehks93aD/AKO+oST5Xa14YKkjIEySf7QrNdPwfLAx6D1A57816j7G5FhfvaXWqf8AxEolwgUtjne0S29fZLizJuXQIUhj4mXGW80lvSi3T7S6gam2bfghLjW1ZXQlgGILQttduAMMW5IzFcOumNTYb/fJ/wAwU/uqx0e3N7WLMRfRsf3Vf/L5Gsl0dM18pitV1oXEuC1vCrt279isu9bi+5bUd459arezGsvXtS1lwtwFQw3GCYAJALTmHbAjk59dTb6FZFnxNpJa4EfztBC3oiAccH61Y9muiWrb3jtYsL7AEMdwWQAqmceUCqk41wZRjPz1+sGHXNp9TaS3YZotuT4AVhtLGSCbg3+Yn044xQTqmst2bos7ySePIxlboXbESvIIgHma2Wl0CjUWVIvKPt7e1FEAIxgH05z8T8aCa/2aF59IVYoEZlfDAqEYZU8ySj4yRNSqstzklSCPR1CaN9Ou17ieIjeYBgWOARkEqG+9wKr9U6izlStstudz5YYoHYktABBgmfp60SHS1ewJFtoAUGQLg37MbiPVo3CIArHW+k3rStftmFGxioAuyHFu2QBzhlk8EBvhTi/iM5r4aDmluBktMGl5QsAR5uVdio+OaJ3bWfhWX6Z1xDft23DCSEddl4lvMIAEkr3yCTniiN7Xul8W2L7Wu7QxtCNrEhTjbtIxO4963s5dQnYZlbyASYIJbaAVM7p9BAnNANc9m7qbmnLSbRPKkk+dfKjoByOed0/GaK3dQf1gWCjBvMCTsAIjIBYxuOIE1y1GjRLRAYksVlU2kqQAGZlSTtAS4PmKf1H1wCus6IagE25tum17JkeVhtYNEzyZk/KKpf0x1T/Yaf8AwNV+71obgbUxG0b7RAAzEKYLREcV0/pt/wDaj/Cv8q6NovmzH+OfWtnl+t89xxbB8qADGfKoX+BNdOubd42kkQB8goUfPmfyojr7+zxPAuK4ugeITaCnGQAxLHkzI20KdBA37wJI3BZ2jMcHzSflXO4NPk2U1VIvdA0RZ1Ee+9lQfgXYkj8QK0Gr1Zt6m7ctoq3LmpuIu8SUBnE/Aj5fCo+xusS3etXbzwiOPLIyttV2RuJgGCY3ADjgAVza876ncQ3h+O1xNzggbi5C7ZIJ84PzWs65Nd6jaM51PorWbYJZXhgnlLehOAR8Dn5VoLfSnPS1MMCbqADaftA7gBRjODMD0ov1Ob5COElctsABG6IB5jCmq+p6URpDatkNuvWyRKyFQXSJP95kokLD1Jv96KftSpVLQZYkuc+hBX6+X8qxKCTWyu9Adl2kqG8K6QsyWYKSqLH7RLLHb86F9J9lr9y4q+E6nxLY8ylRBcAkkjjM/hTXCHN7TBd21N1uAA8GTA5irOuvA6dFAGLnvepgk/QmB8BRHrfQLtnBX33JkQRMk9q6avoTrpdHvUA3bsBZhiDPIIlfT4TTRFeLDXstZfS6G9qhtLeHaYI4O2JMEwQcyIrSeynUG1NmxeuKqm5qIhZ2+VtkDcT2FAeuPdt6MW0CBWZRcU5lEVyghokeXvyVAoz7BBV0mhVpxdJ+U6lcknttYkz6D8Je2vJ0PWOTVO0v6+55z7TaZFvPtIAxjd6gGSK1v6Jvetf/AJC/vWg/WOisbrlzsVl8rlQZKqIUwQQOxMYrTfom0ygohdQ5v7tu0z9nJKhvkCfpTfVGWPiTYC9mLgOoeD/q2/8APejntj0eLaalRg2zbf5/qw2H8iPpQP2etpZ1FzxHKgJtEJumbtw+ojA/Otlq41mj8LTgXSbiqxgB1Gw2ixE9iPXgVL7No84qKv6IkP8AR2twc3Uj47Ssx6xQD20J/pIjywVtnnPmtqOK0n6P9ReFlE8VkCeNb8IeHjYzg48EzkGZYk81jPaPXG/rg4A2eRT5e9tvCYSRnK+sZoXzMzaagr9ylYdRO25bY7ROSYl1keXP4ith+izSXBq9NcIbw2sX0diTt3tcJXk5Yps9eB+GUsXVLMbpI2sJgqrspbKW283mIXAIjHBrV9Lt3GTRNaF4oNS6sA1yQpezBY24Mgd8VUuiIxTdI1XtHaZRaJwVayxBIkQoU4+dXemXANbq0iJ8N59fs0FcPaTTXQrKgf8AqvvOeN0+8ZOPWulg/wD1Bm+/pkP0Zv4AVj4OuXyx+hX1F4JpdRP7F6/+bO6//sK7dNuE3tUu1stbaMz5rYnjjI/Onex4n67bgH7RCJ+Nqyw/On6Nc/0k/wC801i5+OVP7qdcEt1/f+ok1y099PDdpR2Zra3zuzG/ygzMgVG/qlDlAHzcAncT4RYXGLPnBIJzVTS9YvDqD2HYG2GIC7VESAy5Ak4Yd67+0JZhqLZJKQsAQCou2ntttPruJyZj4xFDVEpp9FvSasslwAOR70QuPKJENliDGVwe3IrPaf2lt2S6NaZjanBCoCBdQqIAkczV3Q+1VkA+Ndto20bdobaCQQYAmOFJBPJqj0nrekuWwdQ9hb5bzs1tJIJgS23bxByf2fhV44X2jPJKo8Pk1fS71rU2E1C2UVz5vLG4MhZgJPrsH1oxqrS3LbAkEMp9Jz8uO1eb9T9s7+nPhWben2AHawRmDGWEkKyxwpMeoo1pNLqtR4b273h2GRT5Y3DCgjIOTkz689qF2yNb7dGosaW2E4BAMyecEHvWc6tpk07blF2GLqVtiQwdixEDnzNeMf2570V03UU3vZNxAwwRMkeWNxECJ2z9aHdU1lpwXZtoQo4JMSSHt7TuPG1yfw+FWZon03wkCkoqm2Qd7AEnaxDAPAkiYOO8Yq//ANjbfqPz/nQLo/Wla+LItO9tjdPiSIBksEj4kwDRb+kW++Pz/lTtoKPHbPs+r2jf/WNCsw3hjUbmBaTtCIkA/wBn8KrajpqrnUOtu2f9Y1q9tJOdnlUEsQJj0FWrHsZd2geOigHcCthdwI4O8mRV4+yviEeLqdRegzDvI+hBit3K1VGKjTOmn6ZaCqU3BIBEFlBByPLiOe+a729FDK67ZUgglS2QZGS1HL3TCoXds2tiAPlGIqN/Rpbx39AgA+s/wrLU02BrWbbSXQM3r/mZionQ2jyrj+68R8vKKJQkcMT6yB+UGkUQjg/4v4RRqNSKuk0VpLgffeJHqVOO4Ge45+QrqmktRHiXhx8ex7QR3roApEbRPqZ/nUk0wbEKDHPm/nH5UtR7IWnCnaVusViPOjKfeMnIX19Ks37buFi/alEuL5lkecYPvDuBiot09gQvlBIkQW7es0xtOrDzRjt/IiimFpnbT9K3BzeZLpbbMbgsAEAbSxGJbj7x9TRKxpgtsKAAoJIVcAT6RHoKCd+Z/wCFf3RU1KiefgQqgn5kUqYWgZ7a6cD9XAEBryW/eIgXd2Z9fIMUb6N0S3prwuW093dG5py5gn1iP3mh92yhMlSSG3A7uCJgxHOefnVxNaw4/Mz8+1HRV2Vk9j7IZiGfMACVxEn0zzVO5oRYUmw5Twr6pMEszXdnB3RE32GQY2z2oyeoThkVh8aiNWh/1NvHw9O/5flQmPnwQ6eNVaabt8IvnJ2NCksSSdsDLEyeMsaD3eh22dUHiB2Bclg5AZSrFAWwEDE4H+0PFaJepj9pAQe34/OonWrP9WJHBxj07Ukkhym2Y3XdLUqzNsISLh2vJnsSqMCxxxNXepdNZ7dkWmICahrm6GBIK2sGFHdPT17zWpXXDnZn5j90fxpz1CPdEevf+VFKhbtOwP1rSOLgxu8gJ78MY+fetL0lWueDfdVVxZAwsYKzEHmD2ocdW33sf3B/OuKsQcED0IUCfwBxU6G0vUOSpoIX9eli8/i3FV7otsqmASynb7vx2rmrXSrU3LdxQR4dtrRUxnax2kEE+h+tAL6F/eIYDjcoaPlumPwrvauXBhbrADMAADPOBT0M/wCX3H1isvVEvFQLbKjNOTMbf/4Ws9+mXqDI1o23YW7qlHjcoJtNuUE9/fJ/4aN6jTM7guxZwDDHkZMjdE9z9aFdZ9nG1SLZe6dpIKjHlPqCQY/zqqZLlHwjzU9QXG0MP710t+QVc/vqd7dda5ct2/KoLlJJ2KCBO7BIE/Stnqv0b+Gsb0iAJ2gtnEyVGfjVfpfsyLDP9rcO621sjycXB5uUOfT5VXJlZm+ka1j5CrMihmAD/wBWFEsVDc4X3Z+Vbjpvt74VuzaCKwtgNuNwrBAKiVC58pnnntihmn9nEtuHF275Z+4SZBDAgASCJH412T2c0jkLs5OfKcfhvz+VPVeQ29gt/wBs7TX0u2Ldx7l1djKIPckSSZOWJBAmJzVb2kui7oPFRRdhlS4v7VttwkhR/Zz8vyjqPZZbQG13VZwFdhyvpnsKuN7OPZVtt4wxLNIQgnYU42ehPfuTyZqtY1x2S275POtN7VX7XlVhtVpVgpkfGRRf/vE1H3dP/gf+ddX9h1adtyJOcH+BqP8A3f8A9tPo386lx9ylI//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92162" name="Picture 2" descr="http://newimg.otpusk.com/3/730x0/00/00/09/74/97464.jpg"/>
          <p:cNvPicPr>
            <a:picLocks noChangeAspect="1" noChangeArrowheads="1"/>
          </p:cNvPicPr>
          <p:nvPr/>
        </p:nvPicPr>
        <p:blipFill>
          <a:blip r:embed="rId2" cstate="print"/>
          <a:srcRect/>
          <a:stretch>
            <a:fillRect/>
          </a:stretch>
        </p:blipFill>
        <p:spPr bwMode="auto">
          <a:xfrm>
            <a:off x="500034" y="2071678"/>
            <a:ext cx="3929090" cy="3152784"/>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otaguz-ilisuzova.narod.ru/fla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Прямоугольник 1"/>
          <p:cNvSpPr/>
          <p:nvPr/>
        </p:nvSpPr>
        <p:spPr>
          <a:xfrm>
            <a:off x="214251" y="571480"/>
            <a:ext cx="8929749" cy="1754326"/>
          </a:xfrm>
          <a:prstGeom prst="rect">
            <a:avLst/>
          </a:prstGeom>
          <a:noFill/>
        </p:spPr>
        <p:txBody>
          <a:bodyPr wrap="square" lIns="91440" tIns="45720" rIns="91440" bIns="45720">
            <a:spAutoFit/>
          </a:bodyPr>
          <a:lstStyle/>
          <a:p>
            <a:pPr algn="ctr"/>
            <a:r>
              <a:rPr lang="de-D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Danke Ihnen für das Ansehen, ich hoffe, dass Sie unsere Tour wählen</a:t>
            </a:r>
            <a:endParaRPr lang="ru-RU"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Дмитрий\Desktop\6845.JPG"/>
          <p:cNvPicPr>
            <a:picLocks noChangeAspect="1" noChangeArrowheads="1"/>
          </p:cNvPicPr>
          <p:nvPr/>
        </p:nvPicPr>
        <p:blipFill>
          <a:blip r:embed="rId2" cstate="print"/>
          <a:srcRect/>
          <a:stretch>
            <a:fillRect/>
          </a:stretch>
        </p:blipFill>
        <p:spPr bwMode="auto">
          <a:xfrm>
            <a:off x="428596" y="428604"/>
            <a:ext cx="4282481" cy="2842497"/>
          </a:xfrm>
          <a:prstGeom prst="rect">
            <a:avLst/>
          </a:prstGeom>
          <a:noFill/>
        </p:spPr>
      </p:pic>
      <p:sp>
        <p:nvSpPr>
          <p:cNvPr id="2053" name="AutoShape 5" descr="http://tangotravel.com.ua/files/%D0%9D%D1%96%D0%BC%D0%B5%D1%87%D1%87%D0%B8%D0%BD%D0%B0/%D0%B1%D1%80%D0%B5%D0%BC%D0%B5%D0%B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2" name="Picture 2" descr="Собор святого Петра, Бремен, Германия, Европа"/>
          <p:cNvPicPr>
            <a:picLocks noChangeAspect="1" noChangeArrowheads="1"/>
          </p:cNvPicPr>
          <p:nvPr/>
        </p:nvPicPr>
        <p:blipFill>
          <a:blip r:embed="rId3" cstate="print"/>
          <a:srcRect/>
          <a:stretch>
            <a:fillRect/>
          </a:stretch>
        </p:blipFill>
        <p:spPr bwMode="auto">
          <a:xfrm>
            <a:off x="428596" y="3286124"/>
            <a:ext cx="4267679" cy="3005137"/>
          </a:xfrm>
          <a:prstGeom prst="rect">
            <a:avLst/>
          </a:prstGeom>
          <a:noFill/>
        </p:spPr>
      </p:pic>
      <p:pic>
        <p:nvPicPr>
          <p:cNvPr id="25602" name="Picture 2" descr="Научный музей Universum, Бремен, Германия, Европа"/>
          <p:cNvPicPr>
            <a:picLocks noChangeAspect="1" noChangeArrowheads="1"/>
          </p:cNvPicPr>
          <p:nvPr/>
        </p:nvPicPr>
        <p:blipFill>
          <a:blip r:embed="rId4" cstate="print"/>
          <a:srcRect/>
          <a:stretch>
            <a:fillRect/>
          </a:stretch>
        </p:blipFill>
        <p:spPr bwMode="auto">
          <a:xfrm>
            <a:off x="4643438" y="357166"/>
            <a:ext cx="4214842" cy="2933699"/>
          </a:xfrm>
          <a:prstGeom prst="rect">
            <a:avLst/>
          </a:prstGeom>
          <a:noFill/>
        </p:spPr>
      </p:pic>
      <p:pic>
        <p:nvPicPr>
          <p:cNvPr id="25604" name="Picture 4" descr="Бременская дыра, Бремен, Германия, Европа"/>
          <p:cNvPicPr>
            <a:picLocks noChangeAspect="1" noChangeArrowheads="1"/>
          </p:cNvPicPr>
          <p:nvPr/>
        </p:nvPicPr>
        <p:blipFill>
          <a:blip r:embed="rId5" cstate="print"/>
          <a:srcRect/>
          <a:stretch>
            <a:fillRect/>
          </a:stretch>
        </p:blipFill>
        <p:spPr bwMode="auto">
          <a:xfrm>
            <a:off x="4643438" y="3286124"/>
            <a:ext cx="4214842" cy="300039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AutoShape 5" descr="http://tangotravel.com.ua/files/%D0%9D%D1%96%D0%BC%D0%B5%D1%87%D1%87%D0%B8%D0%BD%D0%B0/%D0%B1%D1%80%D0%B5%D0%BC%D0%B5%D0%B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3" name="Picture 2" descr="C:\Users\723A~1\AppData\Local\Temp\Rar$DRa0.247\бремен\Atlantic Hotel Sail City &amp; Mediterraneo - Bremerhaven.jpg"/>
          <p:cNvPicPr>
            <a:picLocks noChangeAspect="1" noChangeArrowheads="1"/>
          </p:cNvPicPr>
          <p:nvPr/>
        </p:nvPicPr>
        <p:blipFill>
          <a:blip r:embed="rId2" cstate="print"/>
          <a:srcRect/>
          <a:stretch>
            <a:fillRect/>
          </a:stretch>
        </p:blipFill>
        <p:spPr bwMode="auto">
          <a:xfrm>
            <a:off x="611560" y="548680"/>
            <a:ext cx="3816424" cy="2713007"/>
          </a:xfrm>
          <a:prstGeom prst="rect">
            <a:avLst/>
          </a:prstGeom>
          <a:noFill/>
        </p:spPr>
      </p:pic>
      <p:pic>
        <p:nvPicPr>
          <p:cNvPr id="1027" name="Picture 3" descr="C:\Users\723A~1\AppData\Local\Temp\Rar$DRa0.822\бремен\Blick vom Sail City Hotel.jpg"/>
          <p:cNvPicPr>
            <a:picLocks noChangeAspect="1" noChangeArrowheads="1"/>
          </p:cNvPicPr>
          <p:nvPr/>
        </p:nvPicPr>
        <p:blipFill>
          <a:blip r:embed="rId3" cstate="print"/>
          <a:srcRect/>
          <a:stretch>
            <a:fillRect/>
          </a:stretch>
        </p:blipFill>
        <p:spPr bwMode="auto">
          <a:xfrm>
            <a:off x="4499992" y="548680"/>
            <a:ext cx="4314450" cy="2767062"/>
          </a:xfrm>
          <a:prstGeom prst="rect">
            <a:avLst/>
          </a:prstGeom>
          <a:noFill/>
        </p:spPr>
      </p:pic>
      <p:pic>
        <p:nvPicPr>
          <p:cNvPr id="1028" name="Picture 4" descr="C:\Users\723A~1\AppData\Local\Temp\Rar$DRa0.386\бремен\Klimahaus 8° Ost - Bremerhaven.jpg"/>
          <p:cNvPicPr>
            <a:picLocks noChangeAspect="1" noChangeArrowheads="1"/>
          </p:cNvPicPr>
          <p:nvPr/>
        </p:nvPicPr>
        <p:blipFill>
          <a:blip r:embed="rId4" cstate="print"/>
          <a:srcRect/>
          <a:stretch>
            <a:fillRect/>
          </a:stretch>
        </p:blipFill>
        <p:spPr bwMode="auto">
          <a:xfrm>
            <a:off x="611560" y="3429000"/>
            <a:ext cx="3672408" cy="2592288"/>
          </a:xfrm>
          <a:prstGeom prst="rect">
            <a:avLst/>
          </a:prstGeom>
          <a:noFill/>
        </p:spPr>
      </p:pic>
      <p:pic>
        <p:nvPicPr>
          <p:cNvPr id="1029" name="Picture 5" descr="C:\Users\723A~1\AppData\Local\Temp\Rar$DRa0.973\бремен\Richtfunkturm - Directional Radio Tower - Bremerhaven.jpg"/>
          <p:cNvPicPr>
            <a:picLocks noChangeAspect="1" noChangeArrowheads="1"/>
          </p:cNvPicPr>
          <p:nvPr/>
        </p:nvPicPr>
        <p:blipFill>
          <a:blip r:embed="rId5" cstate="print"/>
          <a:srcRect/>
          <a:stretch>
            <a:fillRect/>
          </a:stretch>
        </p:blipFill>
        <p:spPr bwMode="auto">
          <a:xfrm>
            <a:off x="4427984" y="3429000"/>
            <a:ext cx="4139108" cy="259228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034" y="500042"/>
            <a:ext cx="8072494" cy="1384995"/>
          </a:xfrm>
          <a:prstGeom prst="rect">
            <a:avLst/>
          </a:prstGeom>
          <a:noFill/>
        </p:spPr>
        <p:txBody>
          <a:bodyPr wrap="square" lIns="91440" tIns="45720" rIns="91440" bIns="4572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
            </a:r>
            <a:r>
              <a:rPr lang="de-DE"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 Sie die Nacht oder die berühmtesten Hotels in Bremen verbringen</a:t>
            </a:r>
            <a:endParaRPr lang="ru-RU"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6" name="Picture 2" descr="C:\Users\AACE~1\AppData\Local\Temp\Rar$DRa0.621\бремен\Atlantic Hotel Sail City &amp; Mediterraneo - Bremerhaven.jpg"/>
          <p:cNvPicPr>
            <a:picLocks noChangeAspect="1" noChangeArrowheads="1"/>
          </p:cNvPicPr>
          <p:nvPr/>
        </p:nvPicPr>
        <p:blipFill>
          <a:blip r:embed="rId2" cstate="print"/>
          <a:srcRect/>
          <a:stretch>
            <a:fillRect/>
          </a:stretch>
        </p:blipFill>
        <p:spPr bwMode="auto">
          <a:xfrm>
            <a:off x="500034" y="1785926"/>
            <a:ext cx="3515229" cy="3714752"/>
          </a:xfrm>
          <a:prstGeom prst="rect">
            <a:avLst/>
          </a:prstGeom>
          <a:noFill/>
        </p:spPr>
      </p:pic>
      <p:sp>
        <p:nvSpPr>
          <p:cNvPr id="6" name="TextBox 5"/>
          <p:cNvSpPr txBox="1"/>
          <p:nvPr/>
        </p:nvSpPr>
        <p:spPr>
          <a:xfrm>
            <a:off x="642910" y="5572140"/>
            <a:ext cx="3000396" cy="369332"/>
          </a:xfrm>
          <a:prstGeom prst="rect">
            <a:avLst/>
          </a:prstGeom>
          <a:noFill/>
        </p:spPr>
        <p:txBody>
          <a:bodyPr wrap="square" rtlCol="0">
            <a:spAutoFit/>
          </a:bodyPr>
          <a:lstStyle/>
          <a:p>
            <a:r>
              <a:rPr lang="en-US" dirty="0" smtClean="0"/>
              <a:t>Atlantic Hotel Sail city</a:t>
            </a:r>
            <a:endParaRPr lang="uk-UA" dirty="0"/>
          </a:p>
        </p:txBody>
      </p:sp>
      <p:sp>
        <p:nvSpPr>
          <p:cNvPr id="7" name="TextBox 6"/>
          <p:cNvSpPr txBox="1"/>
          <p:nvPr/>
        </p:nvSpPr>
        <p:spPr>
          <a:xfrm>
            <a:off x="4429124" y="1928802"/>
            <a:ext cx="3643338" cy="1938992"/>
          </a:xfrm>
          <a:prstGeom prst="rect">
            <a:avLst/>
          </a:prstGeom>
          <a:noFill/>
        </p:spPr>
        <p:txBody>
          <a:bodyPr wrap="square" rtlCol="0">
            <a:spAutoFit/>
          </a:bodyPr>
          <a:lstStyle/>
          <a:p>
            <a:pPr marL="342900" indent="-342900">
              <a:buFont typeface="+mj-lt"/>
              <a:buAutoNum type="arabicPeriod"/>
            </a:pPr>
            <a:r>
              <a:rPr lang="en-US" sz="2400" dirty="0" err="1" smtClean="0"/>
              <a:t>gutes</a:t>
            </a:r>
            <a:r>
              <a:rPr lang="en-US" sz="2400" dirty="0" smtClean="0"/>
              <a:t> Essen</a:t>
            </a:r>
          </a:p>
          <a:p>
            <a:pPr marL="342900" indent="-342900">
              <a:buFont typeface="+mj-lt"/>
              <a:buAutoNum type="arabicPeriod"/>
            </a:pPr>
            <a:r>
              <a:rPr lang="en-US" sz="2400" dirty="0" err="1" smtClean="0"/>
              <a:t>günstigen</a:t>
            </a:r>
            <a:r>
              <a:rPr lang="en-US" sz="2400" dirty="0" smtClean="0"/>
              <a:t> </a:t>
            </a:r>
            <a:r>
              <a:rPr lang="en-US" sz="2400" dirty="0" err="1" smtClean="0"/>
              <a:t>Preis</a:t>
            </a:r>
            <a:endParaRPr lang="en-US" sz="2400" dirty="0" smtClean="0"/>
          </a:p>
          <a:p>
            <a:pPr marL="342900" indent="-342900">
              <a:buFont typeface="+mj-lt"/>
              <a:buAutoNum type="arabicPeriod"/>
            </a:pPr>
            <a:r>
              <a:rPr lang="en-US" sz="2400" dirty="0" err="1" smtClean="0"/>
              <a:t>kontaktfreudig</a:t>
            </a:r>
            <a:r>
              <a:rPr lang="en-US" sz="2400" dirty="0" smtClean="0"/>
              <a:t> und </a:t>
            </a:r>
            <a:r>
              <a:rPr lang="en-US" sz="2400" dirty="0" err="1" smtClean="0"/>
              <a:t>freundliches</a:t>
            </a:r>
            <a:r>
              <a:rPr lang="en-US" sz="2400" dirty="0" smtClean="0"/>
              <a:t> Personal</a:t>
            </a:r>
            <a:endParaRPr lang="uk-UA" sz="2400" dirty="0"/>
          </a:p>
        </p:txBody>
      </p:sp>
      <p:sp>
        <p:nvSpPr>
          <p:cNvPr id="8" name="Прямоугольник 7"/>
          <p:cNvSpPr/>
          <p:nvPr/>
        </p:nvSpPr>
        <p:spPr>
          <a:xfrm>
            <a:off x="5196090" y="4214818"/>
            <a:ext cx="2541081" cy="769441"/>
          </a:xfrm>
          <a:prstGeom prst="rect">
            <a:avLst/>
          </a:prstGeom>
          <a:noFill/>
        </p:spPr>
        <p:txBody>
          <a:bodyPr wrap="none" lIns="91440" tIns="45720" rIns="91440" bIns="45720">
            <a:spAutoFit/>
          </a:bodyPr>
          <a:lstStyle/>
          <a:p>
            <a:pPr algn="ctr"/>
            <a:r>
              <a:rPr lang="en-US" sz="44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Telefon</a:t>
            </a:r>
            <a:endParaRPr lang="ru-RU" sz="4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Прямоугольник 8"/>
          <p:cNvSpPr/>
          <p:nvPr/>
        </p:nvSpPr>
        <p:spPr>
          <a:xfrm>
            <a:off x="5429256" y="5072074"/>
            <a:ext cx="2329484" cy="584775"/>
          </a:xfrm>
          <a:prstGeom prst="rect">
            <a:avLst/>
          </a:prstGeom>
          <a:ln/>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3200" b="1" dirty="0" smtClean="0">
                <a:ln/>
                <a:solidFill>
                  <a:schemeClr val="accent5">
                    <a:tint val="50000"/>
                    <a:satMod val="180000"/>
                  </a:schemeClr>
                </a:solidFill>
              </a:rPr>
              <a:t>12-34-56</a:t>
            </a:r>
            <a:endParaRPr lang="ru-RU" sz="3200" b="1" cap="none" spc="0" dirty="0">
              <a:ln/>
              <a:solidFill>
                <a:schemeClr val="accent5">
                  <a:tint val="50000"/>
                  <a:satMod val="180000"/>
                </a:schemeClr>
              </a:solidFill>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074" name="Picture 2" descr="C:\Users\Дмитрий\Desktop\365px-Coat_of_arms_of_Berlin.svg.png"/>
          <p:cNvPicPr>
            <a:picLocks noChangeAspect="1" noChangeArrowheads="1"/>
          </p:cNvPicPr>
          <p:nvPr/>
        </p:nvPicPr>
        <p:blipFill>
          <a:blip r:embed="rId2" cstate="print"/>
          <a:srcRect/>
          <a:stretch>
            <a:fillRect/>
          </a:stretch>
        </p:blipFill>
        <p:spPr bwMode="auto">
          <a:xfrm>
            <a:off x="428596" y="1285860"/>
            <a:ext cx="2500330" cy="3286147"/>
          </a:xfrm>
          <a:prstGeom prst="rect">
            <a:avLst/>
          </a:prstGeom>
          <a:noFill/>
        </p:spPr>
      </p:pic>
      <p:sp>
        <p:nvSpPr>
          <p:cNvPr id="5" name="TextBox 4"/>
          <p:cNvSpPr txBox="1"/>
          <p:nvPr/>
        </p:nvSpPr>
        <p:spPr>
          <a:xfrm>
            <a:off x="2500298" y="428604"/>
            <a:ext cx="5429288" cy="523220"/>
          </a:xfrm>
          <a:prstGeom prst="rect">
            <a:avLst/>
          </a:prstGeom>
          <a:noFill/>
        </p:spPr>
        <p:txBody>
          <a:bodyPr wrap="square" rtlCol="0">
            <a:spAutoFit/>
          </a:bodyPr>
          <a:lstStyle/>
          <a:p>
            <a:pPr algn="ctr"/>
            <a:r>
              <a:rPr lang="en-US" sz="2800" dirty="0" smtClean="0">
                <a:latin typeface="Arial Black" pitchFamily="34" charset="0"/>
              </a:rPr>
              <a:t>Berlin</a:t>
            </a:r>
            <a:endParaRPr lang="uk-UA" sz="2800" dirty="0">
              <a:latin typeface="Arial Black" pitchFamily="34" charset="0"/>
            </a:endParaRPr>
          </a:p>
        </p:txBody>
      </p:sp>
      <p:pic>
        <p:nvPicPr>
          <p:cNvPr id="1026" name="Picture 2" descr="http://upload.wikimedia.org/wikipedia/commons/thumb/8/8a/Loudspeaker.svg/12px-Loudspeaker.svg.png"/>
          <p:cNvPicPr>
            <a:picLocks noChangeAspect="1" noChangeArrowheads="1"/>
          </p:cNvPicPr>
          <p:nvPr/>
        </p:nvPicPr>
        <p:blipFill>
          <a:blip r:embed="rId3" cstate="print"/>
          <a:srcRect/>
          <a:stretch>
            <a:fillRect/>
          </a:stretch>
        </p:blipFill>
        <p:spPr bwMode="auto">
          <a:xfrm>
            <a:off x="517525" y="-44450"/>
            <a:ext cx="114300" cy="114300"/>
          </a:xfrm>
          <a:prstGeom prst="rect">
            <a:avLst/>
          </a:prstGeom>
          <a:noFill/>
        </p:spPr>
      </p:pic>
      <p:pic>
        <p:nvPicPr>
          <p:cNvPr id="1028" name="Picture 4" descr="C:\Users\Дмитрий\Desktop\06027340.png"/>
          <p:cNvPicPr>
            <a:picLocks noChangeAspect="1" noChangeArrowheads="1"/>
          </p:cNvPicPr>
          <p:nvPr/>
        </p:nvPicPr>
        <p:blipFill>
          <a:blip r:embed="rId4" cstate="print"/>
          <a:srcRect/>
          <a:stretch>
            <a:fillRect/>
          </a:stretch>
        </p:blipFill>
        <p:spPr bwMode="auto">
          <a:xfrm>
            <a:off x="8143900" y="5929330"/>
            <a:ext cx="571504" cy="571504"/>
          </a:xfrm>
          <a:prstGeom prst="rect">
            <a:avLst/>
          </a:prstGeom>
          <a:noFill/>
        </p:spPr>
      </p:pic>
      <p:sp>
        <p:nvSpPr>
          <p:cNvPr id="7" name="TextBox 6"/>
          <p:cNvSpPr txBox="1"/>
          <p:nvPr/>
        </p:nvSpPr>
        <p:spPr>
          <a:xfrm>
            <a:off x="3000364" y="1000108"/>
            <a:ext cx="5500694" cy="4462760"/>
          </a:xfrm>
          <a:prstGeom prst="rect">
            <a:avLst/>
          </a:prstGeom>
          <a:noFill/>
        </p:spPr>
        <p:txBody>
          <a:bodyPr wrap="square" rtlCol="0">
            <a:spAutoFit/>
          </a:bodyPr>
          <a:lstStyle/>
          <a:p>
            <a:pPr lvl="0" fontAlgn="base">
              <a:spcBef>
                <a:spcPct val="0"/>
              </a:spcBef>
              <a:spcAft>
                <a:spcPct val="0"/>
              </a:spcAft>
            </a:pPr>
            <a:r>
              <a:rPr lang="uk-UA" sz="1400" b="1" dirty="0" err="1" smtClean="0">
                <a:latin typeface="Times New Roman" pitchFamily="18" charset="0"/>
                <a:cs typeface="Times New Roman" pitchFamily="18" charset="0"/>
              </a:rPr>
              <a:t>Berli</a:t>
            </a:r>
            <a:r>
              <a:rPr lang="en-US" sz="1400" b="1" dirty="0" smtClean="0">
                <a:latin typeface="Times New Roman" pitchFamily="18" charset="0"/>
                <a:cs typeface="Times New Roman" pitchFamily="18" charset="0"/>
              </a:rPr>
              <a:t>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ist</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die</a:t>
            </a:r>
            <a:r>
              <a:rPr lang="uk-UA" sz="1400" dirty="0" smtClean="0">
                <a:latin typeface="Times New Roman" pitchFamily="18" charset="0"/>
                <a:cs typeface="Times New Roman" pitchFamily="18" charset="0"/>
              </a:rPr>
              <a:t> Hauptstadt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Bundesrepublik </a:t>
            </a:r>
            <a:r>
              <a:rPr lang="uk-UA" sz="1400" dirty="0" err="1" smtClean="0">
                <a:latin typeface="Times New Roman" pitchFamily="18" charset="0"/>
                <a:cs typeface="Times New Roman" pitchFamily="18" charset="0"/>
              </a:rPr>
              <a:t>Deutschland</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Als</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eigenes</a:t>
            </a:r>
            <a:r>
              <a:rPr lang="uk-UA" sz="1400" dirty="0" smtClean="0">
                <a:latin typeface="Times New Roman" pitchFamily="18" charset="0"/>
                <a:cs typeface="Times New Roman" pitchFamily="18" charset="0"/>
              </a:rPr>
              <a:t> Land </a:t>
            </a:r>
            <a:r>
              <a:rPr lang="uk-UA" sz="1400" dirty="0" err="1" smtClean="0">
                <a:latin typeface="Times New Roman" pitchFamily="18" charset="0"/>
                <a:cs typeface="Times New Roman" pitchFamily="18" charset="0"/>
              </a:rPr>
              <a:t>ist</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Stadtstaat</a:t>
            </a:r>
            <a:r>
              <a:rPr lang="en-US" sz="1400" dirty="0" smtClean="0">
                <a:latin typeface="Times New Roman" pitchFamily="18" charset="0"/>
                <a:cs typeface="Times New Roman" pitchFamily="18" charset="0"/>
              </a:rPr>
              <a:t> </a:t>
            </a:r>
            <a:r>
              <a:rPr lang="uk-UA" sz="1400" dirty="0" smtClean="0">
                <a:latin typeface="Times New Roman" pitchFamily="18" charset="0"/>
                <a:cs typeface="Times New Roman" pitchFamily="18" charset="0"/>
              </a:rPr>
              <a:t>Berlin </a:t>
            </a:r>
            <a:r>
              <a:rPr lang="uk-UA" sz="1400" dirty="0" err="1" smtClean="0">
                <a:latin typeface="Times New Roman" pitchFamily="18" charset="0"/>
                <a:cs typeface="Times New Roman" pitchFamily="18" charset="0"/>
              </a:rPr>
              <a:t>mit</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etwa</a:t>
            </a:r>
            <a:r>
              <a:rPr lang="uk-UA" sz="1400" dirty="0" smtClean="0">
                <a:latin typeface="Times New Roman" pitchFamily="18" charset="0"/>
                <a:cs typeface="Times New Roman" pitchFamily="18" charset="0"/>
              </a:rPr>
              <a:t> 3,4 </a:t>
            </a:r>
            <a:r>
              <a:rPr lang="uk-UA" sz="1400" dirty="0" err="1" smtClean="0">
                <a:latin typeface="Times New Roman" pitchFamily="18" charset="0"/>
                <a:cs typeface="Times New Roman" pitchFamily="18" charset="0"/>
              </a:rPr>
              <a:t>Millionen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Einwohnern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die</a:t>
            </a:r>
            <a:r>
              <a:rPr lang="uk-UA" sz="1400" dirty="0" smtClean="0">
                <a:latin typeface="Times New Roman" pitchFamily="18" charset="0"/>
                <a:cs typeface="Times New Roman" pitchFamily="18" charset="0"/>
              </a:rPr>
              <a:t> bevölkerungsreichste </a:t>
            </a:r>
            <a:r>
              <a:rPr lang="uk-UA" sz="1400" dirty="0" err="1" smtClean="0">
                <a:latin typeface="Times New Roman" pitchFamily="18" charset="0"/>
                <a:cs typeface="Times New Roman" pitchFamily="18" charset="0"/>
              </a:rPr>
              <a:t>und</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mit</a:t>
            </a:r>
            <a:r>
              <a:rPr lang="uk-UA" sz="1400" dirty="0" smtClean="0">
                <a:latin typeface="Times New Roman" pitchFamily="18" charset="0"/>
                <a:cs typeface="Times New Roman" pitchFamily="18" charset="0"/>
              </a:rPr>
              <a:t> 892 </a:t>
            </a:r>
            <a:r>
              <a:rPr lang="uk-UA" sz="1400" dirty="0" err="1" smtClean="0">
                <a:latin typeface="Times New Roman" pitchFamily="18" charset="0"/>
                <a:cs typeface="Times New Roman" pitchFamily="18" charset="0"/>
              </a:rPr>
              <a:t>Quadratkilometern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die</a:t>
            </a:r>
            <a:r>
              <a:rPr lang="en-US"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flächengrößte</a:t>
            </a:r>
            <a:r>
              <a:rPr lang="uk-UA" sz="1400" dirty="0" smtClean="0">
                <a:latin typeface="Times New Roman" pitchFamily="18" charset="0"/>
                <a:cs typeface="Times New Roman" pitchFamily="18" charset="0"/>
              </a:rPr>
              <a:t> Kommune </a:t>
            </a:r>
            <a:r>
              <a:rPr lang="uk-UA" sz="1400" dirty="0" err="1" smtClean="0">
                <a:latin typeface="Times New Roman" pitchFamily="18" charset="0"/>
                <a:cs typeface="Times New Roman" pitchFamily="18" charset="0"/>
              </a:rPr>
              <a:t>Deutschlands</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sowie</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nach</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Einwohnern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die</a:t>
            </a:r>
            <a:r>
              <a:rPr lang="uk-UA" sz="1400" dirty="0" smtClean="0">
                <a:latin typeface="Times New Roman" pitchFamily="18" charset="0"/>
                <a:cs typeface="Times New Roman" pitchFamily="18" charset="0"/>
              </a:rPr>
              <a:t> zweitgrößte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Europäischen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Union</a:t>
            </a:r>
            <a:r>
              <a:rPr lang="uk-UA" sz="1400" dirty="0" smtClean="0">
                <a:latin typeface="Times New Roman" pitchFamily="18" charset="0"/>
                <a:cs typeface="Times New Roman" pitchFamily="18" charset="0"/>
              </a:rPr>
              <a:t>. Berlin </a:t>
            </a:r>
            <a:r>
              <a:rPr lang="uk-UA" sz="1400" dirty="0" err="1" smtClean="0">
                <a:latin typeface="Times New Roman" pitchFamily="18" charset="0"/>
                <a:cs typeface="Times New Roman" pitchFamily="18" charset="0"/>
              </a:rPr>
              <a:t>ist</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eine</a:t>
            </a:r>
            <a:r>
              <a:rPr lang="uk-UA" sz="1400" dirty="0" smtClean="0">
                <a:latin typeface="Times New Roman" pitchFamily="18" charset="0"/>
                <a:cs typeface="Times New Roman" pitchFamily="18" charset="0"/>
              </a:rPr>
              <a:t> Enklave </a:t>
            </a:r>
            <a:r>
              <a:rPr lang="uk-UA" sz="1400" dirty="0" err="1" smtClean="0">
                <a:latin typeface="Times New Roman" pitchFamily="18" charset="0"/>
                <a:cs typeface="Times New Roman" pitchFamily="18" charset="0"/>
              </a:rPr>
              <a:t>im</a:t>
            </a:r>
            <a:r>
              <a:rPr lang="uk-UA" sz="1400" dirty="0" smtClean="0">
                <a:latin typeface="Times New Roman" pitchFamily="18" charset="0"/>
                <a:cs typeface="Times New Roman" pitchFamily="18" charset="0"/>
              </a:rPr>
              <a:t> Land </a:t>
            </a:r>
            <a:r>
              <a:rPr lang="uk-UA" sz="1400" dirty="0" err="1" smtClean="0">
                <a:latin typeface="Times New Roman" pitchFamily="18" charset="0"/>
                <a:cs typeface="Times New Roman" pitchFamily="18" charset="0"/>
              </a:rPr>
              <a:t>Brandenburg</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und</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bildet</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das</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Zentrum</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Metropolregion Berlin/</a:t>
            </a:r>
            <a:r>
              <a:rPr lang="uk-UA" sz="1400" dirty="0" err="1" smtClean="0">
                <a:latin typeface="Times New Roman" pitchFamily="18" charset="0"/>
                <a:cs typeface="Times New Roman" pitchFamily="18" charset="0"/>
              </a:rPr>
              <a:t>Brandenburg</a:t>
            </a:r>
            <a:r>
              <a:rPr lang="uk-UA" sz="1400" dirty="0" smtClean="0">
                <a:latin typeface="Times New Roman" pitchFamily="18" charset="0"/>
                <a:cs typeface="Times New Roman" pitchFamily="18" charset="0"/>
              </a:rPr>
              <a:t> (6 </a:t>
            </a:r>
            <a:r>
              <a:rPr lang="uk-UA" sz="1400" dirty="0" err="1" smtClean="0">
                <a:latin typeface="Times New Roman" pitchFamily="18" charset="0"/>
                <a:cs typeface="Times New Roman" pitchFamily="18" charset="0"/>
              </a:rPr>
              <a:t>Millionen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Einwohner</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sowie</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Agglomeration Berlin (4,4 </a:t>
            </a:r>
            <a:r>
              <a:rPr lang="uk-UA" sz="1400" dirty="0" err="1" smtClean="0">
                <a:latin typeface="Times New Roman" pitchFamily="18" charset="0"/>
                <a:cs typeface="Times New Roman" pitchFamily="18" charset="0"/>
              </a:rPr>
              <a:t>Millionen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Einwohner</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Stadtstaat </a:t>
            </a:r>
            <a:r>
              <a:rPr lang="uk-UA" sz="1400" dirty="0" err="1" smtClean="0">
                <a:latin typeface="Times New Roman" pitchFamily="18" charset="0"/>
                <a:cs typeface="Times New Roman" pitchFamily="18" charset="0"/>
              </a:rPr>
              <a:t>unterteilt</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sich</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in</a:t>
            </a:r>
            <a:r>
              <a:rPr lang="uk-UA" sz="1400" dirty="0" smtClean="0">
                <a:latin typeface="Times New Roman" pitchFamily="18" charset="0"/>
                <a:cs typeface="Times New Roman" pitchFamily="18" charset="0"/>
              </a:rPr>
              <a:t> zwölf </a:t>
            </a:r>
            <a:r>
              <a:rPr lang="uk-UA" sz="1400" dirty="0" err="1" smtClean="0">
                <a:latin typeface="Times New Roman" pitchFamily="18" charset="0"/>
                <a:cs typeface="Times New Roman" pitchFamily="18" charset="0"/>
              </a:rPr>
              <a:t>Bezirke</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Neben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Flüssen</a:t>
            </a:r>
            <a:r>
              <a:rPr lang="uk-UA" sz="1400" dirty="0" smtClean="0">
                <a:latin typeface="Times New Roman" pitchFamily="18" charset="0"/>
                <a:cs typeface="Times New Roman" pitchFamily="18" charset="0"/>
              </a:rPr>
              <a:t> Spree </a:t>
            </a:r>
            <a:r>
              <a:rPr lang="uk-UA" sz="1400" dirty="0" err="1" smtClean="0">
                <a:latin typeface="Times New Roman" pitchFamily="18" charset="0"/>
                <a:cs typeface="Times New Roman" pitchFamily="18" charset="0"/>
              </a:rPr>
              <a:t>und</a:t>
            </a:r>
            <a:r>
              <a:rPr lang="uk-UA" sz="1400" dirty="0" smtClean="0">
                <a:latin typeface="Times New Roman" pitchFamily="18" charset="0"/>
                <a:cs typeface="Times New Roman" pitchFamily="18" charset="0"/>
              </a:rPr>
              <a:t> Havel </a:t>
            </a:r>
            <a:r>
              <a:rPr lang="uk-UA" sz="1400" dirty="0" err="1" smtClean="0">
                <a:latin typeface="Times New Roman" pitchFamily="18" charset="0"/>
                <a:cs typeface="Times New Roman" pitchFamily="18" charset="0"/>
              </a:rPr>
              <a:t>befinden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sich</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im</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Stadtgebiet</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kleinere</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Fließgewässer</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sowie</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zahlreiche</a:t>
            </a:r>
            <a:r>
              <a:rPr lang="uk-UA" sz="1400" dirty="0" smtClean="0">
                <a:latin typeface="Times New Roman" pitchFamily="18" charset="0"/>
                <a:cs typeface="Times New Roman" pitchFamily="18" charset="0"/>
              </a:rPr>
              <a:t> Seen </a:t>
            </a:r>
            <a:r>
              <a:rPr lang="uk-UA" sz="1400" dirty="0" err="1" smtClean="0">
                <a:latin typeface="Times New Roman" pitchFamily="18" charset="0"/>
                <a:cs typeface="Times New Roman" pitchFamily="18" charset="0"/>
              </a:rPr>
              <a:t>und</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Wälder</a:t>
            </a:r>
            <a:r>
              <a:rPr lang="uk-UA" sz="1400" dirty="0" smtClean="0">
                <a:latin typeface="Times New Roman" pitchFamily="18" charset="0"/>
                <a:cs typeface="Times New Roman" pitchFamily="18" charset="0"/>
              </a:rPr>
              <a:t>.</a:t>
            </a:r>
          </a:p>
          <a:p>
            <a:pPr lvl="0" eaLnBrk="0" fontAlgn="base" hangingPunct="0">
              <a:spcBef>
                <a:spcPct val="0"/>
              </a:spcBef>
              <a:spcAft>
                <a:spcPct val="0"/>
              </a:spcAft>
            </a:pPr>
            <a:r>
              <a:rPr lang="uk-UA" sz="1400" dirty="0" err="1" smtClean="0">
                <a:latin typeface="Times New Roman" pitchFamily="18" charset="0"/>
                <a:cs typeface="Times New Roman" pitchFamily="18" charset="0"/>
              </a:rPr>
              <a:t>Erstmals</a:t>
            </a:r>
            <a:r>
              <a:rPr lang="uk-UA" sz="1400" dirty="0" smtClean="0">
                <a:latin typeface="Times New Roman" pitchFamily="18" charset="0"/>
                <a:cs typeface="Times New Roman" pitchFamily="18" charset="0"/>
              </a:rPr>
              <a:t> 1237 </a:t>
            </a:r>
            <a:r>
              <a:rPr lang="uk-UA" sz="1400" dirty="0" err="1" smtClean="0">
                <a:latin typeface="Times New Roman" pitchFamily="18" charset="0"/>
                <a:cs typeface="Times New Roman" pitchFamily="18" charset="0"/>
              </a:rPr>
              <a:t>urkundlich</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erwähnt</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war</a:t>
            </a:r>
            <a:r>
              <a:rPr lang="uk-UA" sz="1400" dirty="0" smtClean="0">
                <a:latin typeface="Times New Roman" pitchFamily="18" charset="0"/>
                <a:cs typeface="Times New Roman" pitchFamily="18" charset="0"/>
              </a:rPr>
              <a:t> Berlin </a:t>
            </a:r>
            <a:r>
              <a:rPr lang="uk-UA" sz="1400" dirty="0" err="1" smtClean="0">
                <a:latin typeface="Times New Roman" pitchFamily="18" charset="0"/>
                <a:cs typeface="Times New Roman" pitchFamily="18" charset="0"/>
              </a:rPr>
              <a:t>im</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Verlauf</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Geschichte</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und</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in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verschiedenen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Staatsformen</a:t>
            </a:r>
            <a:r>
              <a:rPr lang="uk-UA" sz="1400" dirty="0" smtClean="0">
                <a:latin typeface="Times New Roman" pitchFamily="18" charset="0"/>
                <a:cs typeface="Times New Roman" pitchFamily="18" charset="0"/>
              </a:rPr>
              <a:t> Residenz- </a:t>
            </a:r>
            <a:r>
              <a:rPr lang="uk-UA" sz="1400" dirty="0" err="1" smtClean="0">
                <a:latin typeface="Times New Roman" pitchFamily="18" charset="0"/>
                <a:cs typeface="Times New Roman" pitchFamily="18" charset="0"/>
              </a:rPr>
              <a:t>und</a:t>
            </a:r>
            <a:r>
              <a:rPr lang="uk-UA" sz="1400" dirty="0" smtClean="0">
                <a:latin typeface="Times New Roman" pitchFamily="18" charset="0"/>
                <a:cs typeface="Times New Roman" pitchFamily="18" charset="0"/>
              </a:rPr>
              <a:t> Hauptstadt Brandenburgs, Preußens </a:t>
            </a:r>
            <a:r>
              <a:rPr lang="uk-UA" sz="1400" dirty="0" err="1" smtClean="0">
                <a:latin typeface="Times New Roman" pitchFamily="18" charset="0"/>
                <a:cs typeface="Times New Roman" pitchFamily="18" charset="0"/>
              </a:rPr>
              <a:t>und</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des</a:t>
            </a:r>
            <a:r>
              <a:rPr lang="uk-UA" sz="1400" dirty="0" smtClean="0">
                <a:latin typeface="Times New Roman" pitchFamily="18" charset="0"/>
                <a:cs typeface="Times New Roman" pitchFamily="18" charset="0"/>
              </a:rPr>
              <a:t> Deutschen </a:t>
            </a:r>
            <a:r>
              <a:rPr lang="uk-UA" sz="1400" dirty="0" err="1" smtClean="0">
                <a:latin typeface="Times New Roman" pitchFamily="18" charset="0"/>
                <a:cs typeface="Times New Roman" pitchFamily="18" charset="0"/>
              </a:rPr>
              <a:t>Reichs</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Ab</a:t>
            </a:r>
            <a:r>
              <a:rPr lang="uk-UA" sz="1400" dirty="0" smtClean="0">
                <a:latin typeface="Times New Roman" pitchFamily="18" charset="0"/>
                <a:cs typeface="Times New Roman" pitchFamily="18" charset="0"/>
              </a:rPr>
              <a:t> 1949 </a:t>
            </a:r>
            <a:r>
              <a:rPr lang="uk-UA" sz="1400" dirty="0" err="1" smtClean="0">
                <a:latin typeface="Times New Roman" pitchFamily="18" charset="0"/>
                <a:cs typeface="Times New Roman" pitchFamily="18" charset="0"/>
              </a:rPr>
              <a:t>war</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Ostteil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Stadt</a:t>
            </a:r>
            <a:r>
              <a:rPr lang="en-US"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faktisch</a:t>
            </a:r>
            <a:r>
              <a:rPr lang="uk-UA" sz="1400" dirty="0" smtClean="0">
                <a:latin typeface="Times New Roman" pitchFamily="18" charset="0"/>
                <a:cs typeface="Times New Roman" pitchFamily="18" charset="0"/>
              </a:rPr>
              <a:t> Hauptstadt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Deutschen </a:t>
            </a:r>
            <a:r>
              <a:rPr lang="uk-UA" sz="1400" dirty="0" err="1" smtClean="0">
                <a:latin typeface="Times New Roman" pitchFamily="18" charset="0"/>
                <a:cs typeface="Times New Roman" pitchFamily="18" charset="0"/>
              </a:rPr>
              <a:t>Demokratischen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Republik</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Mit</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deutschen </a:t>
            </a:r>
            <a:r>
              <a:rPr lang="uk-UA" sz="1400" dirty="0" err="1" smtClean="0">
                <a:latin typeface="Times New Roman" pitchFamily="18" charset="0"/>
                <a:cs typeface="Times New Roman" pitchFamily="18" charset="0"/>
              </a:rPr>
              <a:t>Wiedervereinigung</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im</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Jahr</a:t>
            </a:r>
            <a:r>
              <a:rPr lang="uk-UA" sz="1400" dirty="0" smtClean="0">
                <a:latin typeface="Times New Roman" pitchFamily="18" charset="0"/>
                <a:cs typeface="Times New Roman" pitchFamily="18" charset="0"/>
              </a:rPr>
              <a:t> 1990 </a:t>
            </a:r>
            <a:r>
              <a:rPr lang="uk-UA" sz="1400" dirty="0" err="1" smtClean="0">
                <a:latin typeface="Times New Roman" pitchFamily="18" charset="0"/>
                <a:cs typeface="Times New Roman" pitchFamily="18" charset="0"/>
              </a:rPr>
              <a:t>war</a:t>
            </a:r>
            <a:r>
              <a:rPr lang="uk-UA" sz="1400" dirty="0" smtClean="0">
                <a:latin typeface="Times New Roman" pitchFamily="18" charset="0"/>
                <a:cs typeface="Times New Roman" pitchFamily="18" charset="0"/>
              </a:rPr>
              <a:t> Berlin </a:t>
            </a:r>
            <a:r>
              <a:rPr lang="uk-UA" sz="1400" dirty="0" err="1" smtClean="0">
                <a:latin typeface="Times New Roman" pitchFamily="18" charset="0"/>
                <a:cs typeface="Times New Roman" pitchFamily="18" charset="0"/>
              </a:rPr>
              <a:t>wieder</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gesamtdeutsche</a:t>
            </a:r>
            <a:r>
              <a:rPr lang="uk-UA" sz="1400" dirty="0" smtClean="0">
                <a:latin typeface="Times New Roman" pitchFamily="18" charset="0"/>
                <a:cs typeface="Times New Roman" pitchFamily="18" charset="0"/>
              </a:rPr>
              <a:t> Hauptstadt </a:t>
            </a:r>
            <a:r>
              <a:rPr lang="uk-UA" sz="1400" dirty="0" err="1" smtClean="0">
                <a:latin typeface="Times New Roman" pitchFamily="18" charset="0"/>
                <a:cs typeface="Times New Roman" pitchFamily="18" charset="0"/>
              </a:rPr>
              <a:t>und</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wurde</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in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Folge</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Sitz</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der</a:t>
            </a:r>
            <a:r>
              <a:rPr lang="uk-UA" sz="1400" dirty="0" smtClean="0">
                <a:latin typeface="Times New Roman" pitchFamily="18" charset="0"/>
                <a:cs typeface="Times New Roman" pitchFamily="18" charset="0"/>
              </a:rPr>
              <a:t> Bundesregierung, </a:t>
            </a:r>
            <a:r>
              <a:rPr lang="uk-UA" sz="1400" dirty="0" err="1" smtClean="0">
                <a:latin typeface="Times New Roman" pitchFamily="18" charset="0"/>
                <a:cs typeface="Times New Roman" pitchFamily="18" charset="0"/>
              </a:rPr>
              <a:t>des</a:t>
            </a:r>
            <a:r>
              <a:rPr lang="en-US"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Bundespräsidenten</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des</a:t>
            </a:r>
            <a:r>
              <a:rPr lang="uk-UA" sz="1400" dirty="0" smtClean="0">
                <a:latin typeface="Times New Roman" pitchFamily="18" charset="0"/>
                <a:cs typeface="Times New Roman" pitchFamily="18" charset="0"/>
              </a:rPr>
              <a:t> Deutschen </a:t>
            </a:r>
            <a:r>
              <a:rPr lang="uk-UA" sz="1400" dirty="0" err="1" smtClean="0">
                <a:latin typeface="Times New Roman" pitchFamily="18" charset="0"/>
                <a:cs typeface="Times New Roman" pitchFamily="18" charset="0"/>
              </a:rPr>
              <a:t>Bundestags</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des</a:t>
            </a:r>
            <a:r>
              <a:rPr lang="uk-UA" sz="1400" dirty="0" smtClean="0">
                <a:latin typeface="Times New Roman" pitchFamily="18" charset="0"/>
                <a:cs typeface="Times New Roman" pitchFamily="18" charset="0"/>
              </a:rPr>
              <a:t> Bundesrats </a:t>
            </a:r>
            <a:r>
              <a:rPr lang="uk-UA" sz="1400" dirty="0" err="1" smtClean="0">
                <a:latin typeface="Times New Roman" pitchFamily="18" charset="0"/>
                <a:cs typeface="Times New Roman" pitchFamily="18" charset="0"/>
              </a:rPr>
              <a:t>sowie</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zahlreicher</a:t>
            </a:r>
            <a:r>
              <a:rPr lang="uk-UA" sz="1400" dirty="0" smtClean="0">
                <a:latin typeface="Times New Roman" pitchFamily="18" charset="0"/>
                <a:cs typeface="Times New Roman" pitchFamily="18" charset="0"/>
              </a:rPr>
              <a:t> Bundesministerien </a:t>
            </a:r>
            <a:r>
              <a:rPr lang="uk-UA" sz="1400" dirty="0" err="1" smtClean="0">
                <a:latin typeface="Times New Roman" pitchFamily="18" charset="0"/>
                <a:cs typeface="Times New Roman" pitchFamily="18" charset="0"/>
              </a:rPr>
              <a:t>und</a:t>
            </a:r>
            <a:r>
              <a:rPr lang="uk-UA" sz="1400" dirty="0" smtClean="0">
                <a:latin typeface="Times New Roman" pitchFamily="18" charset="0"/>
                <a:cs typeface="Times New Roman" pitchFamily="18" charset="0"/>
              </a:rPr>
              <a:t> </a:t>
            </a:r>
            <a:r>
              <a:rPr lang="uk-UA" sz="1400" dirty="0" err="1" smtClean="0">
                <a:latin typeface="Times New Roman" pitchFamily="18" charset="0"/>
                <a:cs typeface="Times New Roman" pitchFamily="18" charset="0"/>
              </a:rPr>
              <a:t>Botschaften</a:t>
            </a:r>
            <a:r>
              <a:rPr lang="uk-UA" sz="1400" dirty="0" smtClean="0">
                <a:latin typeface="Arial" pitchFamily="34" charset="0"/>
                <a:cs typeface="Aharoni" pitchFamily="2" charset="-79"/>
              </a:rPr>
              <a:t>.</a:t>
            </a:r>
          </a:p>
          <a:p>
            <a:endParaRPr lang="uk-UA"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Рейхстаг, Берлин, Германия, Европа"/>
          <p:cNvPicPr>
            <a:picLocks noChangeAspect="1" noChangeArrowheads="1"/>
          </p:cNvPicPr>
          <p:nvPr/>
        </p:nvPicPr>
        <p:blipFill>
          <a:blip r:embed="rId2" cstate="print"/>
          <a:srcRect/>
          <a:stretch>
            <a:fillRect/>
          </a:stretch>
        </p:blipFill>
        <p:spPr bwMode="auto">
          <a:xfrm>
            <a:off x="142844" y="142852"/>
            <a:ext cx="5715000" cy="3219451"/>
          </a:xfrm>
          <a:prstGeom prst="rect">
            <a:avLst/>
          </a:prstGeom>
          <a:noFill/>
        </p:spPr>
      </p:pic>
      <p:pic>
        <p:nvPicPr>
          <p:cNvPr id="34820" name="Picture 4" descr="Бранденбургские ворота, Берлин, Германия, Европа"/>
          <p:cNvPicPr>
            <a:picLocks noChangeAspect="1" noChangeArrowheads="1"/>
          </p:cNvPicPr>
          <p:nvPr/>
        </p:nvPicPr>
        <p:blipFill>
          <a:blip r:embed="rId3" cstate="print"/>
          <a:srcRect/>
          <a:stretch>
            <a:fillRect/>
          </a:stretch>
        </p:blipFill>
        <p:spPr bwMode="auto">
          <a:xfrm>
            <a:off x="142844" y="3429000"/>
            <a:ext cx="5715000" cy="3219451"/>
          </a:xfrm>
          <a:prstGeom prst="rect">
            <a:avLst/>
          </a:prstGeom>
          <a:noFill/>
        </p:spPr>
      </p:pic>
      <p:pic>
        <p:nvPicPr>
          <p:cNvPr id="34822" name="Picture 6" descr="Телебашня, Берлин, Германия, Европа"/>
          <p:cNvPicPr>
            <a:picLocks noChangeAspect="1" noChangeArrowheads="1"/>
          </p:cNvPicPr>
          <p:nvPr/>
        </p:nvPicPr>
        <p:blipFill>
          <a:blip r:embed="rId4" cstate="print"/>
          <a:srcRect/>
          <a:stretch>
            <a:fillRect/>
          </a:stretch>
        </p:blipFill>
        <p:spPr bwMode="auto">
          <a:xfrm>
            <a:off x="5929322" y="357166"/>
            <a:ext cx="3000396" cy="5153562"/>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3.xml><?xml version="1.0" encoding="utf-8"?>
<a:theme xmlns:a="http://schemas.openxmlformats.org/drawingml/2006/main" name="Модульная">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Модульная">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Моду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1_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787</TotalTime>
  <Words>811</Words>
  <Application>Microsoft Office PowerPoint</Application>
  <PresentationFormat>Экран (4:3)</PresentationFormat>
  <Paragraphs>111</Paragraphs>
  <Slides>48</Slides>
  <Notes>2</Notes>
  <HiddenSlides>0</HiddenSlides>
  <MMClips>0</MMClips>
  <ScaleCrop>false</ScaleCrop>
  <HeadingPairs>
    <vt:vector size="4" baseType="variant">
      <vt:variant>
        <vt:lpstr>Тема</vt:lpstr>
      </vt:variant>
      <vt:variant>
        <vt:i4>4</vt:i4>
      </vt:variant>
      <vt:variant>
        <vt:lpstr>Заголовки слайдов</vt:lpstr>
      </vt:variant>
      <vt:variant>
        <vt:i4>48</vt:i4>
      </vt:variant>
    </vt:vector>
  </HeadingPairs>
  <TitlesOfParts>
    <vt:vector size="52" baseType="lpstr">
      <vt:lpstr>Эркер</vt:lpstr>
      <vt:lpstr>Аспект</vt:lpstr>
      <vt:lpstr>Модульная</vt:lpstr>
      <vt:lpstr>1_Аспект</vt:lpstr>
      <vt:lpstr>Слайд 1</vt:lpstr>
      <vt:lpstr>Liste der Städte, die wir besuchen</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Hamburg</vt:lpstr>
      <vt:lpstr>Слайд 14</vt:lpstr>
      <vt:lpstr>Слайд 15</vt:lpstr>
      <vt:lpstr>Слайд 16</vt:lpstr>
      <vt:lpstr>Слайд 17</vt:lpstr>
      <vt:lpstr>Слайд 18</vt:lpstr>
      <vt:lpstr>Слайд 19</vt:lpstr>
      <vt:lpstr>Слайд 20</vt:lpstr>
      <vt:lpstr>Слайд 21</vt:lpstr>
      <vt:lpstr>Слайд 22</vt:lpstr>
      <vt:lpstr>Munchen</vt:lpstr>
      <vt:lpstr>Слайд 24</vt:lpstr>
      <vt:lpstr>Слайд 25</vt:lpstr>
      <vt:lpstr>Слайд 26</vt:lpstr>
      <vt:lpstr>Слайд 27</vt:lpstr>
      <vt:lpstr>Nurnberg</vt:lpstr>
      <vt:lpstr>Слайд 29</vt:lpstr>
      <vt:lpstr>Слайд 30</vt:lpstr>
      <vt:lpstr>Слайд 31</vt:lpstr>
      <vt:lpstr>Слайд 32</vt:lpstr>
      <vt:lpstr>Leipzig</vt:lpstr>
      <vt:lpstr>Слайд 34</vt:lpstr>
      <vt:lpstr>Слайд 35</vt:lpstr>
      <vt:lpstr>Слайд 36</vt:lpstr>
      <vt:lpstr>Слайд 37</vt:lpstr>
      <vt:lpstr>Dresden</vt:lpstr>
      <vt:lpstr>Слайд 39</vt:lpstr>
      <vt:lpstr>Слайд 40</vt:lpstr>
      <vt:lpstr>Слайд 41</vt:lpstr>
      <vt:lpstr>Слайд 42</vt:lpstr>
      <vt:lpstr>Dusseldorf</vt:lpstr>
      <vt:lpstr>Слайд 44</vt:lpstr>
      <vt:lpstr>Слайд 45</vt:lpstr>
      <vt:lpstr>Слайд 46</vt:lpstr>
      <vt:lpstr>Слайд 47</vt:lpstr>
      <vt:lpstr>Слайд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Дмитрий</dc:creator>
  <cp:lastModifiedBy>Витя</cp:lastModifiedBy>
  <cp:revision>83</cp:revision>
  <dcterms:created xsi:type="dcterms:W3CDTF">2014-03-04T17:59:43Z</dcterms:created>
  <dcterms:modified xsi:type="dcterms:W3CDTF">2014-04-01T17:26:10Z</dcterms:modified>
</cp:coreProperties>
</file>