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1FFF-44C5-4340-940A-5A04BB322C8F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D2D9-1947-4B10-8B53-FCEEC9AE9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1FFF-44C5-4340-940A-5A04BB322C8F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D2D9-1947-4B10-8B53-FCEEC9AE9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1FFF-44C5-4340-940A-5A04BB322C8F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D2D9-1947-4B10-8B53-FCEEC9AE9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1FFF-44C5-4340-940A-5A04BB322C8F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D2D9-1947-4B10-8B53-FCEEC9AE9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1FFF-44C5-4340-940A-5A04BB322C8F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D2D9-1947-4B10-8B53-FCEEC9AE9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1FFF-44C5-4340-940A-5A04BB322C8F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D2D9-1947-4B10-8B53-FCEEC9AE9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1FFF-44C5-4340-940A-5A04BB322C8F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D2D9-1947-4B10-8B53-FCEEC9AE9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1FFF-44C5-4340-940A-5A04BB322C8F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D2D9-1947-4B10-8B53-FCEEC9AE9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1FFF-44C5-4340-940A-5A04BB322C8F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D2D9-1947-4B10-8B53-FCEEC9AE9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1FFF-44C5-4340-940A-5A04BB322C8F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D2D9-1947-4B10-8B53-FCEEC9AE9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1FFF-44C5-4340-940A-5A04BB322C8F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D2D9-1947-4B10-8B53-FCEEC9AE9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01FFF-44C5-4340-940A-5A04BB322C8F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5D2D9-1947-4B10-8B53-FCEEC9AE94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Фони\Для презентацій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6293" y="2060848"/>
            <a:ext cx="76177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</a:rPr>
              <a:t>Verschmutzung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Фони\Для презентацій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332656"/>
            <a:ext cx="306846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Auto</a:t>
            </a:r>
            <a:endParaRPr lang="ru-RU" sz="115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824" y="1804988"/>
            <a:ext cx="6122615" cy="459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Фони\Для презентацій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3928" y="620688"/>
            <a:ext cx="28440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Pflanzen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84784"/>
            <a:ext cx="6264696" cy="469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Фони\Для презентацій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620688"/>
            <a:ext cx="19303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dirty="0" err="1" smtClean="0">
                <a:solidFill>
                  <a:srgbClr val="FF0000"/>
                </a:solidFill>
              </a:rPr>
              <a:t>Müll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55245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Фони\Для презентацій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620688"/>
            <a:ext cx="74523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i="1" dirty="0" err="1" smtClean="0">
                <a:solidFill>
                  <a:srgbClr val="FF0000"/>
                </a:solidFill>
              </a:rPr>
              <a:t>Kontamination</a:t>
            </a:r>
            <a:r>
              <a:rPr lang="en-US" sz="5000" b="1" i="1" dirty="0" smtClean="0">
                <a:solidFill>
                  <a:srgbClr val="FF0000"/>
                </a:solidFill>
              </a:rPr>
              <a:t> von </a:t>
            </a:r>
            <a:r>
              <a:rPr lang="en-US" sz="5000" b="1" i="1" dirty="0" err="1" smtClean="0">
                <a:solidFill>
                  <a:srgbClr val="FF0000"/>
                </a:solidFill>
              </a:rPr>
              <a:t>Wasser</a:t>
            </a:r>
            <a:endParaRPr lang="ru-RU" sz="50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84784"/>
            <a:ext cx="6456759" cy="484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Фони\Для презентацій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44824"/>
            <a:ext cx="6541318" cy="436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51920" y="620688"/>
            <a:ext cx="36293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</a:rPr>
              <a:t>rauchen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Фони\Для презентацій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9872" y="620688"/>
            <a:ext cx="366093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</a:rPr>
              <a:t>Atommüll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714319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Фони\Для презентацій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63888" y="404664"/>
            <a:ext cx="39604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 err="1" smtClean="0">
                <a:solidFill>
                  <a:srgbClr val="FF0000"/>
                </a:solidFill>
              </a:rPr>
              <a:t>Licht</a:t>
            </a:r>
            <a:endParaRPr lang="ru-RU" sz="138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132856"/>
            <a:ext cx="7450196" cy="409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Фони\Для презентацій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3848" y="404664"/>
            <a:ext cx="46969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</a:rPr>
              <a:t>Abholzung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556792"/>
            <a:ext cx="6610176" cy="464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 Попов</dc:creator>
  <cp:lastModifiedBy>Ярослав Попов</cp:lastModifiedBy>
  <cp:revision>4</cp:revision>
  <dcterms:created xsi:type="dcterms:W3CDTF">2012-11-28T16:13:08Z</dcterms:created>
  <dcterms:modified xsi:type="dcterms:W3CDTF">2012-11-28T16:30:51Z</dcterms:modified>
</cp:coreProperties>
</file>