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09754-41A9-4167-8843-1F990544267F}" type="datetimeFigureOut">
              <a:rPr lang="uk-UA" smtClean="0"/>
              <a:pPr/>
              <a:t>12.02.2013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F0A93-53A3-43D4-BF97-58A2F530E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7772400" cy="164307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DFB</a:t>
            </a:r>
            <a:r>
              <a:rPr lang="de-DE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de-DE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</a:t>
            </a:r>
            <a:r>
              <a:rPr lang="de-DE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ußballmuseum</a:t>
            </a:r>
            <a:endParaRPr lang="uk-UA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357826"/>
            <a:ext cx="6115080" cy="1500174"/>
          </a:xfrm>
        </p:spPr>
        <p:txBody>
          <a:bodyPr>
            <a:normAutofit/>
          </a:bodyPr>
          <a:lstStyle/>
          <a:p>
            <a:pPr algn="r"/>
            <a:r>
              <a:rPr lang="en-US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Anastassija</a:t>
            </a:r>
            <a:r>
              <a:rPr lang="en-US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Holowtschak</a:t>
            </a:r>
            <a:endParaRPr lang="en-US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Klasse</a:t>
            </a:r>
            <a:r>
              <a:rPr lang="en-US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</a:t>
            </a:r>
            <a:r>
              <a:rPr lang="de-DE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„a“</a:t>
            </a:r>
            <a:endParaRPr lang="uk-UA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08_logo_dfb-fussballmuseum_teas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43520"/>
            <a:ext cx="1714480" cy="1714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de-DE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Inhalt</a:t>
            </a:r>
            <a:endParaRPr lang="uk-UA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i="1" dirty="0" err="1"/>
              <a:t>Idee</a:t>
            </a:r>
            <a:r>
              <a:rPr lang="en-US" b="1" i="1" dirty="0"/>
              <a:t> </a:t>
            </a:r>
            <a:r>
              <a:rPr lang="en-US" b="1" i="1" dirty="0" err="1"/>
              <a:t>der</a:t>
            </a:r>
            <a:r>
              <a:rPr lang="en-US" b="1" i="1" dirty="0"/>
              <a:t> </a:t>
            </a:r>
            <a:r>
              <a:rPr lang="en-US" b="1" i="1" dirty="0" err="1"/>
              <a:t>Schaffung</a:t>
            </a:r>
            <a:r>
              <a:rPr lang="en-US" b="1" i="1" dirty="0"/>
              <a:t>.</a:t>
            </a:r>
            <a:endParaRPr lang="uk-UA" i="1" dirty="0"/>
          </a:p>
          <a:p>
            <a:pPr marL="514350" lvl="0" indent="-514350">
              <a:buFont typeface="+mj-lt"/>
              <a:buAutoNum type="arabicPeriod"/>
            </a:pPr>
            <a:r>
              <a:rPr lang="en-US" b="1" i="1" dirty="0" err="1"/>
              <a:t>Standort</a:t>
            </a:r>
            <a:r>
              <a:rPr lang="en-US" b="1" i="1" dirty="0"/>
              <a:t>.</a:t>
            </a:r>
            <a:endParaRPr lang="uk-UA" i="1" dirty="0"/>
          </a:p>
          <a:p>
            <a:pPr marL="514350" lvl="0" indent="-514350">
              <a:buFont typeface="+mj-lt"/>
              <a:buAutoNum type="arabicPeriod"/>
            </a:pPr>
            <a:r>
              <a:rPr lang="en-US" b="1" i="1" dirty="0" err="1"/>
              <a:t>Im</a:t>
            </a:r>
            <a:r>
              <a:rPr lang="en-US" b="1" i="1" dirty="0"/>
              <a:t> </a:t>
            </a:r>
            <a:r>
              <a:rPr lang="en-US" b="1" i="1" dirty="0" err="1"/>
              <a:t>Herzen</a:t>
            </a:r>
            <a:r>
              <a:rPr lang="en-US" b="1" i="1" dirty="0"/>
              <a:t> Dortmund.</a:t>
            </a:r>
            <a:endParaRPr lang="uk-UA" i="1" dirty="0"/>
          </a:p>
          <a:p>
            <a:pPr marL="514350" lvl="0" indent="-514350">
              <a:buFont typeface="+mj-lt"/>
              <a:buAutoNum type="arabicPeriod"/>
            </a:pPr>
            <a:r>
              <a:rPr lang="en-US" b="1" i="1" dirty="0" err="1"/>
              <a:t>Wir</a:t>
            </a:r>
            <a:r>
              <a:rPr lang="en-US" b="1" i="1" dirty="0"/>
              <a:t> </a:t>
            </a:r>
            <a:r>
              <a:rPr lang="en-US" b="1" i="1" dirty="0" err="1"/>
              <a:t>sind</a:t>
            </a:r>
            <a:r>
              <a:rPr lang="en-US" b="1" i="1" dirty="0"/>
              <a:t> Fu</a:t>
            </a:r>
            <a:r>
              <a:rPr lang="de-DE" b="1" i="1" dirty="0" err="1"/>
              <a:t>ßball</a:t>
            </a:r>
            <a:r>
              <a:rPr lang="de-DE" b="1" i="1" dirty="0"/>
              <a:t>.</a:t>
            </a:r>
            <a:endParaRPr lang="uk-UA" i="1" dirty="0"/>
          </a:p>
          <a:p>
            <a:pPr marL="514350" lvl="0" indent="-514350">
              <a:buFont typeface="+mj-lt"/>
              <a:buAutoNum type="arabicPeriod"/>
            </a:pPr>
            <a:r>
              <a:rPr lang="en-US" b="1" i="1" dirty="0"/>
              <a:t>Exposition.</a:t>
            </a:r>
            <a:endParaRPr lang="uk-UA" i="1" dirty="0"/>
          </a:p>
          <a:p>
            <a:pPr marL="514350" lvl="0" indent="-514350">
              <a:buFont typeface="+mj-lt"/>
              <a:buAutoNum type="arabicPeriod"/>
            </a:pPr>
            <a:r>
              <a:rPr lang="de-DE" b="1" i="1" dirty="0"/>
              <a:t>Trikots von den „Bombers der Nation“.</a:t>
            </a:r>
            <a:endParaRPr lang="uk-UA" i="1" dirty="0"/>
          </a:p>
          <a:p>
            <a:pPr marL="514350" indent="-514350">
              <a:buNone/>
            </a:pPr>
            <a:endParaRPr lang="de-DE" i="1" dirty="0" smtClean="0"/>
          </a:p>
        </p:txBody>
      </p:sp>
      <p:pic>
        <p:nvPicPr>
          <p:cNvPr id="4" name="Рисунок 3" descr="08_logo_dfb-fussballmuseum_teas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0814" y="5484814"/>
            <a:ext cx="1373186" cy="13731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Idee</a:t>
            </a: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der</a:t>
            </a: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Schaffung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2_7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500174"/>
            <a:ext cx="8666558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57158" y="6215082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Die WM-2006 </a:t>
            </a:r>
            <a:r>
              <a:rPr lang="en-US" sz="32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i</a:t>
            </a:r>
            <a:r>
              <a:rPr lang="de-DE" sz="32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n </a:t>
            </a:r>
            <a:r>
              <a:rPr lang="de-DE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Deutschland als Impulsgeber</a:t>
            </a:r>
            <a:endParaRPr lang="uk-UA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US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Standort</a:t>
            </a: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Dortmund</a:t>
            </a:r>
            <a:r>
              <a:rPr lang="uk-U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4043362" cy="3114684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Warum genau Dortmund?</a:t>
            </a:r>
          </a:p>
          <a:p>
            <a:pPr>
              <a:buFont typeface="Wingdings" pitchFamily="2" charset="2"/>
              <a:buChar char="Ø"/>
            </a:pPr>
            <a:r>
              <a:rPr lang="de-DE" dirty="0"/>
              <a:t> </a:t>
            </a:r>
            <a:r>
              <a:rPr lang="de-DE" dirty="0" smtClean="0"/>
              <a:t>die Heimat vieler Fußball-Traditionen;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 v</a:t>
            </a:r>
            <a:r>
              <a:rPr lang="uk-UA" dirty="0" err="1" smtClean="0"/>
              <a:t>ereint</a:t>
            </a:r>
            <a:r>
              <a:rPr lang="de-DE" dirty="0" smtClean="0"/>
              <a:t> </a:t>
            </a:r>
            <a:r>
              <a:rPr lang="uk-UA" dirty="0" err="1" smtClean="0"/>
              <a:t>viele</a:t>
            </a:r>
            <a:r>
              <a:rPr lang="uk-UA" dirty="0" smtClean="0"/>
              <a:t> </a:t>
            </a:r>
            <a:r>
              <a:rPr lang="uk-UA" dirty="0" err="1"/>
              <a:t>bekannte</a:t>
            </a:r>
            <a:r>
              <a:rPr lang="uk-UA" dirty="0"/>
              <a:t> </a:t>
            </a:r>
            <a:r>
              <a:rPr lang="uk-UA" dirty="0" err="1" smtClean="0"/>
              <a:t>Klubs</a:t>
            </a:r>
            <a:r>
              <a:rPr lang="de-DE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de-DE" dirty="0"/>
              <a:t> </a:t>
            </a:r>
            <a:r>
              <a:rPr lang="de-DE" dirty="0" smtClean="0"/>
              <a:t>1900 – DFB Begründung.</a:t>
            </a:r>
            <a:endParaRPr lang="uk-UA" dirty="0"/>
          </a:p>
        </p:txBody>
      </p:sp>
      <p:pic>
        <p:nvPicPr>
          <p:cNvPr id="5" name="Рисунок 4" descr="sven-logo-dortmund_15496360.onlineBi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5072074"/>
            <a:ext cx="2143140" cy="1607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dfb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857760"/>
            <a:ext cx="1587596" cy="18573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1_22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2214554"/>
            <a:ext cx="3953802" cy="28575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00628" y="5286388"/>
            <a:ext cx="39290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/>
              <a:t>Das Grundstück des künftigen DFB-Fußballmuseums liegt gegenüber dem Dortmunder Hauptbahnhof.</a:t>
            </a:r>
            <a:endParaRPr lang="uk-UA" sz="20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</a:t>
            </a:r>
            <a:r>
              <a:rPr lang="en-US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Wir</a:t>
            </a:r>
            <a:r>
              <a:rPr lang="en-U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sind</a:t>
            </a:r>
            <a:r>
              <a:rPr lang="en-US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Fu</a:t>
            </a:r>
            <a:r>
              <a:rPr lang="de-DE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ßball</a:t>
            </a:r>
            <a:r>
              <a:rPr lang="de-DE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 steht für: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543428" cy="4972072"/>
          </a:xfrm>
        </p:spPr>
        <p:txBody>
          <a:bodyPr>
            <a:normAutofit/>
          </a:bodyPr>
          <a:lstStyle/>
          <a:p>
            <a:r>
              <a:rPr lang="de-DE" dirty="0" smtClean="0"/>
              <a:t>den DFB als einer der größten Sportverbände der Welt;</a:t>
            </a:r>
          </a:p>
          <a:p>
            <a:r>
              <a:rPr lang="de-DE" dirty="0"/>
              <a:t>e</a:t>
            </a:r>
            <a:r>
              <a:rPr lang="de-DE" dirty="0" smtClean="0"/>
              <a:t>inzigartige Erfolge des deutschen Fußballs;</a:t>
            </a:r>
          </a:p>
          <a:p>
            <a:r>
              <a:rPr lang="de-DE" dirty="0" smtClean="0"/>
              <a:t>Bundesliga als herausragende Marke;</a:t>
            </a:r>
          </a:p>
          <a:p>
            <a:r>
              <a:rPr lang="de-DE" dirty="0" smtClean="0"/>
              <a:t>die gesamten Fußballfamilie.</a:t>
            </a:r>
            <a:endParaRPr lang="uk-UA" dirty="0"/>
          </a:p>
        </p:txBody>
      </p:sp>
      <p:pic>
        <p:nvPicPr>
          <p:cNvPr id="4" name="Рисунок 3" descr="148447166_1362d48f0c_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1500174"/>
            <a:ext cx="3696899" cy="4929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de-D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Exposition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Содержимое 5" descr="schatzkammer.jpg"/>
          <p:cNvPicPr>
            <a:picLocks noGrp="1" noChangeAspect="1"/>
          </p:cNvPicPr>
          <p:nvPr>
            <p:ph idx="1"/>
          </p:nvPr>
        </p:nvPicPr>
        <p:blipFill>
          <a:blip r:embed="rId2"/>
          <a:srcRect r="34642"/>
          <a:stretch>
            <a:fillRect/>
          </a:stretch>
        </p:blipFill>
        <p:spPr>
          <a:xfrm>
            <a:off x="285720" y="1785926"/>
            <a:ext cx="3517295" cy="26908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mueller700x428.jpg"/>
          <p:cNvPicPr>
            <a:picLocks noChangeAspect="1"/>
          </p:cNvPicPr>
          <p:nvPr/>
        </p:nvPicPr>
        <p:blipFill>
          <a:blip r:embed="rId3"/>
          <a:srcRect l="32143" r="1428" b="8878"/>
          <a:stretch>
            <a:fillRect/>
          </a:stretch>
        </p:blipFill>
        <p:spPr>
          <a:xfrm>
            <a:off x="4500562" y="1428736"/>
            <a:ext cx="4429156" cy="3714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4429124" y="5286388"/>
            <a:ext cx="45720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/>
              <a:t>Die Ausstellung wird an die großen Erfolge der Nationalmannschaft erinnern. 1974 wird die deutsche Elf durch das Tor zum 2:1 von Gerd Müller im Finale gegen die Niederlande zum zweiten Mal Weltmeister.</a:t>
            </a:r>
            <a:endParaRPr lang="uk-UA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4572008"/>
            <a:ext cx="35004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err="1"/>
              <a:t>Fußballgeschichte</a:t>
            </a:r>
            <a:r>
              <a:rPr lang="uk-UA" i="1" dirty="0"/>
              <a:t> </a:t>
            </a:r>
            <a:r>
              <a:rPr lang="uk-UA" i="1" dirty="0" err="1"/>
              <a:t>und</a:t>
            </a:r>
            <a:r>
              <a:rPr lang="uk-UA" i="1" dirty="0"/>
              <a:t> </a:t>
            </a:r>
            <a:r>
              <a:rPr lang="uk-UA" i="1" dirty="0" err="1"/>
              <a:t>Fußballwissen</a:t>
            </a:r>
            <a:r>
              <a:rPr lang="uk-UA" i="1" dirty="0"/>
              <a:t> </a:t>
            </a:r>
            <a:r>
              <a:rPr lang="uk-UA" i="1" dirty="0" err="1"/>
              <a:t>auf</a:t>
            </a:r>
            <a:r>
              <a:rPr lang="uk-UA" i="1" dirty="0"/>
              <a:t> </a:t>
            </a:r>
            <a:r>
              <a:rPr lang="uk-UA" i="1" dirty="0" err="1"/>
              <a:t>rund</a:t>
            </a:r>
            <a:r>
              <a:rPr lang="uk-UA" i="1" dirty="0"/>
              <a:t> 9000 </a:t>
            </a:r>
            <a:r>
              <a:rPr lang="uk-UA" i="1" dirty="0" err="1"/>
              <a:t>Seiten</a:t>
            </a:r>
            <a:r>
              <a:rPr lang="uk-UA" i="1" dirty="0"/>
              <a:t>, </a:t>
            </a:r>
            <a:r>
              <a:rPr lang="uk-UA" i="1" dirty="0" err="1"/>
              <a:t>mit</a:t>
            </a:r>
            <a:r>
              <a:rPr lang="uk-UA" i="1" dirty="0"/>
              <a:t> </a:t>
            </a:r>
            <a:r>
              <a:rPr lang="uk-UA" i="1" dirty="0" err="1"/>
              <a:t>zudem</a:t>
            </a:r>
            <a:r>
              <a:rPr lang="uk-UA" i="1" dirty="0"/>
              <a:t> </a:t>
            </a:r>
            <a:r>
              <a:rPr lang="uk-UA" i="1" dirty="0" err="1"/>
              <a:t>rund</a:t>
            </a:r>
            <a:r>
              <a:rPr lang="uk-UA" i="1" dirty="0"/>
              <a:t> 1440 </a:t>
            </a:r>
            <a:r>
              <a:rPr lang="uk-UA" i="1" dirty="0" err="1"/>
              <a:t>recherchierten</a:t>
            </a:r>
            <a:r>
              <a:rPr lang="uk-UA" i="1" dirty="0"/>
              <a:t> </a:t>
            </a:r>
            <a:r>
              <a:rPr lang="uk-UA" i="1" dirty="0" err="1"/>
              <a:t>Medienobjekten</a:t>
            </a:r>
            <a:r>
              <a:rPr lang="uk-UA" i="1" dirty="0"/>
              <a:t> </a:t>
            </a:r>
            <a:r>
              <a:rPr lang="uk-UA" i="1" dirty="0" err="1"/>
              <a:t>und</a:t>
            </a:r>
            <a:r>
              <a:rPr lang="uk-UA" i="1" dirty="0"/>
              <a:t> </a:t>
            </a:r>
            <a:r>
              <a:rPr lang="uk-UA" i="1" dirty="0" err="1"/>
              <a:t>rund</a:t>
            </a:r>
            <a:r>
              <a:rPr lang="uk-UA" i="1" dirty="0"/>
              <a:t> 10220 </a:t>
            </a:r>
            <a:r>
              <a:rPr lang="uk-UA" i="1" dirty="0" err="1"/>
              <a:t>recherchierten</a:t>
            </a:r>
            <a:r>
              <a:rPr lang="uk-UA" i="1" dirty="0"/>
              <a:t> </a:t>
            </a:r>
            <a:r>
              <a:rPr lang="uk-UA" i="1" dirty="0" err="1"/>
              <a:t>musealen</a:t>
            </a:r>
            <a:r>
              <a:rPr lang="uk-UA" i="1" dirty="0"/>
              <a:t> </a:t>
            </a:r>
            <a:r>
              <a:rPr lang="uk-UA" i="1" dirty="0" err="1"/>
              <a:t>Objekten</a:t>
            </a:r>
            <a:r>
              <a:rPr lang="uk-UA" i="1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de-DE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Trikots von den „Bombers der Nation“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1337718130_jpeg-14816C005E8D9DDE-20120522-img_36673420_1963796_2_dpa_Pxgen_rc_308xA,308x171+0+30.jpg"/>
          <p:cNvPicPr>
            <a:picLocks noGrp="1" noChangeAspect="1"/>
          </p:cNvPicPr>
          <p:nvPr>
            <p:ph idx="1"/>
          </p:nvPr>
        </p:nvPicPr>
        <p:blipFill>
          <a:blip r:embed="rId2"/>
          <a:srcRect l="12690" r="9583"/>
          <a:stretch>
            <a:fillRect/>
          </a:stretch>
        </p:blipFill>
        <p:spPr>
          <a:xfrm>
            <a:off x="285720" y="1857364"/>
            <a:ext cx="4071966" cy="29085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schalkes-superstar-raul-li-ueberreicht-dem-dfb-museum-trikot-und-spielball-.jpg"/>
          <p:cNvPicPr>
            <a:picLocks noChangeAspect="1"/>
          </p:cNvPicPr>
          <p:nvPr/>
        </p:nvPicPr>
        <p:blipFill>
          <a:blip r:embed="rId3"/>
          <a:srcRect l="4967" r="8112"/>
          <a:stretch>
            <a:fillRect/>
          </a:stretch>
        </p:blipFill>
        <p:spPr>
          <a:xfrm>
            <a:off x="4786314" y="2571744"/>
            <a:ext cx="4000528" cy="259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214282" y="5000636"/>
            <a:ext cx="42148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err="1"/>
              <a:t>Gerd</a:t>
            </a:r>
            <a:r>
              <a:rPr lang="uk-UA" sz="2400" i="1" dirty="0"/>
              <a:t> </a:t>
            </a:r>
            <a:r>
              <a:rPr lang="uk-UA" sz="2400" i="1" dirty="0" err="1"/>
              <a:t>Müllers</a:t>
            </a:r>
            <a:r>
              <a:rPr lang="uk-UA" sz="2400" i="1" dirty="0"/>
              <a:t> WM-Endspieltrikot </a:t>
            </a:r>
            <a:r>
              <a:rPr lang="uk-UA" sz="2400" i="1" dirty="0" err="1"/>
              <a:t>kehrt</a:t>
            </a:r>
            <a:r>
              <a:rPr lang="uk-UA" sz="2400" i="1" dirty="0"/>
              <a:t> </a:t>
            </a:r>
            <a:r>
              <a:rPr lang="uk-UA" sz="2400" i="1" dirty="0" err="1"/>
              <a:t>nach</a:t>
            </a:r>
            <a:r>
              <a:rPr lang="uk-UA" sz="2400" i="1" dirty="0"/>
              <a:t> </a:t>
            </a:r>
            <a:r>
              <a:rPr lang="uk-UA" sz="2400" i="1" dirty="0" err="1"/>
              <a:t>Deutschland</a:t>
            </a:r>
            <a:r>
              <a:rPr lang="uk-UA" sz="2400" i="1" dirty="0"/>
              <a:t> </a:t>
            </a:r>
            <a:r>
              <a:rPr lang="uk-UA" sz="2400" i="1" dirty="0" err="1"/>
              <a:t>zurück</a:t>
            </a:r>
            <a:r>
              <a:rPr lang="uk-UA" sz="2400" i="1" dirty="0"/>
              <a:t> 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4786314" y="5500702"/>
            <a:ext cx="4000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err="1"/>
              <a:t>Raúls</a:t>
            </a:r>
            <a:r>
              <a:rPr lang="uk-UA" sz="2400" i="1" dirty="0"/>
              <a:t> </a:t>
            </a:r>
            <a:r>
              <a:rPr lang="uk-UA" sz="2400" i="1" dirty="0" err="1"/>
              <a:t>Trikot</a:t>
            </a:r>
            <a:r>
              <a:rPr lang="uk-UA" sz="2400" i="1" dirty="0"/>
              <a:t> </a:t>
            </a:r>
            <a:r>
              <a:rPr lang="uk-UA" sz="2400" i="1" dirty="0" err="1"/>
              <a:t>erhält</a:t>
            </a:r>
            <a:r>
              <a:rPr lang="uk-UA" sz="2400" i="1" dirty="0"/>
              <a:t> </a:t>
            </a:r>
            <a:r>
              <a:rPr lang="uk-UA" sz="2400" i="1" dirty="0" err="1"/>
              <a:t>einen</a:t>
            </a:r>
            <a:r>
              <a:rPr lang="uk-UA" sz="2400" i="1" dirty="0"/>
              <a:t> </a:t>
            </a:r>
            <a:r>
              <a:rPr lang="uk-UA" sz="2400" i="1" dirty="0" err="1"/>
              <a:t>Ehrenplatz</a:t>
            </a:r>
            <a:r>
              <a:rPr lang="uk-UA" sz="2400" i="1" dirty="0"/>
              <a:t> </a:t>
            </a:r>
            <a:r>
              <a:rPr lang="uk-UA" sz="2400" i="1" dirty="0" err="1"/>
              <a:t>im</a:t>
            </a:r>
            <a:r>
              <a:rPr lang="uk-UA" sz="2400" i="1" dirty="0"/>
              <a:t> </a:t>
            </a:r>
            <a:r>
              <a:rPr lang="uk-UA" sz="2400" i="1" dirty="0" err="1"/>
              <a:t>künftigen</a:t>
            </a:r>
            <a:r>
              <a:rPr lang="uk-UA" sz="2400" i="1" dirty="0"/>
              <a:t> DFB-Fußballmuseum </a:t>
            </a:r>
            <a:br>
              <a:rPr lang="uk-UA" sz="2400" i="1" dirty="0"/>
            </a:br>
            <a:endParaRPr lang="uk-UA" sz="24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195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DFB Fußballmuseum</vt:lpstr>
      <vt:lpstr>Inhalt</vt:lpstr>
      <vt:lpstr>Idee der Schaffung</vt:lpstr>
      <vt:lpstr>Standort - Dortmund </vt:lpstr>
      <vt:lpstr>“Wir sind Fußball“ steht für:</vt:lpstr>
      <vt:lpstr>Exposition</vt:lpstr>
      <vt:lpstr>Trikots von den „Bombers der Nation“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DFB Fußballmuseum</dc:title>
  <dc:creator>Anastasiya</dc:creator>
  <cp:lastModifiedBy>Anastasiya</cp:lastModifiedBy>
  <cp:revision>10</cp:revision>
  <dcterms:created xsi:type="dcterms:W3CDTF">2013-02-12T15:46:10Z</dcterms:created>
  <dcterms:modified xsi:type="dcterms:W3CDTF">2013-02-12T17:34:24Z</dcterms:modified>
</cp:coreProperties>
</file>