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3152" autoAdjust="0"/>
  </p:normalViewPr>
  <p:slideViewPr>
    <p:cSldViewPr snapToGrid="0">
      <p:cViewPr>
        <p:scale>
          <a:sx n="70" d="100"/>
          <a:sy n="70"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uk-UA" smtClean="0"/>
              <a:t>Зразок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Зразок підзаголовка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C262551-44CD-460D-8A36-6017BDD10556}" type="datetimeFigureOut">
              <a:rPr lang="ru-RU" smtClean="0"/>
              <a:t>21.11.2014</a:t>
            </a:fld>
            <a:endParaRPr lang="ru-RU"/>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ru-RU"/>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7EEAD9D-0419-4D1A-9CCD-C0922DD32239}" type="slidenum">
              <a:rPr lang="ru-RU" smtClean="0"/>
              <a:t>‹№›</a:t>
            </a:fld>
            <a:endParaRPr lang="ru-RU"/>
          </a:p>
        </p:txBody>
      </p:sp>
    </p:spTree>
    <p:extLst>
      <p:ext uri="{BB962C8B-B14F-4D97-AF65-F5344CB8AC3E}">
        <p14:creationId xmlns:p14="http://schemas.microsoft.com/office/powerpoint/2010/main" val="393484916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C262551-44CD-460D-8A36-6017BDD10556}" type="datetimeFigureOut">
              <a:rPr lang="ru-RU" smtClean="0"/>
              <a:t>21.11.2014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EEAD9D-0419-4D1A-9CCD-C0922DD32239}" type="slidenum">
              <a:rPr lang="ru-RU" smtClean="0"/>
              <a:t>‹№›</a:t>
            </a:fld>
            <a:endParaRPr lang="ru-RU"/>
          </a:p>
        </p:txBody>
      </p:sp>
    </p:spTree>
    <p:extLst>
      <p:ext uri="{BB962C8B-B14F-4D97-AF65-F5344CB8AC3E}">
        <p14:creationId xmlns:p14="http://schemas.microsoft.com/office/powerpoint/2010/main" val="4207760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C262551-44CD-460D-8A36-6017BDD10556}" type="datetimeFigureOut">
              <a:rPr lang="ru-RU" smtClean="0"/>
              <a:t>21.11.2014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7EEAD9D-0419-4D1A-9CCD-C0922DD32239}" type="slidenum">
              <a:rPr lang="ru-RU" smtClean="0"/>
              <a:t>‹№›</a:t>
            </a:fld>
            <a:endParaRPr lang="ru-RU"/>
          </a:p>
        </p:txBody>
      </p:sp>
    </p:spTree>
    <p:extLst>
      <p:ext uri="{BB962C8B-B14F-4D97-AF65-F5344CB8AC3E}">
        <p14:creationId xmlns:p14="http://schemas.microsoft.com/office/powerpoint/2010/main" val="3405763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7C262551-44CD-460D-8A36-6017BDD10556}" type="datetimeFigureOut">
              <a:rPr lang="ru-RU" smtClean="0"/>
              <a:t>21.11.2014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7EEAD9D-0419-4D1A-9CCD-C0922DD32239}" type="slidenum">
              <a:rPr lang="ru-RU" smtClean="0"/>
              <a:t>‹№›</a:t>
            </a:fld>
            <a:endParaRPr lang="ru-RU"/>
          </a:p>
        </p:txBody>
      </p:sp>
    </p:spTree>
    <p:extLst>
      <p:ext uri="{BB962C8B-B14F-4D97-AF65-F5344CB8AC3E}">
        <p14:creationId xmlns:p14="http://schemas.microsoft.com/office/powerpoint/2010/main" val="265664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uk-UA" smtClean="0"/>
              <a:t>Зразок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C262551-44CD-460D-8A36-6017BDD10556}" type="datetimeFigureOut">
              <a:rPr lang="ru-RU" smtClean="0"/>
              <a:t>21.11.2014</a:t>
            </a:fld>
            <a:endParaRPr lang="ru-RU"/>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ru-RU"/>
          </a:p>
        </p:txBody>
      </p:sp>
      <p:sp>
        <p:nvSpPr>
          <p:cNvPr id="6" name="Slide Number Placeholder 5"/>
          <p:cNvSpPr>
            <a:spLocks noGrp="1"/>
          </p:cNvSpPr>
          <p:nvPr>
            <p:ph type="sldNum" sz="quarter" idx="12"/>
          </p:nvPr>
        </p:nvSpPr>
        <p:spPr>
          <a:xfrm>
            <a:off x="8604504" y="5211060"/>
            <a:ext cx="2112264" cy="228600"/>
          </a:xfrm>
        </p:spPr>
        <p:txBody>
          <a:bodyPr/>
          <a:lstStyle/>
          <a:p>
            <a:fld id="{57EEAD9D-0419-4D1A-9CCD-C0922DD32239}" type="slidenum">
              <a:rPr lang="ru-RU" smtClean="0"/>
              <a:t>‹№›</a:t>
            </a:fld>
            <a:endParaRPr lang="ru-RU"/>
          </a:p>
        </p:txBody>
      </p:sp>
    </p:spTree>
    <p:extLst>
      <p:ext uri="{BB962C8B-B14F-4D97-AF65-F5344CB8AC3E}">
        <p14:creationId xmlns:p14="http://schemas.microsoft.com/office/powerpoint/2010/main" val="134669134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7C262551-44CD-460D-8A36-6017BDD10556}" type="datetimeFigureOut">
              <a:rPr lang="ru-RU" smtClean="0"/>
              <a:t>21.11.2014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7EEAD9D-0419-4D1A-9CCD-C0922DD32239}" type="slidenum">
              <a:rPr lang="ru-RU" smtClean="0"/>
              <a:t>‹№›</a:t>
            </a:fld>
            <a:endParaRPr lang="ru-RU"/>
          </a:p>
        </p:txBody>
      </p:sp>
    </p:spTree>
    <p:extLst>
      <p:ext uri="{BB962C8B-B14F-4D97-AF65-F5344CB8AC3E}">
        <p14:creationId xmlns:p14="http://schemas.microsoft.com/office/powerpoint/2010/main" val="1831454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7C262551-44CD-460D-8A36-6017BDD10556}" type="datetimeFigureOut">
              <a:rPr lang="ru-RU" smtClean="0"/>
              <a:t>21.11.2014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7EEAD9D-0419-4D1A-9CCD-C0922DD32239}" type="slidenum">
              <a:rPr lang="ru-RU" smtClean="0"/>
              <a:t>‹№›</a:t>
            </a:fld>
            <a:endParaRPr lang="ru-RU"/>
          </a:p>
        </p:txBody>
      </p:sp>
    </p:spTree>
    <p:extLst>
      <p:ext uri="{BB962C8B-B14F-4D97-AF65-F5344CB8AC3E}">
        <p14:creationId xmlns:p14="http://schemas.microsoft.com/office/powerpoint/2010/main" val="341237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7C262551-44CD-460D-8A36-6017BDD10556}" type="datetimeFigureOut">
              <a:rPr lang="ru-RU" smtClean="0"/>
              <a:t>21.11.2014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7EEAD9D-0419-4D1A-9CCD-C0922DD32239}" type="slidenum">
              <a:rPr lang="ru-RU" smtClean="0"/>
              <a:t>‹№›</a:t>
            </a:fld>
            <a:endParaRPr lang="ru-RU"/>
          </a:p>
        </p:txBody>
      </p:sp>
    </p:spTree>
    <p:extLst>
      <p:ext uri="{BB962C8B-B14F-4D97-AF65-F5344CB8AC3E}">
        <p14:creationId xmlns:p14="http://schemas.microsoft.com/office/powerpoint/2010/main" val="14825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62551-44CD-460D-8A36-6017BDD10556}" type="datetimeFigureOut">
              <a:rPr lang="ru-RU" smtClean="0"/>
              <a:t>21.11.2014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7EEAD9D-0419-4D1A-9CCD-C0922DD32239}" type="slidenum">
              <a:rPr lang="ru-RU" smtClean="0"/>
              <a:t>‹№›</a:t>
            </a:fld>
            <a:endParaRPr lang="ru-RU"/>
          </a:p>
        </p:txBody>
      </p:sp>
    </p:spTree>
    <p:extLst>
      <p:ext uri="{BB962C8B-B14F-4D97-AF65-F5344CB8AC3E}">
        <p14:creationId xmlns:p14="http://schemas.microsoft.com/office/powerpoint/2010/main" val="2147451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uk-UA" smtClean="0"/>
              <a:t>Зразок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8" name="Date Placeholder 7"/>
          <p:cNvSpPr>
            <a:spLocks noGrp="1"/>
          </p:cNvSpPr>
          <p:nvPr>
            <p:ph type="dt" sz="half" idx="10"/>
          </p:nvPr>
        </p:nvSpPr>
        <p:spPr/>
        <p:txBody>
          <a:bodyPr/>
          <a:lstStyle/>
          <a:p>
            <a:fld id="{7C262551-44CD-460D-8A36-6017BDD10556}" type="datetimeFigureOut">
              <a:rPr lang="ru-RU" smtClean="0"/>
              <a:t>21.11.2014</a:t>
            </a:fld>
            <a:endParaRPr lang="ru-RU"/>
          </a:p>
        </p:txBody>
      </p:sp>
      <p:sp>
        <p:nvSpPr>
          <p:cNvPr id="9" name="Footer Placeholder 8"/>
          <p:cNvSpPr>
            <a:spLocks noGrp="1"/>
          </p:cNvSpPr>
          <p:nvPr>
            <p:ph type="ftr" sz="quarter" idx="11"/>
          </p:nvPr>
        </p:nvSpPr>
        <p:spPr/>
        <p:txBody>
          <a:bodyPr/>
          <a:lstStyle>
            <a:lvl1pPr algn="r">
              <a:defRPr/>
            </a:lvl1pPr>
          </a:lstStyle>
          <a:p>
            <a:endParaRPr lang="ru-RU"/>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7EEAD9D-0419-4D1A-9CCD-C0922DD32239}" type="slidenum">
              <a:rPr lang="ru-RU" smtClean="0"/>
              <a:t>‹№›</a:t>
            </a:fld>
            <a:endParaRPr lang="ru-RU"/>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92316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C262551-44CD-460D-8A36-6017BDD10556}" type="datetimeFigureOut">
              <a:rPr lang="ru-RU" smtClean="0"/>
              <a:t>21.11.2014</a:t>
            </a:fld>
            <a:endParaRPr lang="ru-RU"/>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ru-RU"/>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7EEAD9D-0419-4D1A-9CCD-C0922DD32239}" type="slidenum">
              <a:rPr lang="ru-RU" smtClean="0"/>
              <a:t>‹№›</a:t>
            </a:fld>
            <a:endParaRPr lang="ru-RU"/>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642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C262551-44CD-460D-8A36-6017BDD10556}" type="datetimeFigureOut">
              <a:rPr lang="ru-RU" smtClean="0"/>
              <a:t>21.11.2014</a:t>
            </a:fld>
            <a:endParaRPr lang="ru-RU"/>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ru-RU"/>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7EEAD9D-0419-4D1A-9CCD-C0922DD32239}" type="slidenum">
              <a:rPr lang="ru-RU" smtClean="0"/>
              <a:t>‹№›</a:t>
            </a:fld>
            <a:endParaRPr lang="ru-RU"/>
          </a:p>
        </p:txBody>
      </p:sp>
    </p:spTree>
    <p:extLst>
      <p:ext uri="{BB962C8B-B14F-4D97-AF65-F5344CB8AC3E}">
        <p14:creationId xmlns:p14="http://schemas.microsoft.com/office/powerpoint/2010/main" val="64114886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de-DE" dirty="0">
                <a:latin typeface="Brush Script MT" panose="03060802040406070304" pitchFamily="66" charset="0"/>
              </a:rPr>
              <a:t>Hausaufgaben</a:t>
            </a:r>
            <a:endParaRPr lang="ru-RU" dirty="0"/>
          </a:p>
        </p:txBody>
      </p:sp>
      <p:pic>
        <p:nvPicPr>
          <p:cNvPr id="4" name="Рисунок 3"/>
          <p:cNvPicPr>
            <a:picLocks noChangeAspect="1"/>
          </p:cNvPicPr>
          <p:nvPr/>
        </p:nvPicPr>
        <p:blipFill>
          <a:blip r:embed="rId2"/>
          <a:stretch>
            <a:fillRect/>
          </a:stretch>
        </p:blipFill>
        <p:spPr>
          <a:xfrm>
            <a:off x="3128253" y="3938000"/>
            <a:ext cx="5935496" cy="1488126"/>
          </a:xfrm>
          <a:prstGeom prst="rect">
            <a:avLst/>
          </a:prstGeom>
        </p:spPr>
      </p:pic>
    </p:spTree>
    <p:extLst>
      <p:ext uri="{BB962C8B-B14F-4D97-AF65-F5344CB8AC3E}">
        <p14:creationId xmlns:p14="http://schemas.microsoft.com/office/powerpoint/2010/main" val="336258035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5821907" cy="6076618"/>
          </a:xfrm>
        </p:spPr>
        <p:txBody>
          <a:bodyPr>
            <a:noAutofit/>
          </a:bodyPr>
          <a:lstStyle/>
          <a:p>
            <a:r>
              <a:rPr lang="de-DE" sz="3600" dirty="0">
                <a:latin typeface="Brush Script MT" panose="03060802040406070304" pitchFamily="66" charset="0"/>
              </a:rPr>
              <a:t>Das Streben nach </a:t>
            </a:r>
            <a:r>
              <a:rPr lang="de-DE" sz="3600" dirty="0" err="1">
                <a:latin typeface="Brush Script MT" panose="03060802040406070304" pitchFamily="66" charset="0"/>
              </a:rPr>
              <a:t>Putting</a:t>
            </a:r>
            <a:r>
              <a:rPr lang="de-DE" sz="3600" dirty="0">
                <a:latin typeface="Brush Script MT" panose="03060802040406070304" pitchFamily="66" charset="0"/>
              </a:rPr>
              <a:t> so viel Hausaufgaben Kinder im Grundschulalter in einigen Schulen gewinnt voller Stärke. </a:t>
            </a:r>
            <a:r>
              <a:rPr lang="de-DE" sz="3600" dirty="0">
                <a:latin typeface="Brush Script MT" panose="03060802040406070304" pitchFamily="66" charset="0"/>
              </a:rPr>
              <a:t>Eine große Anzahl von Problemen für die </a:t>
            </a:r>
            <a:r>
              <a:rPr lang="de-DE" sz="3600" dirty="0" smtClean="0">
                <a:latin typeface="Brush Script MT" panose="03060802040406070304" pitchFamily="66" charset="0"/>
              </a:rPr>
              <a:t>Hausaufgaben</a:t>
            </a:r>
            <a:r>
              <a:rPr lang="ru-RU" sz="3600" dirty="0" smtClean="0">
                <a:latin typeface="Brush Script MT" panose="03060802040406070304" pitchFamily="66" charset="0"/>
              </a:rPr>
              <a:t>н</a:t>
            </a:r>
            <a:r>
              <a:rPr lang="de-DE" sz="3600" dirty="0" smtClean="0">
                <a:latin typeface="Brush Script MT" panose="03060802040406070304" pitchFamily="66" charset="0"/>
              </a:rPr>
              <a:t> </a:t>
            </a:r>
            <a:r>
              <a:rPr lang="de-DE" sz="3600" dirty="0">
                <a:latin typeface="Brush Script MT" panose="03060802040406070304" pitchFamily="66" charset="0"/>
              </a:rPr>
              <a:t>droht Grund Familie Zeit, Urlaub, mit den Kindern nach dem Training und Zeit für Sport betraut geschnitten. </a:t>
            </a:r>
            <a:r>
              <a:rPr lang="de-DE" sz="3600" dirty="0">
                <a:latin typeface="Brush Script MT" panose="03060802040406070304" pitchFamily="66" charset="0"/>
              </a:rPr>
              <a:t>Die Zahl der Konflikte wegen des Ausfalls, und durch ständig steigenden Herausforderungen zu Hause</a:t>
            </a:r>
            <a:r>
              <a:rPr lang="de-DE" dirty="0" smtClean="0">
                <a:latin typeface="Brush Script MT" panose="03060802040406070304" pitchFamily="66" charset="0"/>
              </a:rPr>
              <a:t>.</a:t>
            </a:r>
            <a:endParaRPr lang="ru-RU" dirty="0">
              <a:latin typeface="Century Gothic" panose="020B0502020202020204" pitchFamily="34" charset="0"/>
            </a:endParaRPr>
          </a:p>
        </p:txBody>
      </p:sp>
      <p:pic>
        <p:nvPicPr>
          <p:cNvPr id="4" name="Рисунок 3"/>
          <p:cNvPicPr>
            <a:picLocks noChangeAspect="1"/>
          </p:cNvPicPr>
          <p:nvPr/>
        </p:nvPicPr>
        <p:blipFill>
          <a:blip r:embed="rId2"/>
          <a:stretch>
            <a:fillRect/>
          </a:stretch>
        </p:blipFill>
        <p:spPr>
          <a:xfrm>
            <a:off x="7350314" y="631659"/>
            <a:ext cx="3714750" cy="5543550"/>
          </a:xfrm>
          <a:prstGeom prst="rect">
            <a:avLst/>
          </a:prstGeom>
        </p:spPr>
      </p:pic>
    </p:spTree>
    <p:extLst>
      <p:ext uri="{BB962C8B-B14F-4D97-AF65-F5344CB8AC3E}">
        <p14:creationId xmlns:p14="http://schemas.microsoft.com/office/powerpoint/2010/main" val="340022447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365125"/>
            <a:ext cx="5821907" cy="6076618"/>
          </a:xfrm>
        </p:spPr>
        <p:txBody>
          <a:bodyPr>
            <a:noAutofit/>
          </a:bodyPr>
          <a:lstStyle/>
          <a:p>
            <a:r>
              <a:rPr lang="de-DE" sz="2800" dirty="0">
                <a:latin typeface="Gisha" panose="020B0502040204020203" pitchFamily="34" charset="-79"/>
                <a:cs typeface="Gisha" panose="020B0502040204020203" pitchFamily="34" charset="-79"/>
              </a:rPr>
              <a:t>Ist es die Mühe Hausaufgaben und die Zeit, die sie sich auf Sie und Ihre Kinder verbringen wert? </a:t>
            </a:r>
            <a:r>
              <a:rPr lang="de-DE" sz="2800" dirty="0" smtClean="0">
                <a:latin typeface="Gisha" panose="020B0502040204020203" pitchFamily="34" charset="-79"/>
                <a:cs typeface="Gisha" panose="020B0502040204020203" pitchFamily="34" charset="-79"/>
              </a:rPr>
              <a:t>Stoyan </a:t>
            </a:r>
            <a:r>
              <a:rPr lang="de-DE" sz="2800" dirty="0">
                <a:latin typeface="Gisha" panose="020B0502040204020203" pitchFamily="34" charset="-79"/>
                <a:cs typeface="Gisha" panose="020B0502040204020203" pitchFamily="34" charset="-79"/>
              </a:rPr>
              <a:t>sie waren, durch diese Konflikte, wo, wann und wie man Hausaufgaben machen auf? Haben sie nicht verdient, für die Hausaufgaben verbracht Primär Familie Zeit, wenn Sie mit Ihrem Kind lesen konnte ein interessantes Buch, spielen Sie eine Partie Dame oder Schach, nur miteinander reden, um gemeinsam in den Park gehen, tun eine kreative Sache oder finden ein etwas Unterhaltung?</a:t>
            </a:r>
            <a:endParaRPr lang="ru-RU" sz="2800" dirty="0">
              <a:latin typeface="Calibri" panose="020F0502020204030204" pitchFamily="34" charset="0"/>
              <a:cs typeface="Gisha" panose="020B0502040204020203" pitchFamily="34" charset="-79"/>
            </a:endParaRPr>
          </a:p>
        </p:txBody>
      </p:sp>
      <p:pic>
        <p:nvPicPr>
          <p:cNvPr id="1026" name="Picture 2" descr="http://ualit.org/wp-content/uploads/2012/10/uch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7526" y="428630"/>
            <a:ext cx="4311309" cy="5949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47868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3"/>
            <a:ext cx="5061045" cy="5348773"/>
          </a:xfrm>
        </p:spPr>
        <p:txBody>
          <a:bodyPr>
            <a:noAutofit/>
          </a:bodyPr>
          <a:lstStyle/>
          <a:p>
            <a:r>
              <a:rPr lang="de-DE" sz="3200" dirty="0">
                <a:latin typeface="FrankRuehl" panose="020E0503060101010101" pitchFamily="34" charset="-79"/>
                <a:cs typeface="FrankRuehl" panose="020E0503060101010101" pitchFamily="34" charset="-79"/>
              </a:rPr>
              <a:t>Vielleicht sind Sie einer jener meisten Eltern, die Unzufriedenheit mit dem Schulpersonal, die für Sie entscheiden, wie Sie Ihre Zeit mit der Familie verbringen zu zeigen. Sie haben vielleicht bemerkt, wie Ihr Kind beginnt, Interesse am Lernen </a:t>
            </a:r>
            <a:r>
              <a:rPr lang="de-DE" sz="3200" dirty="0" smtClean="0">
                <a:latin typeface="FrankRuehl" panose="020E0503060101010101" pitchFamily="34" charset="-79"/>
                <a:cs typeface="FrankRuehl" panose="020E0503060101010101" pitchFamily="34" charset="-79"/>
              </a:rPr>
              <a:t>verschwinden. </a:t>
            </a:r>
            <a:r>
              <a:rPr lang="de-DE" sz="3200" dirty="0">
                <a:latin typeface="FrankRuehl" panose="020E0503060101010101" pitchFamily="34" charset="-79"/>
                <a:cs typeface="FrankRuehl" panose="020E0503060101010101" pitchFamily="34" charset="-79"/>
              </a:rPr>
              <a:t>Oder Sie bemerkt und wunderten sich, dass Ihr Kind erneut ausführen Hausaufgaben hat, und ob es zu tun? Denken wir.</a:t>
            </a:r>
            <a:endParaRPr lang="ru-RU" sz="3200" dirty="0">
              <a:cs typeface="FrankRuehl" panose="020E0503060101010101" pitchFamily="34" charset="-79"/>
            </a:endParaRPr>
          </a:p>
        </p:txBody>
      </p:sp>
      <p:pic>
        <p:nvPicPr>
          <p:cNvPr id="2050" name="Picture 2" descr="http://worldtranslation.org/uploads/Image/News/Education/gotovi%20domashni%20zavdannya.jpg"/>
          <p:cNvPicPr>
            <a:picLocks noChangeAspect="1" noChangeArrowheads="1"/>
          </p:cNvPicPr>
          <p:nvPr/>
        </p:nvPicPr>
        <p:blipFill rotWithShape="1">
          <a:blip r:embed="rId2">
            <a:extLst>
              <a:ext uri="{28A0092B-C50C-407E-A947-70E740481C1C}">
                <a14:useLocalDpi xmlns:a14="http://schemas.microsoft.com/office/drawing/2010/main" val="0"/>
              </a:ext>
            </a:extLst>
          </a:blip>
          <a:srcRect l="15790" t="-251" r="18004" b="251"/>
          <a:stretch/>
        </p:blipFill>
        <p:spPr bwMode="auto">
          <a:xfrm>
            <a:off x="6346210" y="642593"/>
            <a:ext cx="5420198" cy="5444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48415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3"/>
            <a:ext cx="5306704" cy="5553491"/>
          </a:xfrm>
        </p:spPr>
        <p:txBody>
          <a:bodyPr>
            <a:noAutofit/>
          </a:bodyPr>
          <a:lstStyle/>
          <a:p>
            <a:r>
              <a:rPr lang="de-DE" sz="3600" dirty="0">
                <a:latin typeface="Informal Roman" panose="030604020304060B0204" pitchFamily="66" charset="0"/>
              </a:rPr>
              <a:t>Betrachten wir einige der Besonderheiten, die Ihnen helfen zu bestimmen, wird, ob Ihr Kind verbringen so viel Zeit und Mühe auf Hausaufgaben, die ihn in die Schule zu bringen. Wir empfehlen Ihnen, seine letzten Hausaufgaben erinnern, denn in diesem Artikel werden wir Fragen im Zusammenhang mit den Hausaufgaben zu erkunden.</a:t>
            </a:r>
            <a:endParaRPr lang="ru-RU" sz="3600" dirty="0"/>
          </a:p>
        </p:txBody>
      </p:sp>
      <p:pic>
        <p:nvPicPr>
          <p:cNvPr id="3074" name="Picture 2" descr="http://yak-prosto.com/images/3/c/yak-zrobiti-shvidko-domashnye-zavdannya.jpg"/>
          <p:cNvPicPr>
            <a:picLocks noChangeAspect="1" noChangeArrowheads="1"/>
          </p:cNvPicPr>
          <p:nvPr/>
        </p:nvPicPr>
        <p:blipFill rotWithShape="1">
          <a:blip r:embed="rId2">
            <a:extLst>
              <a:ext uri="{28A0092B-C50C-407E-A947-70E740481C1C}">
                <a14:useLocalDpi xmlns:a14="http://schemas.microsoft.com/office/drawing/2010/main" val="0"/>
              </a:ext>
            </a:extLst>
          </a:blip>
          <a:srcRect l="16152" t="246" r="7434" b="-246"/>
          <a:stretch/>
        </p:blipFill>
        <p:spPr bwMode="auto">
          <a:xfrm>
            <a:off x="6373504" y="642592"/>
            <a:ext cx="5190319" cy="5553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62621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53152" y="2812588"/>
            <a:ext cx="10058400" cy="1371600"/>
          </a:xfrm>
        </p:spPr>
        <p:txBody>
          <a:bodyPr>
            <a:normAutofit/>
          </a:bodyPr>
          <a:lstStyle/>
          <a:p>
            <a:pPr algn="ctr"/>
            <a:r>
              <a:rPr lang="en-US" sz="6600" dirty="0" err="1" smtClean="0"/>
              <a:t>Danke</a:t>
            </a:r>
            <a:r>
              <a:rPr lang="en-US" sz="6600" dirty="0" smtClean="0"/>
              <a:t>!</a:t>
            </a:r>
            <a:endParaRPr lang="ru-RU" sz="6600" dirty="0"/>
          </a:p>
        </p:txBody>
      </p:sp>
    </p:spTree>
    <p:extLst>
      <p:ext uri="{BB962C8B-B14F-4D97-AF65-F5344CB8AC3E}">
        <p14:creationId xmlns:p14="http://schemas.microsoft.com/office/powerpoint/2010/main" val="315016886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авон">
  <a:themeElements>
    <a:clrScheme name="Савон">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Савон">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Савон">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TM03457510[[fn=Сейвон]]</Template>
  <TotalTime>16</TotalTime>
  <Words>283</Words>
  <Application>Microsoft Office PowerPoint</Application>
  <PresentationFormat>Широкий екран</PresentationFormat>
  <Paragraphs>6</Paragraphs>
  <Slides>6</Slides>
  <Notes>0</Notes>
  <HiddenSlides>0</HiddenSlides>
  <MMClips>0</MMClips>
  <ScaleCrop>false</ScaleCrop>
  <HeadingPairs>
    <vt:vector size="6" baseType="variant">
      <vt:variant>
        <vt:lpstr>Використані шрифти</vt:lpstr>
      </vt:variant>
      <vt:variant>
        <vt:i4>8</vt:i4>
      </vt:variant>
      <vt:variant>
        <vt:lpstr>Тема</vt:lpstr>
      </vt:variant>
      <vt:variant>
        <vt:i4>1</vt:i4>
      </vt:variant>
      <vt:variant>
        <vt:lpstr>Заголовки слайдів</vt:lpstr>
      </vt:variant>
      <vt:variant>
        <vt:i4>6</vt:i4>
      </vt:variant>
    </vt:vector>
  </HeadingPairs>
  <TitlesOfParts>
    <vt:vector size="15" baseType="lpstr">
      <vt:lpstr>Arial</vt:lpstr>
      <vt:lpstr>Brush Script MT</vt:lpstr>
      <vt:lpstr>Calibri</vt:lpstr>
      <vt:lpstr>Century Gothic</vt:lpstr>
      <vt:lpstr>FrankRuehl</vt:lpstr>
      <vt:lpstr>Garamond</vt:lpstr>
      <vt:lpstr>Gisha</vt:lpstr>
      <vt:lpstr>Informal Roman</vt:lpstr>
      <vt:lpstr>Савон</vt:lpstr>
      <vt:lpstr>Hausaufgaben</vt:lpstr>
      <vt:lpstr>Das Streben nach Putting so viel Hausaufgaben Kinder im Grundschulalter in einigen Schulen gewinnt voller Stärke. Eine große Anzahl von Problemen für die Hausaufgabenн droht Grund Familie Zeit, Urlaub, mit den Kindern nach dem Training und Zeit für Sport betraut geschnitten. Die Zahl der Konflikte wegen des Ausfalls, und durch ständig steigenden Herausforderungen zu Hause.</vt:lpstr>
      <vt:lpstr>Ist es die Mühe Hausaufgaben und die Zeit, die sie sich auf Sie und Ihre Kinder verbringen wert? Stoyan sie waren, durch diese Konflikte, wo, wann und wie man Hausaufgaben machen auf? Haben sie nicht verdient, für die Hausaufgaben verbracht Primär Familie Zeit, wenn Sie mit Ihrem Kind lesen konnte ein interessantes Buch, spielen Sie eine Partie Dame oder Schach, nur miteinander reden, um gemeinsam in den Park gehen, tun eine kreative Sache oder finden ein etwas Unterhaltung?</vt:lpstr>
      <vt:lpstr>Vielleicht sind Sie einer jener meisten Eltern, die Unzufriedenheit mit dem Schulpersonal, die für Sie entscheiden, wie Sie Ihre Zeit mit der Familie verbringen zu zeigen. Sie haben vielleicht bemerkt, wie Ihr Kind beginnt, Interesse am Lernen verschwinden. Oder Sie bemerkt und wunderten sich, dass Ihr Kind erneut ausführen Hausaufgaben hat, und ob es zu tun? Denken wir.</vt:lpstr>
      <vt:lpstr>Betrachten wir einige der Besonderheiten, die Ihnen helfen zu bestimmen, wird, ob Ihr Kind verbringen so viel Zeit und Mühe auf Hausaufgaben, die ihn in die Schule zu bringen. Wir empfehlen Ihnen, seine letzten Hausaufgaben erinnern, denn in diesem Artikel werden wir Fragen im Zusammenhang mit den Hausaufgaben zu erkunden.</vt:lpstr>
      <vt:lpstr>Danke!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Hausaufgaben</dc:title>
  <dc:creator>Золотухина Алина</dc:creator>
  <cp:lastModifiedBy>Золотухина Алина</cp:lastModifiedBy>
  <cp:revision>3</cp:revision>
  <dcterms:created xsi:type="dcterms:W3CDTF">2014-11-21T06:54:10Z</dcterms:created>
  <dcterms:modified xsi:type="dcterms:W3CDTF">2014-11-21T07:10:37Z</dcterms:modified>
</cp:coreProperties>
</file>