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88" d="100"/>
          <a:sy n="88" d="100"/>
        </p:scale>
        <p:origin x="-147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6286544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2700" dirty="0" smtClean="0"/>
              <a:t>МКОУ «Гимназия №25»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sz="4400" dirty="0" smtClean="0"/>
              <a:t>Проект по немецкому языку  </a:t>
            </a:r>
          </a:p>
          <a:p>
            <a:r>
              <a:rPr lang="ru-RU" sz="4400" dirty="0" smtClean="0"/>
              <a:t>«</a:t>
            </a:r>
            <a:r>
              <a:rPr lang="en-US" sz="4400" dirty="0" smtClean="0"/>
              <a:t>Die </a:t>
            </a:r>
            <a:r>
              <a:rPr lang="en-US" sz="4400" dirty="0" err="1"/>
              <a:t>grö</a:t>
            </a:r>
            <a:r>
              <a:rPr lang="ru-RU" sz="4400" dirty="0" smtClean="0"/>
              <a:t>ß</a:t>
            </a:r>
            <a:r>
              <a:rPr lang="en-US" sz="4400" dirty="0" err="1" smtClean="0"/>
              <a:t>te</a:t>
            </a:r>
            <a:r>
              <a:rPr lang="en-US" sz="4400" dirty="0" smtClean="0"/>
              <a:t> </a:t>
            </a:r>
            <a:r>
              <a:rPr lang="en-US" sz="4400" dirty="0"/>
              <a:t>deutsche </a:t>
            </a:r>
            <a:r>
              <a:rPr lang="en-US" sz="4400" dirty="0" err="1"/>
              <a:t>Städte</a:t>
            </a:r>
            <a:r>
              <a:rPr lang="ru-RU" sz="4400" dirty="0" smtClean="0"/>
              <a:t>»</a:t>
            </a:r>
          </a:p>
          <a:p>
            <a:r>
              <a:rPr lang="ru-RU" sz="4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algn="r"/>
            <a:r>
              <a:rPr lang="ru-RU" dirty="0" smtClean="0"/>
              <a:t>Исполнитель: Гусева Дарья</a:t>
            </a:r>
          </a:p>
          <a:p>
            <a:pPr algn="r"/>
            <a:r>
              <a:rPr lang="ru-RU" dirty="0" smtClean="0"/>
              <a:t>Ученица 6а класса</a:t>
            </a:r>
          </a:p>
          <a:p>
            <a:pPr algn="r"/>
            <a:r>
              <a:rPr lang="ru-RU" dirty="0" smtClean="0"/>
              <a:t>Руководитель: Коминова С. Ю.</a:t>
            </a:r>
          </a:p>
          <a:p>
            <a:pPr algn="r"/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ru-RU" dirty="0" smtClean="0"/>
              <a:t>Ревда 2012 год.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Frankfurt am Main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Франкфурт-на-Майне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390736" cy="4805726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ранкфурт-на-Майне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617794" cy="6072230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ранкфурт-на-Майн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429684" cy="6322263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Улицы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571480"/>
            <a:ext cx="7929618" cy="5947213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лицы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8186734" cy="5715040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Улицы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8676680" cy="5357850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Германии">
            <a:hlinkHover r:id="" action="ppaction://hlinkshowjump?jump=nextslide"/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5940425" cy="6323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5596103" y="2276446"/>
            <a:ext cx="373382" cy="3604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64294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Berlin</a:t>
            </a:r>
            <a:endParaRPr lang="ru-RU" dirty="0"/>
          </a:p>
        </p:txBody>
      </p:sp>
      <p:pic>
        <p:nvPicPr>
          <p:cNvPr id="6" name="Содержимое 5" descr="1327317435Berlin_reichsta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785794"/>
            <a:ext cx="7929618" cy="594721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d"/>
      </p:transition>
    </mc:Choice>
    <mc:Fallback xmlns="">
      <p:transition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dventure_tourism_bicycle_holliday_Germany_Berlin-Potsdam_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719638" cy="5929354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seumsinsel am Aben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14290"/>
            <a:ext cx="7929618" cy="6449423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gy3r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42852"/>
            <a:ext cx="6858048" cy="6518145"/>
          </a:xfrm>
        </p:spPr>
      </p:pic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244408" y="5013176"/>
            <a:ext cx="43204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571504"/>
          </a:xfrm>
        </p:spPr>
        <p:txBody>
          <a:bodyPr/>
          <a:lstStyle/>
          <a:p>
            <a:pPr algn="ctr"/>
            <a:r>
              <a:rPr lang="en-US" dirty="0" smtClean="0"/>
              <a:t>Bonn</a:t>
            </a:r>
            <a:endParaRPr lang="ru-RU" dirty="0"/>
          </a:p>
        </p:txBody>
      </p:sp>
      <p:pic>
        <p:nvPicPr>
          <p:cNvPr id="4" name="Содержимое 3" descr="Бонн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8001056" cy="5783620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онн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57166"/>
            <a:ext cx="8143932" cy="6106041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онн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1" y="0"/>
            <a:ext cx="5729921" cy="6858000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12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Презентация PowerPoint</vt:lpstr>
      <vt:lpstr>Презентация PowerPoint</vt:lpstr>
      <vt:lpstr>Berlin</vt:lpstr>
      <vt:lpstr>Презентация PowerPoint</vt:lpstr>
      <vt:lpstr>Презентация PowerPoint</vt:lpstr>
      <vt:lpstr>Презентация PowerPoint</vt:lpstr>
      <vt:lpstr>Bonn</vt:lpstr>
      <vt:lpstr>Презентация PowerPoint</vt:lpstr>
      <vt:lpstr>Презентация PowerPoint</vt:lpstr>
      <vt:lpstr>Frankfurt am Main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Бук</dc:creator>
  <cp:lastModifiedBy>Ирина</cp:lastModifiedBy>
  <cp:revision>12</cp:revision>
  <dcterms:created xsi:type="dcterms:W3CDTF">2012-12-06T13:07:33Z</dcterms:created>
  <dcterms:modified xsi:type="dcterms:W3CDTF">2013-07-02T17:02:55Z</dcterms:modified>
</cp:coreProperties>
</file>