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F867F-C184-464B-AAB0-C9F4CA7DD556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73BE8-FDF9-4D55-BEB3-16AB94B39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2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289491-440C-4467-97F6-8A2A9C24C280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C1241F4-EF6F-46D1-98CE-43068FB521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Musik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6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2736"/>
            <a:ext cx="61206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Aber</a:t>
            </a:r>
            <a:r>
              <a:rPr lang="en-US" sz="2800" dirty="0"/>
              <a:t> das </a:t>
            </a:r>
            <a:r>
              <a:rPr lang="en-US" sz="2800" dirty="0" err="1"/>
              <a:t>Thema</a:t>
            </a:r>
            <a:r>
              <a:rPr lang="en-US" sz="2800" dirty="0"/>
              <a:t> </a:t>
            </a:r>
            <a:r>
              <a:rPr lang="en-US" sz="2800" dirty="0" err="1"/>
              <a:t>Lifelover</a:t>
            </a:r>
            <a:r>
              <a:rPr lang="en-US" sz="2800" dirty="0"/>
              <a:t> </a:t>
            </a:r>
            <a:r>
              <a:rPr lang="en-US" sz="2800" dirty="0" err="1"/>
              <a:t>sind</a:t>
            </a:r>
            <a:r>
              <a:rPr lang="en-US" sz="2800" dirty="0"/>
              <a:t> </a:t>
            </a:r>
            <a:r>
              <a:rPr lang="en-US" sz="2800" dirty="0" err="1"/>
              <a:t>Depressionen</a:t>
            </a:r>
            <a:r>
              <a:rPr lang="en-US" sz="2800" dirty="0"/>
              <a:t> und </a:t>
            </a:r>
            <a:r>
              <a:rPr lang="en-US" sz="2800" dirty="0" err="1"/>
              <a:t>selbstzerstörerischen</a:t>
            </a:r>
            <a:r>
              <a:rPr lang="en-US" sz="2800" dirty="0"/>
              <a:t> </a:t>
            </a:r>
            <a:r>
              <a:rPr lang="en-US" sz="2800" dirty="0" err="1"/>
              <a:t>Charakter</a:t>
            </a:r>
            <a:r>
              <a:rPr lang="en-US" sz="2800" dirty="0" smtClean="0"/>
              <a:t>. </a:t>
            </a:r>
            <a:r>
              <a:rPr lang="en-US" sz="2800" dirty="0" err="1" smtClean="0"/>
              <a:t>Lifelover</a:t>
            </a:r>
            <a:r>
              <a:rPr lang="en-US" sz="2800" dirty="0" smtClean="0"/>
              <a:t> </a:t>
            </a:r>
            <a:r>
              <a:rPr lang="en-US" sz="2800" dirty="0" err="1" smtClean="0"/>
              <a:t>ist</a:t>
            </a:r>
            <a:r>
              <a:rPr lang="en-US" sz="2800" dirty="0" smtClean="0"/>
              <a:t> </a:t>
            </a:r>
            <a:r>
              <a:rPr lang="de-DE" sz="2800" dirty="0" smtClean="0"/>
              <a:t>schwedische Musikgruppe , gegründet im Jahr 2005 und führte die Selbstmord depressiven Black </a:t>
            </a:r>
            <a:r>
              <a:rPr lang="de-DE" sz="2800" dirty="0" err="1" smtClean="0"/>
              <a:t>Metal</a:t>
            </a:r>
            <a:r>
              <a:rPr lang="de-DE" sz="2800" dirty="0" smtClean="0"/>
              <a:t> mit einer starken Ausrichtung auf </a:t>
            </a:r>
            <a:r>
              <a:rPr lang="de-DE" sz="2800" dirty="0" err="1" smtClean="0"/>
              <a:t>Psychedelic</a:t>
            </a:r>
            <a:r>
              <a:rPr lang="de-DE" sz="2800" dirty="0" smtClean="0"/>
              <a:t> Rock. Brach im September 2011, nach dem Tod einer ihrer Gründer.</a:t>
            </a:r>
            <a:r>
              <a:rPr lang="en-US" sz="2800" dirty="0"/>
              <a:t/>
            </a:r>
            <a:br>
              <a:rPr lang="en-US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658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Юра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393194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Юра\Desktop\Lifelover_wallpaper_by_enchevetrem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2636912"/>
            <a:ext cx="6474544" cy="345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Юра\Desktop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764704"/>
            <a:ext cx="2953891" cy="172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98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80728"/>
            <a:ext cx="65527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Generell</a:t>
            </a:r>
            <a:r>
              <a:rPr lang="en-US" sz="2800" dirty="0"/>
              <a:t> </a:t>
            </a:r>
            <a:r>
              <a:rPr lang="en-US" sz="2800" dirty="0" err="1"/>
              <a:t>höre</a:t>
            </a:r>
            <a:r>
              <a:rPr lang="en-US" sz="2800" dirty="0"/>
              <a:t> </a:t>
            </a: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die </a:t>
            </a:r>
            <a:r>
              <a:rPr lang="en-US" sz="2800" dirty="0" err="1"/>
              <a:t>Musik</a:t>
            </a:r>
            <a:r>
              <a:rPr lang="en-US" sz="2800" dirty="0"/>
              <a:t>. Und </a:t>
            </a: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weiß</a:t>
            </a:r>
            <a:r>
              <a:rPr lang="en-US" sz="2800" dirty="0"/>
              <a:t> </a:t>
            </a:r>
            <a:r>
              <a:rPr lang="en-US" sz="2800" dirty="0" err="1"/>
              <a:t>nicht</a:t>
            </a:r>
            <a:r>
              <a:rPr lang="en-US" sz="2800" dirty="0"/>
              <a:t> </a:t>
            </a:r>
            <a:r>
              <a:rPr lang="en-US" sz="2800" dirty="0" err="1"/>
              <a:t>folgen</a:t>
            </a:r>
            <a:r>
              <a:rPr lang="en-US" sz="2800" dirty="0"/>
              <a:t> </a:t>
            </a:r>
            <a:r>
              <a:rPr lang="en-US" sz="2800" dirty="0" err="1"/>
              <a:t>ihren</a:t>
            </a:r>
            <a:r>
              <a:rPr lang="en-US" sz="2800" dirty="0"/>
              <a:t> </a:t>
            </a:r>
            <a:r>
              <a:rPr lang="en-US" sz="2800" dirty="0" err="1"/>
              <a:t>Berufungen</a:t>
            </a:r>
            <a:r>
              <a:rPr lang="en-US" sz="2800" dirty="0"/>
              <a:t>. Und </a:t>
            </a: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finde</a:t>
            </a:r>
            <a:r>
              <a:rPr lang="en-US" sz="2800" dirty="0"/>
              <a:t>,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dumm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kann</a:t>
            </a:r>
            <a:r>
              <a:rPr lang="en-US" sz="2800" dirty="0"/>
              <a:t> </a:t>
            </a:r>
            <a:r>
              <a:rPr lang="en-US" sz="2800" dirty="0" err="1"/>
              <a:t>auch</a:t>
            </a:r>
            <a:r>
              <a:rPr lang="en-US" sz="2800" dirty="0"/>
              <a:t> </a:t>
            </a:r>
            <a:r>
              <a:rPr lang="en-US" sz="2800" dirty="0" err="1"/>
              <a:t>sagen</a:t>
            </a:r>
            <a:r>
              <a:rPr lang="en-US" sz="2800" dirty="0"/>
              <a:t>, </a:t>
            </a:r>
            <a:r>
              <a:rPr lang="en-US" sz="2800" dirty="0" err="1"/>
              <a:t>dass</a:t>
            </a:r>
            <a:r>
              <a:rPr lang="en-US" sz="2800" dirty="0"/>
              <a:t> </a:t>
            </a:r>
            <a:r>
              <a:rPr lang="en-US" sz="2800" dirty="0" err="1"/>
              <a:t>meine</a:t>
            </a:r>
            <a:r>
              <a:rPr lang="en-US" sz="2800" dirty="0"/>
              <a:t> </a:t>
            </a:r>
            <a:r>
              <a:rPr lang="en-US" sz="2800" dirty="0" err="1"/>
              <a:t>musikalischen</a:t>
            </a:r>
            <a:r>
              <a:rPr lang="en-US" sz="2800" dirty="0"/>
              <a:t> </a:t>
            </a:r>
            <a:r>
              <a:rPr lang="en-US" sz="2800" dirty="0" err="1"/>
              <a:t>Vorlieben</a:t>
            </a:r>
            <a:r>
              <a:rPr lang="en-US" sz="2800" dirty="0"/>
              <a:t> </a:t>
            </a:r>
            <a:r>
              <a:rPr lang="en-US" sz="2800" dirty="0" err="1"/>
              <a:t>sind</a:t>
            </a:r>
            <a:r>
              <a:rPr lang="en-US" sz="2800" dirty="0"/>
              <a:t> </a:t>
            </a:r>
            <a:r>
              <a:rPr lang="en-US" sz="2800" dirty="0" err="1"/>
              <a:t>ändern</a:t>
            </a:r>
            <a:r>
              <a:rPr lang="en-US" sz="2800" dirty="0"/>
              <a:t> von </a:t>
            </a:r>
            <a:r>
              <a:rPr lang="en-US" sz="2800" dirty="0" err="1"/>
              <a:t>Zeit</a:t>
            </a:r>
            <a:r>
              <a:rPr lang="en-US" sz="2800" dirty="0"/>
              <a:t> </a:t>
            </a:r>
            <a:r>
              <a:rPr lang="en-US" sz="2800" dirty="0" err="1"/>
              <a:t>zu</a:t>
            </a:r>
            <a:r>
              <a:rPr lang="en-US" sz="2800" dirty="0"/>
              <a:t> </a:t>
            </a:r>
            <a:r>
              <a:rPr lang="en-US" sz="2800" dirty="0" err="1"/>
              <a:t>Zeit</a:t>
            </a:r>
            <a:r>
              <a:rPr lang="en-US" sz="2800" dirty="0"/>
              <a:t>, </a:t>
            </a:r>
            <a:r>
              <a:rPr lang="en-US" sz="2800" dirty="0" err="1"/>
              <a:t>aber</a:t>
            </a:r>
            <a:r>
              <a:rPr lang="en-US" sz="2800" dirty="0"/>
              <a:t> </a:t>
            </a:r>
            <a:r>
              <a:rPr lang="en-US" sz="2800" dirty="0" err="1"/>
              <a:t>nicht</a:t>
            </a:r>
            <a:r>
              <a:rPr lang="en-US" sz="2800" dirty="0"/>
              <a:t> stark, </a:t>
            </a:r>
            <a:r>
              <a:rPr lang="en-US" sz="2800" dirty="0" err="1"/>
              <a:t>innerhalb</a:t>
            </a:r>
            <a:r>
              <a:rPr lang="en-US" sz="2800" dirty="0"/>
              <a:t> des Genres Metal.</a:t>
            </a:r>
            <a:endParaRPr lang="ru-RU" sz="2800" dirty="0"/>
          </a:p>
          <a:p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begann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Metalcore</a:t>
            </a:r>
            <a:r>
              <a:rPr lang="en-US" sz="2800" dirty="0"/>
              <a:t> und </a:t>
            </a:r>
            <a:r>
              <a:rPr lang="en-US" sz="2800" dirty="0" err="1"/>
              <a:t>jetzt</a:t>
            </a:r>
            <a:r>
              <a:rPr lang="en-US" sz="2800" dirty="0"/>
              <a:t> </a:t>
            </a:r>
            <a:r>
              <a:rPr lang="en-US" sz="2800" dirty="0" err="1"/>
              <a:t>höre</a:t>
            </a:r>
            <a:r>
              <a:rPr lang="en-US" sz="2800" dirty="0"/>
              <a:t> </a:t>
            </a: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atmosphärisch</a:t>
            </a:r>
            <a:r>
              <a:rPr lang="en-US" sz="2800" dirty="0"/>
              <a:t> </a:t>
            </a:r>
            <a:r>
              <a:rPr lang="en-US" sz="2800" dirty="0" err="1"/>
              <a:t>oder</a:t>
            </a:r>
            <a:r>
              <a:rPr lang="en-US" sz="2800" dirty="0"/>
              <a:t> </a:t>
            </a:r>
            <a:r>
              <a:rPr lang="en-US" sz="2800" dirty="0" err="1"/>
              <a:t>depressiven</a:t>
            </a:r>
            <a:r>
              <a:rPr lang="en-US" sz="2800" dirty="0"/>
              <a:t> Black Metal.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3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24744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Ich</a:t>
            </a:r>
            <a:r>
              <a:rPr lang="en-US" sz="3600" dirty="0"/>
              <a:t> </a:t>
            </a:r>
            <a:r>
              <a:rPr lang="en-US" sz="3600" dirty="0" err="1"/>
              <a:t>höre</a:t>
            </a:r>
            <a:r>
              <a:rPr lang="en-US" sz="3600" dirty="0"/>
              <a:t> </a:t>
            </a:r>
            <a:r>
              <a:rPr lang="en-US" sz="3600" dirty="0" err="1"/>
              <a:t>auch</a:t>
            </a:r>
            <a:r>
              <a:rPr lang="en-US" sz="3600" dirty="0"/>
              <a:t> die </a:t>
            </a:r>
            <a:r>
              <a:rPr lang="en-US" sz="3600" dirty="0" err="1"/>
              <a:t>klassische</a:t>
            </a:r>
            <a:r>
              <a:rPr lang="en-US" sz="3600" dirty="0"/>
              <a:t> </a:t>
            </a:r>
            <a:r>
              <a:rPr lang="en-US" sz="3600" dirty="0" err="1"/>
              <a:t>Musik</a:t>
            </a:r>
            <a:r>
              <a:rPr lang="en-US" sz="3600" dirty="0"/>
              <a:t> .Die </a:t>
            </a:r>
            <a:r>
              <a:rPr lang="en-US" sz="3600" dirty="0" err="1"/>
              <a:t>Vertreter</a:t>
            </a:r>
            <a:r>
              <a:rPr lang="en-US" sz="3600" dirty="0"/>
              <a:t> </a:t>
            </a:r>
            <a:r>
              <a:rPr lang="en-US" sz="3600" dirty="0" err="1"/>
              <a:t>können</a:t>
            </a:r>
            <a:r>
              <a:rPr lang="en-US" sz="3600" dirty="0"/>
              <a:t> </a:t>
            </a:r>
            <a:r>
              <a:rPr lang="en-US" sz="3600" dirty="0" err="1"/>
              <a:t>sein</a:t>
            </a:r>
            <a:r>
              <a:rPr lang="en-US" sz="3600" dirty="0"/>
              <a:t>: </a:t>
            </a:r>
            <a:r>
              <a:rPr lang="en-US" sz="3600" dirty="0" err="1"/>
              <a:t>Mozrart</a:t>
            </a:r>
            <a:r>
              <a:rPr lang="en-US" sz="3600" dirty="0"/>
              <a:t> und Vivaldi von </a:t>
            </a:r>
            <a:r>
              <a:rPr lang="en-US" sz="3600" dirty="0" err="1" smtClean="0"/>
              <a:t>klassiche</a:t>
            </a:r>
            <a:r>
              <a:rPr lang="en-US" sz="3600" dirty="0"/>
              <a:t> </a:t>
            </a:r>
            <a:r>
              <a:rPr lang="en-US" sz="3600" dirty="0" err="1" smtClean="0"/>
              <a:t>Musik</a:t>
            </a:r>
            <a:r>
              <a:rPr lang="en-US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111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Юра\Desktop\загруженное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43" y="836712"/>
            <a:ext cx="410445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Юра\Desktop\загруженное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43438"/>
            <a:ext cx="3033472" cy="392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980728"/>
            <a:ext cx="6120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Die </a:t>
            </a:r>
            <a:r>
              <a:rPr lang="en-US" sz="3600" dirty="0" err="1"/>
              <a:t>Musik</a:t>
            </a:r>
            <a:r>
              <a:rPr lang="en-US" sz="3600" dirty="0"/>
              <a:t> </a:t>
            </a:r>
            <a:r>
              <a:rPr lang="en-US" sz="3600" dirty="0" err="1"/>
              <a:t>bereichert</a:t>
            </a:r>
            <a:r>
              <a:rPr lang="en-US" sz="3600" dirty="0"/>
              <a:t> </a:t>
            </a:r>
            <a:r>
              <a:rPr lang="en-US" sz="3600" dirty="0" err="1"/>
              <a:t>unser</a:t>
            </a:r>
            <a:r>
              <a:rPr lang="en-US" sz="3600" dirty="0"/>
              <a:t> </a:t>
            </a:r>
            <a:r>
              <a:rPr lang="en-US" sz="3600" dirty="0" err="1"/>
              <a:t>Leben</a:t>
            </a:r>
            <a:r>
              <a:rPr lang="en-US" sz="3600" dirty="0"/>
              <a:t> </a:t>
            </a:r>
            <a:r>
              <a:rPr lang="en-US" sz="3600" dirty="0" err="1"/>
              <a:t>vielseitig</a:t>
            </a:r>
            <a:r>
              <a:rPr lang="en-US" sz="3600" dirty="0"/>
              <a:t>: </a:t>
            </a:r>
            <a:r>
              <a:rPr lang="en-US" sz="3600" dirty="0" err="1"/>
              <a:t>sie</a:t>
            </a:r>
            <a:r>
              <a:rPr lang="en-US" sz="3600" dirty="0"/>
              <a:t> </a:t>
            </a:r>
            <a:r>
              <a:rPr lang="en-US" sz="3600" dirty="0" err="1"/>
              <a:t>amüsiert</a:t>
            </a:r>
            <a:r>
              <a:rPr lang="en-US" sz="3600" dirty="0"/>
              <a:t>, </a:t>
            </a:r>
            <a:r>
              <a:rPr lang="en-US" sz="3600" dirty="0" err="1"/>
              <a:t>bringt</a:t>
            </a:r>
            <a:r>
              <a:rPr lang="en-US" sz="3600" dirty="0"/>
              <a:t> </a:t>
            </a:r>
            <a:r>
              <a:rPr lang="en-US" sz="3600" dirty="0" err="1"/>
              <a:t>Spaß</a:t>
            </a:r>
            <a:r>
              <a:rPr lang="en-US" sz="3600" dirty="0"/>
              <a:t>, </a:t>
            </a:r>
            <a:r>
              <a:rPr lang="en-US" sz="3600" dirty="0" err="1"/>
              <a:t>stimmt</a:t>
            </a:r>
            <a:r>
              <a:rPr lang="en-US" sz="3600" dirty="0"/>
              <a:t> </a:t>
            </a:r>
            <a:r>
              <a:rPr lang="en-US" sz="3600" dirty="0" err="1"/>
              <a:t>unsere</a:t>
            </a:r>
            <a:r>
              <a:rPr lang="en-US" sz="3600" dirty="0"/>
              <a:t> Laune, </a:t>
            </a:r>
            <a:r>
              <a:rPr lang="en-US" sz="3600" dirty="0" err="1"/>
              <a:t>erhält</a:t>
            </a:r>
            <a:r>
              <a:rPr lang="en-US" sz="3600" dirty="0"/>
              <a:t> </a:t>
            </a:r>
            <a:r>
              <a:rPr lang="en-US" sz="3600" dirty="0" err="1"/>
              <a:t>uns</a:t>
            </a:r>
            <a:r>
              <a:rPr lang="en-US" sz="3600" dirty="0"/>
              <a:t> </a:t>
            </a:r>
            <a:r>
              <a:rPr lang="en-US" sz="3600" dirty="0" err="1"/>
              <a:t>aufrecht</a:t>
            </a:r>
            <a:r>
              <a:rPr lang="en-US" sz="3600" dirty="0"/>
              <a:t>, </a:t>
            </a:r>
            <a:r>
              <a:rPr lang="en-US" sz="3600" dirty="0" err="1"/>
              <a:t>heilt</a:t>
            </a:r>
            <a:r>
              <a:rPr lang="en-US" sz="3600" dirty="0"/>
              <a:t> und </a:t>
            </a:r>
            <a:r>
              <a:rPr lang="en-US" sz="3600" dirty="0" err="1"/>
              <a:t>kann</a:t>
            </a:r>
            <a:r>
              <a:rPr lang="en-US" sz="3600" dirty="0"/>
              <a:t> </a:t>
            </a:r>
            <a:r>
              <a:rPr lang="en-US" sz="3600" dirty="0" err="1"/>
              <a:t>sogar</a:t>
            </a:r>
            <a:r>
              <a:rPr lang="en-US" sz="3600" dirty="0"/>
              <a:t> in </a:t>
            </a:r>
            <a:r>
              <a:rPr lang="en-US" sz="3600" dirty="0" err="1"/>
              <a:t>auswegslosen</a:t>
            </a:r>
            <a:r>
              <a:rPr lang="en-US" sz="3600" dirty="0"/>
              <a:t> </a:t>
            </a:r>
            <a:r>
              <a:rPr lang="en-US" sz="3600" dirty="0" err="1"/>
              <a:t>Situationen</a:t>
            </a:r>
            <a:r>
              <a:rPr lang="en-US" sz="3600" dirty="0"/>
              <a:t> </a:t>
            </a:r>
            <a:r>
              <a:rPr lang="en-US" sz="3600" dirty="0" err="1"/>
              <a:t>helfen</a:t>
            </a:r>
            <a:r>
              <a:rPr lang="en-US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58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1343" y="1124744"/>
            <a:ext cx="58326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gaben</a:t>
            </a:r>
            <a:r>
              <a:rPr lang="en-US" sz="3600" dirty="0"/>
              <a:t> </a:t>
            </a:r>
            <a:r>
              <a:rPr lang="en-US" sz="3600" dirty="0" err="1"/>
              <a:t>Fälle</a:t>
            </a:r>
            <a:r>
              <a:rPr lang="en-US" sz="3600" dirty="0"/>
              <a:t>, </a:t>
            </a:r>
            <a:r>
              <a:rPr lang="en-US" sz="3600" dirty="0" err="1"/>
              <a:t>wenn</a:t>
            </a:r>
            <a:r>
              <a:rPr lang="en-US" sz="3600" dirty="0"/>
              <a:t> die </a:t>
            </a:r>
            <a:r>
              <a:rPr lang="en-US" sz="3600" dirty="0" err="1"/>
              <a:t>Musik</a:t>
            </a:r>
            <a:r>
              <a:rPr lang="en-US" sz="3600" dirty="0"/>
              <a:t> </a:t>
            </a:r>
            <a:r>
              <a:rPr lang="en-US" sz="3600" dirty="0" err="1"/>
              <a:t>dem</a:t>
            </a:r>
            <a:r>
              <a:rPr lang="en-US" sz="3600" dirty="0"/>
              <a:t> Menschen extreme </a:t>
            </a:r>
            <a:r>
              <a:rPr lang="en-US" sz="3600" dirty="0" err="1"/>
              <a:t>Schicksalsschläge</a:t>
            </a:r>
            <a:r>
              <a:rPr lang="en-US" sz="3600" dirty="0"/>
              <a:t> </a:t>
            </a:r>
            <a:r>
              <a:rPr lang="en-US" sz="3600" dirty="0" err="1"/>
              <a:t>überstehen</a:t>
            </a:r>
            <a:r>
              <a:rPr lang="en-US" sz="3600" dirty="0"/>
              <a:t> half. Und </a:t>
            </a:r>
            <a:r>
              <a:rPr lang="en-US" sz="3600" dirty="0" err="1"/>
              <a:t>deshalb</a:t>
            </a:r>
            <a:r>
              <a:rPr lang="en-US" sz="3600" dirty="0"/>
              <a:t> </a:t>
            </a:r>
            <a:r>
              <a:rPr lang="en-US" sz="3600" dirty="0" err="1"/>
              <a:t>ist</a:t>
            </a:r>
            <a:r>
              <a:rPr lang="en-US" sz="3600" dirty="0"/>
              <a:t> </a:t>
            </a:r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wichtig</a:t>
            </a:r>
            <a:r>
              <a:rPr lang="en-US" sz="3600" dirty="0"/>
              <a:t>, die </a:t>
            </a:r>
            <a:r>
              <a:rPr lang="en-US" sz="3600" dirty="0" err="1"/>
              <a:t>Musik</a:t>
            </a:r>
            <a:r>
              <a:rPr lang="en-US" sz="3600" dirty="0"/>
              <a:t> </a:t>
            </a:r>
            <a:r>
              <a:rPr lang="en-US" sz="3600" dirty="0" err="1"/>
              <a:t>zu</a:t>
            </a:r>
            <a:r>
              <a:rPr lang="en-US" sz="3600" dirty="0"/>
              <a:t> </a:t>
            </a:r>
            <a:r>
              <a:rPr lang="en-US" sz="3600" dirty="0" err="1"/>
              <a:t>verstehen</a:t>
            </a:r>
            <a:r>
              <a:rPr lang="en-US" sz="3600" dirty="0"/>
              <a:t> </a:t>
            </a:r>
            <a:r>
              <a:rPr lang="en-US" sz="3600" dirty="0" err="1"/>
              <a:t>lernen</a:t>
            </a:r>
            <a:r>
              <a:rPr lang="en-US" sz="3600" dirty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82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052736"/>
            <a:ext cx="66247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gibt</a:t>
            </a:r>
            <a:r>
              <a:rPr lang="en-US" sz="3600" dirty="0"/>
              <a:t> </a:t>
            </a:r>
            <a:r>
              <a:rPr lang="en-US" sz="3600" dirty="0" err="1"/>
              <a:t>einen</a:t>
            </a:r>
            <a:r>
              <a:rPr lang="en-US" sz="3600" dirty="0"/>
              <a:t> Fall, </a:t>
            </a:r>
            <a:r>
              <a:rPr lang="en-US" sz="3600" dirty="0" err="1"/>
              <a:t>wenn</a:t>
            </a:r>
            <a:r>
              <a:rPr lang="en-US" sz="3600" dirty="0"/>
              <a:t> die </a:t>
            </a:r>
            <a:r>
              <a:rPr lang="en-US" sz="3600" dirty="0" err="1"/>
              <a:t>Musik</a:t>
            </a:r>
            <a:r>
              <a:rPr lang="en-US" sz="3600" dirty="0"/>
              <a:t> </a:t>
            </a:r>
            <a:r>
              <a:rPr lang="en-US" sz="3600" dirty="0" err="1"/>
              <a:t>trägt</a:t>
            </a:r>
            <a:r>
              <a:rPr lang="en-US" sz="3600" dirty="0"/>
              <a:t> </a:t>
            </a:r>
            <a:r>
              <a:rPr lang="en-US" sz="3600" dirty="0" err="1"/>
              <a:t>zu</a:t>
            </a:r>
            <a:r>
              <a:rPr lang="en-US" sz="3600" dirty="0"/>
              <a:t> </a:t>
            </a:r>
            <a:r>
              <a:rPr lang="en-US" sz="3600" dirty="0" err="1"/>
              <a:t>anderen</a:t>
            </a:r>
            <a:r>
              <a:rPr lang="en-US" sz="3600" dirty="0"/>
              <a:t> </a:t>
            </a:r>
            <a:r>
              <a:rPr lang="en-US" sz="3600" dirty="0" err="1"/>
              <a:t>Zuständen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Zum</a:t>
            </a:r>
            <a:r>
              <a:rPr lang="en-US" sz="3600" dirty="0"/>
              <a:t> </a:t>
            </a:r>
            <a:r>
              <a:rPr lang="en-US" sz="3600" dirty="0" err="1"/>
              <a:t>Beispiel</a:t>
            </a:r>
            <a:r>
              <a:rPr lang="en-US" sz="3600" dirty="0"/>
              <a:t>, </a:t>
            </a:r>
            <a:r>
              <a:rPr lang="en-US" sz="3600" dirty="0" err="1"/>
              <a:t>Depressionen</a:t>
            </a:r>
            <a:r>
              <a:rPr lang="en-US" sz="3600" dirty="0"/>
              <a:t> und </a:t>
            </a:r>
            <a:r>
              <a:rPr lang="en-US" sz="3600" dirty="0" err="1"/>
              <a:t>dergleichen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Es</a:t>
            </a:r>
            <a:r>
              <a:rPr lang="en-US" sz="3600" dirty="0"/>
              <a:t> gab </a:t>
            </a:r>
            <a:r>
              <a:rPr lang="en-US" sz="3600" dirty="0" err="1"/>
              <a:t>Zeiten</a:t>
            </a:r>
            <a:r>
              <a:rPr lang="en-US" sz="3600" dirty="0"/>
              <a:t>, in </a:t>
            </a:r>
            <a:r>
              <a:rPr lang="en-US" sz="3600" dirty="0" err="1"/>
              <a:t>denen</a:t>
            </a:r>
            <a:r>
              <a:rPr lang="en-US" sz="3600" dirty="0"/>
              <a:t> die </a:t>
            </a:r>
            <a:r>
              <a:rPr lang="en-US" sz="3600" dirty="0" err="1"/>
              <a:t>Musik</a:t>
            </a:r>
            <a:r>
              <a:rPr lang="en-US" sz="3600" dirty="0"/>
              <a:t> </a:t>
            </a:r>
            <a:r>
              <a:rPr lang="en-US" sz="3600" dirty="0" err="1"/>
              <a:t>zwang</a:t>
            </a:r>
            <a:r>
              <a:rPr lang="en-US" sz="3600" dirty="0"/>
              <a:t> die Menschen </a:t>
            </a:r>
            <a:r>
              <a:rPr lang="en-US" sz="3600" dirty="0" err="1"/>
              <a:t>machen</a:t>
            </a:r>
            <a:r>
              <a:rPr lang="en-US" sz="3600" dirty="0"/>
              <a:t> </a:t>
            </a:r>
            <a:r>
              <a:rPr lang="en-US" sz="3600" dirty="0" err="1"/>
              <a:t>Selbstmord</a:t>
            </a:r>
            <a:r>
              <a:rPr lang="en-US" sz="3600" dirty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55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268760"/>
            <a:ext cx="69127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Ich</a:t>
            </a:r>
            <a:r>
              <a:rPr lang="en-US" sz="3600" dirty="0"/>
              <a:t> </a:t>
            </a:r>
            <a:r>
              <a:rPr lang="en-US" sz="3600" dirty="0" err="1"/>
              <a:t>liebe</a:t>
            </a:r>
            <a:r>
              <a:rPr lang="en-US" sz="3600" dirty="0"/>
              <a:t> </a:t>
            </a:r>
            <a:r>
              <a:rPr lang="en-US" sz="3600" dirty="0" err="1"/>
              <a:t>sowohl</a:t>
            </a:r>
            <a:r>
              <a:rPr lang="en-US" sz="3600" dirty="0"/>
              <a:t> die </a:t>
            </a:r>
            <a:r>
              <a:rPr lang="en-US" sz="3600" dirty="0" err="1"/>
              <a:t>klassische</a:t>
            </a:r>
            <a:r>
              <a:rPr lang="en-US" sz="3600" dirty="0"/>
              <a:t> </a:t>
            </a:r>
            <a:r>
              <a:rPr lang="en-US" sz="3600" dirty="0" err="1"/>
              <a:t>Musik</a:t>
            </a:r>
            <a:r>
              <a:rPr lang="en-US" sz="3600" dirty="0"/>
              <a:t> </a:t>
            </a:r>
            <a:r>
              <a:rPr lang="en-US" sz="3600" dirty="0" err="1"/>
              <a:t>als</a:t>
            </a:r>
            <a:r>
              <a:rPr lang="en-US" sz="3600" dirty="0"/>
              <a:t> </a:t>
            </a:r>
            <a:r>
              <a:rPr lang="en-US" sz="3600" dirty="0" err="1"/>
              <a:t>auch</a:t>
            </a:r>
            <a:r>
              <a:rPr lang="en-US" sz="3600" dirty="0"/>
              <a:t> die Metal. </a:t>
            </a:r>
            <a:r>
              <a:rPr lang="en-US" sz="3600" dirty="0" err="1"/>
              <a:t>Heute</a:t>
            </a:r>
            <a:r>
              <a:rPr lang="en-US" sz="3600" dirty="0"/>
              <a:t> </a:t>
            </a:r>
            <a:r>
              <a:rPr lang="en-US" sz="3600" dirty="0" err="1"/>
              <a:t>gibt</a:t>
            </a:r>
            <a:r>
              <a:rPr lang="en-US" sz="3600" dirty="0"/>
              <a:t> </a:t>
            </a:r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sehr</a:t>
            </a:r>
            <a:r>
              <a:rPr lang="en-US" sz="3600" dirty="0"/>
              <a:t> </a:t>
            </a:r>
            <a:r>
              <a:rPr lang="en-US" sz="3600" dirty="0" err="1"/>
              <a:t>viele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Musiker</a:t>
            </a:r>
            <a:r>
              <a:rPr lang="en-US" sz="3600" dirty="0"/>
              <a:t> und </a:t>
            </a:r>
            <a:r>
              <a:rPr lang="en-US" sz="3600" dirty="0" err="1"/>
              <a:t>Gruppen</a:t>
            </a:r>
            <a:r>
              <a:rPr lang="en-US" sz="3600" dirty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99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84" y="819913"/>
            <a:ext cx="69127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Meine</a:t>
            </a:r>
            <a:r>
              <a:rPr lang="en-US" sz="2400" dirty="0"/>
              <a:t> </a:t>
            </a:r>
            <a:r>
              <a:rPr lang="en-US" sz="2400" dirty="0" err="1"/>
              <a:t>Lieblingsband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Moment </a:t>
            </a:r>
            <a:r>
              <a:rPr lang="en-US" sz="2400" dirty="0" err="1"/>
              <a:t>Burzum</a:t>
            </a:r>
            <a:r>
              <a:rPr lang="en-US" sz="2400" dirty="0"/>
              <a:t>, </a:t>
            </a:r>
            <a:r>
              <a:rPr lang="en-US" sz="2400" dirty="0" err="1"/>
              <a:t>Lіfelover</a:t>
            </a:r>
            <a:r>
              <a:rPr lang="en-US" sz="2400" dirty="0"/>
              <a:t>, </a:t>
            </a:r>
            <a:r>
              <a:rPr lang="en-US" sz="2400" dirty="0" err="1"/>
              <a:t>Aaskereia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Die </a:t>
            </a:r>
            <a:r>
              <a:rPr lang="en-US" sz="2400" dirty="0"/>
              <a:t>Songs von </a:t>
            </a:r>
            <a:r>
              <a:rPr lang="en-US" sz="2400" dirty="0" err="1"/>
              <a:t>Burzum</a:t>
            </a:r>
            <a:r>
              <a:rPr lang="en-US" sz="2400" dirty="0"/>
              <a:t> </a:t>
            </a:r>
            <a:r>
              <a:rPr lang="en-US" sz="2400" dirty="0" err="1"/>
              <a:t>erzählt</a:t>
            </a:r>
            <a:r>
              <a:rPr lang="en-US" sz="2400" dirty="0"/>
              <a:t> von der </a:t>
            </a:r>
            <a:r>
              <a:rPr lang="en-US" sz="2400" dirty="0" err="1"/>
              <a:t>nordischen</a:t>
            </a:r>
            <a:r>
              <a:rPr lang="en-US" sz="2400" dirty="0"/>
              <a:t> </a:t>
            </a:r>
            <a:r>
              <a:rPr lang="en-US" sz="2400" dirty="0" err="1"/>
              <a:t>Mythologie</a:t>
            </a:r>
            <a:r>
              <a:rPr lang="en-US" sz="2400" dirty="0"/>
              <a:t> der </a:t>
            </a:r>
            <a:r>
              <a:rPr lang="en-US" sz="2400" dirty="0" err="1"/>
              <a:t>Natur</a:t>
            </a:r>
            <a:r>
              <a:rPr lang="en-US" sz="2400" dirty="0"/>
              <a:t> des </a:t>
            </a:r>
            <a:r>
              <a:rPr lang="en-US" sz="2400" dirty="0" err="1"/>
              <a:t>Landes</a:t>
            </a:r>
            <a:r>
              <a:rPr lang="en-US" sz="2400" dirty="0"/>
              <a:t> und </a:t>
            </a:r>
            <a:r>
              <a:rPr lang="en-US" sz="2400" dirty="0" err="1"/>
              <a:t>Weltsicht</a:t>
            </a:r>
            <a:r>
              <a:rPr lang="en-US" sz="2400" dirty="0"/>
              <a:t>. </a:t>
            </a:r>
            <a:r>
              <a:rPr lang="de-DE" sz="2400" dirty="0" err="1" smtClean="0"/>
              <a:t>Burzum</a:t>
            </a:r>
            <a:r>
              <a:rPr lang="de-DE" sz="2400" dirty="0" smtClean="0"/>
              <a:t> ist ein Black-</a:t>
            </a:r>
            <a:r>
              <a:rPr lang="de-DE" sz="2400" dirty="0" err="1" smtClean="0"/>
              <a:t>Metal</a:t>
            </a:r>
            <a:r>
              <a:rPr lang="de-DE" sz="2400" dirty="0" smtClean="0"/>
              <a:t>- und </a:t>
            </a:r>
            <a:r>
              <a:rPr lang="de-DE" sz="2400" dirty="0" err="1" smtClean="0"/>
              <a:t>Ambient</a:t>
            </a:r>
            <a:r>
              <a:rPr lang="de-DE" sz="2400" dirty="0" smtClean="0"/>
              <a:t>-Projekt des Norwegers </a:t>
            </a:r>
            <a:r>
              <a:rPr lang="de-DE" sz="2400" dirty="0" err="1" smtClean="0"/>
              <a:t>Varg</a:t>
            </a:r>
            <a:r>
              <a:rPr lang="de-DE" sz="2400" dirty="0" smtClean="0"/>
              <a:t> </a:t>
            </a:r>
            <a:r>
              <a:rPr lang="de-DE" sz="2400" dirty="0" err="1" smtClean="0"/>
              <a:t>Vikernes</a:t>
            </a:r>
            <a:r>
              <a:rPr lang="de-DE" sz="2400" dirty="0" smtClean="0"/>
              <a:t>, der im Zusammenhang mit der Band zunächst das Pseudonym Count </a:t>
            </a:r>
            <a:r>
              <a:rPr lang="de-DE" sz="2400" dirty="0" err="1" smtClean="0"/>
              <a:t>Grishnackh</a:t>
            </a:r>
            <a:r>
              <a:rPr lang="de-DE" sz="2400" dirty="0" smtClean="0"/>
              <a:t> verwendete. Projekttitel aus Tolkiens Trilogie "Der Herr der Ringe» wurde: </a:t>
            </a:r>
            <a:r>
              <a:rPr lang="de-DE" sz="2400" dirty="0" err="1" smtClean="0"/>
              <a:t>Burzum</a:t>
            </a:r>
            <a:r>
              <a:rPr lang="de-DE" sz="2400" dirty="0" smtClean="0"/>
              <a:t> - es ist eines der Worte auf dem Schwarz Dialekt von </a:t>
            </a:r>
            <a:r>
              <a:rPr lang="de-DE" sz="2400" dirty="0" err="1" smtClean="0"/>
              <a:t>Mordor</a:t>
            </a:r>
            <a:r>
              <a:rPr lang="de-DE" sz="2400" dirty="0" smtClean="0"/>
              <a:t>, im Ring geschrieben.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474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ра\Desktop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3888432" cy="280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Юра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36712"/>
            <a:ext cx="220461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Юра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57819"/>
            <a:ext cx="4643358" cy="251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Юра\Desktop\загруженное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425" y="3861048"/>
            <a:ext cx="2466975" cy="231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1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069897"/>
            <a:ext cx="684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Aaskereia</a:t>
            </a:r>
            <a:r>
              <a:rPr lang="en-US" sz="3200" dirty="0" smtClean="0"/>
              <a:t> </a:t>
            </a:r>
            <a:r>
              <a:rPr lang="en-US" sz="3200" dirty="0" err="1"/>
              <a:t>singen</a:t>
            </a:r>
            <a:r>
              <a:rPr lang="en-US" sz="3200" dirty="0"/>
              <a:t> </a:t>
            </a:r>
            <a:r>
              <a:rPr lang="en-US" sz="3200" dirty="0" err="1"/>
              <a:t>über</a:t>
            </a:r>
            <a:r>
              <a:rPr lang="en-US" sz="3200" dirty="0"/>
              <a:t> die </a:t>
            </a:r>
            <a:r>
              <a:rPr lang="en-US" sz="3200" dirty="0" err="1"/>
              <a:t>Natur</a:t>
            </a:r>
            <a:r>
              <a:rPr lang="en-US" sz="3200" dirty="0"/>
              <a:t>, </a:t>
            </a:r>
            <a:r>
              <a:rPr lang="en-US" sz="3200" dirty="0" err="1"/>
              <a:t>insbesondere</a:t>
            </a:r>
            <a:r>
              <a:rPr lang="en-US" sz="3200" dirty="0"/>
              <a:t> </a:t>
            </a:r>
            <a:r>
              <a:rPr lang="en-US" sz="3200" dirty="0" err="1"/>
              <a:t>Wälder</a:t>
            </a:r>
            <a:r>
              <a:rPr lang="en-US" sz="3200" dirty="0"/>
              <a:t> und Winter. </a:t>
            </a:r>
            <a:r>
              <a:rPr lang="en-US" sz="3200" dirty="0" err="1"/>
              <a:t>Ich</a:t>
            </a:r>
            <a:r>
              <a:rPr lang="en-US" sz="3200" dirty="0"/>
              <a:t> </a:t>
            </a:r>
            <a:r>
              <a:rPr lang="en-US" sz="3200" dirty="0" err="1"/>
              <a:t>denke</a:t>
            </a:r>
            <a:r>
              <a:rPr lang="en-US" sz="3200" dirty="0"/>
              <a:t>, </a:t>
            </a:r>
            <a:r>
              <a:rPr lang="en-US" sz="3200" dirty="0" err="1"/>
              <a:t>sie</a:t>
            </a:r>
            <a:r>
              <a:rPr lang="en-US" sz="3200" dirty="0"/>
              <a:t> </a:t>
            </a:r>
            <a:r>
              <a:rPr lang="en-US" sz="3200" dirty="0" err="1"/>
              <a:t>sind</a:t>
            </a:r>
            <a:r>
              <a:rPr lang="en-US" sz="3200" dirty="0"/>
              <a:t> </a:t>
            </a:r>
            <a:r>
              <a:rPr lang="en-US" sz="3200" dirty="0" err="1"/>
              <a:t>sehr</a:t>
            </a:r>
            <a:r>
              <a:rPr lang="en-US" sz="3200" dirty="0"/>
              <a:t> </a:t>
            </a:r>
            <a:r>
              <a:rPr lang="en-US" sz="3200" dirty="0" err="1"/>
              <a:t>stimmungsvoll</a:t>
            </a:r>
            <a:r>
              <a:rPr lang="en-US" sz="3200" dirty="0" smtClean="0"/>
              <a:t>.</a:t>
            </a:r>
            <a:r>
              <a:rPr lang="de-DE" sz="3200" dirty="0" smtClean="0"/>
              <a:t> Deutsch Black </a:t>
            </a:r>
            <a:r>
              <a:rPr lang="de-DE" sz="3200" dirty="0" err="1" smtClean="0"/>
              <a:t>Metal</a:t>
            </a:r>
            <a:r>
              <a:rPr lang="de-DE" sz="3200" dirty="0" smtClean="0"/>
              <a:t> Formation </a:t>
            </a:r>
            <a:r>
              <a:rPr lang="de-DE" sz="3200" dirty="0" err="1" smtClean="0"/>
              <a:t>Aaskereia</a:t>
            </a:r>
            <a:r>
              <a:rPr lang="de-DE" sz="3200" dirty="0" smtClean="0"/>
              <a:t> wurde 1997 in der kleinen deutschen Stadt Karlsruhe erstellt. Ihr Stil ist Pagan und Depressive Black </a:t>
            </a:r>
            <a:r>
              <a:rPr lang="de-DE" sz="3200" dirty="0" err="1" smtClean="0"/>
              <a:t>Metal</a:t>
            </a:r>
            <a:r>
              <a:rPr lang="de-DE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776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Юра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36712"/>
            <a:ext cx="3528392" cy="250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Юра\Desktop\загруженное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620688"/>
            <a:ext cx="3816425" cy="271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Юра\Desktop\Aaskere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900" y="2708920"/>
            <a:ext cx="3556000" cy="376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0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</TotalTime>
  <Words>228</Words>
  <Application>Microsoft Office PowerPoint</Application>
  <PresentationFormat>Экран (4:3)</PresentationFormat>
  <Paragraphs>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Die Musik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Musik</dc:title>
  <dc:creator>Юра</dc:creator>
  <cp:lastModifiedBy>Юра</cp:lastModifiedBy>
  <cp:revision>5</cp:revision>
  <dcterms:created xsi:type="dcterms:W3CDTF">2015-04-06T15:29:17Z</dcterms:created>
  <dcterms:modified xsi:type="dcterms:W3CDTF">2015-04-06T16:14:23Z</dcterms:modified>
</cp:coreProperties>
</file>