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57D7-C0D7-4E70-9D96-32CD856B9E2E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9D3C-86CA-434F-9C02-3F2BF7C57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8680-1C88-401F-A79B-BD088A1ADEC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05DA-49DF-443B-935C-434BA17F4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4161-64EE-4C7B-A725-B835DFC91648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B5F9-5C4E-499B-B287-C76B5EE4F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7EFB-A63F-41EA-8167-89B542DA112A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06FB-793D-4FF6-9B17-BEC0D69F6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EAC7-6962-4ECE-B7D4-0942641D9667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2A42-06C1-4EEC-AAE2-7348DAB48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D1D5-2D1A-433C-B9D8-7CA951C497A4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83E0-339D-45D1-8895-EDADBA418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E76C-291E-4499-9747-5EE86FC9E966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184C-B691-45A0-897A-8AF3AA053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13A9-4D5B-4783-8DEB-39691ACD6F37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F616-7579-4B34-A654-B1A9F8BC4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4F43-BE71-410E-943A-FCD32487E714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A134-BDE4-4056-91B2-7E9D5C30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12F8-F61C-41D2-8902-5F90EEA80679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B284-B5AD-4754-A607-537B561D4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1F1C-95C4-4C80-A40E-156173840784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3836-DB34-422E-93B6-0264092A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DA189-5F00-45B3-A3F2-1AB64028477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E29DB7-9EBA-40D5-B9DB-8D097801B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889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32588" y="1889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443706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443706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071678"/>
            <a:ext cx="43172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Die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Städte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Deutschlands</a:t>
            </a:r>
            <a:endParaRPr lang="uk-UA" sz="4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428604"/>
            <a:ext cx="208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Weimar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5842" name="Picture 2" descr="http://www.weimar.onlinehome.de/weimar_ne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33821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mycicerone.ru/content/images/thumb/6/61/DE_Weimar_COA.png/90px-DE_Weimar_CO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16374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571480"/>
            <a:ext cx="42148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Weimar ist die Hauptstadt des Landes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Thüringen.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 liegt in der malerischen Gegend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des Thüringen Waldes.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Dieser Wald wird “das grüne Herz”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Deutschlands genannt.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Weimar ist auch die Stadt der Museen.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 Weimar lebten und schufen ihre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Werke die Klassiker der deutschen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Literatur J. W. Goethe und F. Schiller. Weimar ist eine Gartenstadt.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Dort kann man das ganze Jahr frische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Blumen, Obst und Gemüse bekommen.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Sie wachsen in zahlreichen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Treibhäu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sern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der Stadt.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Und im Sommer sieht Weimar wie ein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wunderbarer blühender Garten aus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6866" name="Picture 2" descr="https://foto.hrsstatic.com/fotos/0/3/920/613/80/FFFFFF/http%3A%2F%2Ffoto-origin.hrsstatic.com%2Ffoto%2F0%2F3%2F7%2F4%2F037413%2F037413_um_3169020.jpg/6vNio9I9ubrklf5Ku3Eq1g%3D%3D/2136,1261/6/De_Weimar-Ludwigslust-Umgebung-3-37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395708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www.goruma.de/export/sites/www.goruma.de/Globale_Inhalte/Bilder/Content/W/Weimar_Marktplatz_Tourist_Info_1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33390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2700037" y="4869586"/>
            <a:ext cx="3628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57166"/>
            <a:ext cx="1734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Berlin</a:t>
            </a:r>
            <a:endParaRPr lang="uk-UA" sz="4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2144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102" name="Picture 6" descr="http://upload.wikimedia.org/wikipedia/commons/7/74/Berlin_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00092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upload.wikimedia.org/wikipedia/commons/thumb/d/d9/Coat_of_arms_of_Berlin.svg/450px-Coat_of_arms_of_Berl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9477" y="142852"/>
            <a:ext cx="2044523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00042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Berlin ist die Hauptstadt der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Bundesre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publik Deutschland.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 wurde im 13. Jahrhundert gegründet.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Im 19. Jahrhundert hatte sich Berlin zu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einer der größten Städte Europas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ent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wickelt. 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Jetzt ist Berlin wieder die Hauptstadt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des vereinten Deutschlands.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Berlin hat 3,4 Millionen Einwohner und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ist die größte Stadt der BRD.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 ist ein wichtiges politisches,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industri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elles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wissenschaftliches und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kulturel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les Zentrum.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Alle wichtigen Industriezweige sind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hier vertreten. Das Wahrzeichen von Berlin ist das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Brandenburger Tor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uk-UA" sz="1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2" name="Picture 4" descr="https://encrypted-tbn2.gstatic.com/images?q=tbn:ANd9GcQU6OBpMloIuz8RxbnuLaXxIWtNLIy3ZqavzWT7b7HHjdEaQL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3"/>
            <a:ext cx="3786214" cy="28360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4" name="Picture 6" descr="http://aquatour.com.ua/aq/uploads/2014/02/108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428604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Dresden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9698" name="Picture 2" descr="http://static3.gooddays.ru/images/promoarticle/44361.jpg?1317749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858080" cy="4929222"/>
          </a:xfrm>
          <a:prstGeom prst="rect">
            <a:avLst/>
          </a:prstGeom>
          <a:noFill/>
        </p:spPr>
      </p:pic>
      <p:pic>
        <p:nvPicPr>
          <p:cNvPr id="8194" name="Picture 2" descr="http://img-fotki.yandex.ru/get/9301/118715234.18c/0_8571d_3b1d4bac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1972" y="142852"/>
            <a:ext cx="247918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642918"/>
            <a:ext cx="4288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Dresden ist die Hauptstadt des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Bun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deslandes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Sachsen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Dresden ist ein großes 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Industriezen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trum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Hier sind Elektronik, Maschinenbau,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Elektrotechnik, Metallbearbeitung,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Leicht– und Lebensmittelindustrie,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Feinmechanik und Optik entwickelt. 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Jetzt ist Dresden die drittgrößte Stadt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des Ostdeutschlands und zählt über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500 000 Einwohner.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Dresden liegt an der Elbe und seine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Umgebungen sind sehr malerisch.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In Dresden befindet sich die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weltbe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rühmte Gemäldegalerie im Zwinger. 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Man kann sagen, dass Dresden selbst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ein Museum und eine der schönsten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Städte der Welt ist.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0722" name="AutoShape 2" descr="data:image/jpeg;base64,/9j/4AAQSkZJRgABAQAAAQABAAD/2wCEAAkGBxQTEhQUExMVFhUXFBQVFBUXFBQUFRcVFRQXFxcVFBUYHCggGBolHBQUITEhJSkrLi4uFx8zODMtNygtLisBCgoKDg0OGxAQGywkICQ0LCwsLCwsLCwsLCwsLDQsLCwsLCwsLCwsLCwsLCwsLCwsLCwsLCwsLCwsLCwsLCwsLP/AABEIAMIBAwMBIgACEQEDEQH/xAAcAAABBQEBAQAAAAAAAAAAAAAEAAECAwUGBwj/xABFEAABAwIEAgcEBwcDAgcBAAABAAIRAyEEEjFBBVEGEyJhcYGRMkKhsQcUI1LB0fAVYoKSsuHxM1NyQ7MkNHODwsPSFv/EABkBAAMBAQEAAAAAAAAAAAAAAAABAgMEBf/EACoRAAICAgEEAQMDBQAAAAAAAAABAhEDEiETMUFRIgRhkRSh8CMyYnHR/9oADAMBAAIRAxEAPwCp1RRNVVPcqy5dRiX9YmzofOna9FjL86Zz1AJiErCiWdNmTBqeEWFEgUioEqOdKxliSrzJB6ALUyhmTZ0ASJUc6WZMQiwHzp86rITIsC4OUg5UBTalYy1WNKqDk4clYy7OlmVQcpgosCRVTlNOQEWBWFIJina0pAWtbKkGFW0GFFtaErGDMolSAKIe6ypASAeSkphMgDnsxTZlWHKQqLVkCJSaU8qQCmx0Ta5WNcqwFOErHQ5KiSpBqkKYRYUUSmhFimphiNgoAhINK0cgTZAjYKM8ymlaXVKD8OEWFAWdKUT1KfqgiwoGAT9WiSxSaxAAzaSl1aKbTU20wgYDCcI/qWpCi3kkAACpZ0TUpjkqCxMQwepRKgGqbXQkMkGqQcqy5OEAFNqp+uQ4aU+Up0AR1yi6shyU0ynRIUK6SGypJUOzIzJwmyqbWqiRBWNCTQiKbgpZSIsarxTU6bQiGU1LGDjDkp/qzkfSookUuYU2OjOp4SVf9RRrWBSJRY6M92BU2YBGl4TiqExAtPC9yIGBBknYfFS65TFSdlViMithXD3UK5p5LpWUil9TG5A8k7FRzTKTjoFJtIreFKNIUHNI2CBmSKDuSc0Xckc+seSqdXKKFYKaDuScUH8kQKrlY2oeaKCwAsO6iaC0S8KJKYAAwhKl9SKNa5TkJMAAYUpGhG6OLlBzQU0DAiVBwKObTASfCZJnEFOGlGOIVZqBAWQaEys6xJFBZkloSATEqKYFwCsYRyQ4Kta5ILDaVYIgYqFnBysa9TQ7DxjU5xpQYameEaodhZxRS+sEoHOpsqJ0IKzOTGqRqqxVUy+dUAWMrIujiVnhisazvUtDTNN2NPNUPxRO6qZTJSNKChIbYjVPNO2uVGt3KhzoVk2H9bKHqs3lCGsomsigssfUKr65Qc6VFIC8PVrXoUOUhWSGFKQeEGapSDkAEuqqHWKDXJnOCaEWdYoOqKvMkCnYUO56hKk0Sr6dMbpbBQP5JIrM3kkjYKMnqUuqHJGtpDdKpTbtKLCgLIE4AV5aomgCixUVynDlMYRx0VzOHPIsPwRaHRS2orRUUjwup934pDh7+SVoKGJaVA0xzVpwLhqFJmFPJFhQOGlTEog4U8lE0Y5oGMCpByZuHcdFc3h7+5FgMKpTden+pv7vVS+pO5hFoCl9dUuqog4U9yrfhinYikuUVYaR5KOVADBOGKTWKQYkMYUu9N1PerAxSFNAFQpqeXvUwxTACAKQAoEBEvAKTWsCLCiltMK1tFSzNUTVCXIyw4eyp6olLrilmPNJAIYfvSUCTzHqkqJC3YedIURhjyCPbhXcj6KwYc7j5rLY01M4U+YCuYyR7IRRwU+6l9ReNJS2CganRM2ar3U3xp6IhmDqK1uDqdyNh0ZpLxskZ8FrfVXxe6rGAzbEfBGwtTLHeSm9VoVODVPdhUu4VW5T4KtkFMGlRLCeSKp8Nq7tKNo8Gn2nR3I2SDVmLBCso4gES0yLjzaS0/EFEdIuHdXhqxY7t5crIMEF5DZHeM0+SA6HcDDMM0VHHPmcS0tIcAXvgkzBnKfRRLLFNL2UsbphzcSBMgKl+K7gtM8Jpz7To3Vh4LRPvO9Ve0SdWYZxHgoOqA7LaPR0bOKor8DcNBPgnvEWrMsBpS6oIv8AZ7vulO3CiblPZCoEdSCqdTWy/hzfvTJgQkeFtizpPJLdD1ZiuYq3OK3HcJffs6d4Qn1OdY9QmpoWrMsVExqrYHA87S5pboTqsurwyoDAg+BBTUkwcWU9cm6xRqUXN1Cg0qiS0VEutUJCTmIAn1qQeqchUg13JAFkpKuTyTIEd06u2dUvrDOZ9Fh9cpDELm1N7Nrr28/gnGIbzWQ3E6zrEjvgj80uvSDg2xiW8yptxDO9YbavgrBU70UOzYGKby+KcYxvJYudPKKA3Rjm8k/7Rb+isIBPCVIds3f2k3kqX44HksttKeam2jci9onun/CXxQ+TK6Z8TNPD6tlz2AAxJyuDjA39n4rQ4C7Nhqb3OBe5ozRYTme+I2I6yPJeY4/iJq1n1ASW9rKCSQGO7IgHTUHxXqfRnDN6s0usf2gBBc4luZoEMJ0iA6NpHNcv1ORQcWa4o2mFAhWtd3qT8KZMAETY8xsn+rOGoXSppqzPUdlTvVpfHNN1UbJ+o/dRaArLmjuQL8CwmQXfNaXVjknMC5gDcmwA5lNSoVWZP7PaNS4+DURQyjZ/KY/ssDol0rZiKlRrpBe8mmSQG5QQ1rWgmbgjzK64tPOEt74YJGfUptdZxqjwbHrAumdwEWh7775QY8UU7CO/3Cm+oc3O+SNvTDX7AeI4IAL1h4GB+KDbwYb1GjzB/Faf7JnV4HkSm/YrvvA/rvKpT+4nD7Ge/gbD/wBdvmP7ofFdHmtE9a1x5D/K2HcGdtfxsh8Xw51NjnuEta1z3QZMNBJgbmAhZP8AIHD7GA7hIHf4f5TDhR2DlyPQnpZWqY0h7zGIc1gZGYCSerDQBsSBPIkles08JWZcH0Eqnla4JUEzlanC3NuWuA5kGPVRbRI5rs6mHq1QA54EbZXN+MIV/AX8wfD+6SzLyDx+jmeoPJJdW3o+Yu74f3SR1o+w6bORcYJBFxYjkVXia4YwujST8oHquK4F0jAeRXdlE1ngtBMvqHOWuEiZdMG0TureM9JKdVnVCcrg0l8iA4AOyZRJNxlnzTU74E4hxw73AVXOdmLyJkjQAw3kJ27l0tMkNaXbiR36j8CuF4Fx6nh75GPOwJJvmG0jQF9u9TxPSc1MSawGWXFjWwAynTL5GVkZSYm+tyVhFzUnxwaNRa7ndh6cVFhYDpFRczt1abXyQ4BwixIBB5EXVr+kGGBANZu1wHOEHeWg+i6LVWZU+xtCorBUXGVumTWgHJmBc8EB3aABOW0bjKfMjZFdGuPPxOJLS3LnptDQ5xDaeQEjKIM5s1+8hROeqvwXGNujrG1lI4gDUj15mPxQuIIZUbTnM4/cDnNFie06IbYE3iVLDnOXtgjJGaf3p0I8FnLNBK9kaQxybqmGU8W02DhOmo+C5zCdJWtrYzrHw3KRSDi0XpAsLW83E6DWy0uNY3qKVR5IBaDlnQuPs+sryzEYhzzJdmOs5gTcknfmZ9VVWTYThXaCDeB8QvWeFYk9ZQytcBeo+cugLGARvdxFtzy08kwuPdTkiJgtuARcEaHcTI5EArrOjnSqq+vne8AMp5APZYe2HzvDrAb3y+C5fqccpc+jbDJdvZ6NxPFltVrBIuXEQSYDZlxGlyNfDdI4081l4epL8O6iS4VKdYnMM1RwOQFxJmMpDRMxeBqrahgkH8kfTSUnT9IMqcUg52Mcd1FuJdzQXWJZ12aow2NAYx3NZvSPib6eFrvESKTotaSIE911POsXprVjA1/+LR61Gj8UaoNjh+heIdTr03NqNByuBBOrWvY7JprLGkeC9lZjTvHxXjPRugC+ico0J1P3tTJ7trL1brFmqbZXZI1fro5JxjB+iud45xtuFoPrETlAhoiS5xDWjwkie6Vx2D+k5pZ9tQOeSCaTobtBAeZ577d9noPdHqrcUOatbixzXkp+kunP/l3xt9o0H0j8VJv0l0v9ioPB7T+SOkLqnrrce3dAdJMfT+qYmTAOHrDbem5eZn6TaX+zWjxZPpmWb0h6esxOGqUGsqsLwLksIgODiHXmDBFkuiPqoxuiZY3FYFwdDi9pqWPYisWjTXsBrvP0+hG4kwQagJ56fhZfM2AEOa+HQCSLiTG45XC9Ko/SHQjttqg7gMBjzzX22Cc47MmEqR6X1r4gVGHx19VS59YH22/z/muBpfSHhTEGoJMXpmL8zNgtSr0woA5X12tNrOBbrvcXHgp0p0VuqOoOLqj3m/zBJeSdIPpCq06720DTfSGXK4NkGWNLrz94keSSvpC2OJNQFxtpb8J+CRqC1h8FY/h9VoaTTf225h2HWAe9kH+Wf4gi+E9HMTiTFKmSbzmGQCGgkyRpHirtGVMznObuNT3a81OtUEXHhEa80/EcC5h9mpAMuJpuaGgnsSdiQQY2kDWUMaL3CQx5F75XEHwt+oT7iCGNbAtqfjEqVQNE27j6TZDCqABt/hXYYB5cJFmVna3llJzm/FoS5H3HaGzHfHp5rq/o+rUfrTBUeG5+w06e014mSRl7UGfkuRqubmbGgAm++6gKpDgRYiPIxspyQ3i0VCWrs9dqdIsLhMZD3PrMYKBq1MoeXZ6LwBOaXGHMPkeUI2j0+4VNRxoVgXAQ0Mdq1lxIda5N1411jiHEgEgieciAPEiSnqVD2hAsDNz72o1vK5l9JHybdeR1/SvpPTxlYQ11Ki02BL3ud2TFi0w7tTrpOtljVH0COw4k2EXEwLntN3hZeNlj8sScrHTfU0gdjtmISMsMjfa+g710RgopJGbnbtmk8092ujue3nOpYm4Txk0esaxod1lu0SBBEGYIkQSIQYaCxrjMuqPBEnRrGmInmU+Ha1r2m+5Njshxi+GNSfg6bhPSSrReHNfljK1zYpta5rSXZfZ0u6/eUcOmbi55yNANmtaWsy8zJBzTzXLiq2AOsd7FMSQeZIPid1ZSeCXdo6VHaHQwLcwFOsU7oXyfk0v/AOmrvD2te6+YAwJbIgQ6e/bkhMLxSrSeQ2tUzFpHbOYRYyMzoBsL+KpxjstEFrrmGzMbBxd46DzKtpvzAnNckQPuzllvx+KdhT9lmKxtZ5JdWcDAkgxAF7EPtohqwqPAmtUc2B2SXFrog9puaDJEk81bjcvWOgtAAfa1uXp+KjlFz2NG3gW0mbbqlP7EuD9jPx9amBUYWiJhzWNbEun2QIie62miJwfTuuxj2kNe52TK53uZSScoEA5pEzytCHrtGV8BvvCw7jbRc/RoSHkg9lmYW36ym3/5FEdWD2Xk2eLdIsRiQA94DAZygZQTtm5wsaswk7abT+KIwrPs3nkB5S6FTnM+IjffwVWIq6o/BMaZVgJ5jTLvt5JNLjvqI56J2xUip1MqVLDuJt+H5orF0cpMf7lVnkyIv5/BV0HHYbHw9EtnQUrH6lwEi0IrJIJ5iY3A5D9clXTcYjaw1n5I6jJho5htrgTNx5hYybN4pAD8PLRY6zHcJ/M+ipxdcuAa7tEABrouO6d9Vo4l+WRliOY0tb9fks17yXC3hafwVQbZE0kdPwPhNZ1Cm5jjlIkQxx1JJvlO8plt9G+KVhhqTesLcrSwNhogMJaBodgLykuWTns+x0RxJxXD/Bk8Rw4b1YJDSKNPWlJuS/UN5uKFwlJofmOV1ohrXDw9oCEZxMS9sifscNr34emfmUHSqQM0EC8SDfwXWmq5Oenbosw1UQcxgyIymqwW5idZuCPyitpe95yOcDB0fTmAD94cgDE7BD0sS1zsrTLr2vNhO45BE4F8mQCQGk8h22HLrra8eHNOTSEoslSruHvPnnmoEb7F19v5Wjcra4PjmODmPZmhtU/adW9kOGVrcocZjNGl+1zCyuGvk1WBknq5BOoPWNYYH8evcPMrCUXgHsRmD2Q6xt2vDVupsspyh5ZcIyC8Rw3DVA/7BrajnNyOa3IGAG4FNoDO1a+yB6WcGwtDJ9XxDK9mNqhpaQ18AHK9sgyZJBiLJn4aoIAaASZEkA2iY33nyWjVwj6p7TWkg6dnUjePD5qJZIqqfBSxt9zinZIBLLHQkC/gtKjwhr8PUrB9EZGs+zLwKji+oKYaB5yZ2C18bhnOo0ychLW+wScolxdAImLFlxyWdg8Dnv1eHNJw7TozVhGuRpEyTtEkEBaLKmrJeNplXSjBhjXPczK7MGs0cHgBjL37IGV0CNQsfhrHVTlawl0kQLXALr8oAPxXd8S4Wa2IIeX9XJyt6pziCTna2wgEZ6hifelUU+ENzR1dSQw5X5Ya0vLmyA4gg5b6RGnNZxzxqmU8Lbs5d4b1FM3/ANWtz+5QVBpRBg6WjlGvdqusxXDsPTbLmOy5mEDM0kOqAZZGfex0tBnRDupYdzZp0akguBaOrhwyn97WQeeiazp+H+wPCzDNMOcQ12UCm1/afyph5Ex3koZmebEtILGybe2LT3QJ9O5d1wvAipTh2HDWtbkqXFyaZFo1blzXPcqsN0SZmBAbnBaGkGQC7sy5pqAkSQA34qf1UV3H0JeDmK1Mvw1AAy51SqDrc5qbQDt7zeSGwTHZpLiGtc0vtb2gANL3heiHD0qVIdZWF9AA1wa1zWv6zNmdbKWnlBnZBtwOHqQDVz2PWNFMuBJOUtyijeD32LTrBiV9SvX8/BXQfs5DimBf1jy3M5p3yfeaHZTExZw8oKrfh3dUZEGXOcSIJytZAk8srj5FdJ0hc5lI5adWm49WZcGU3kNydkbuEyLWhneAQeAUK1RzzlqknM8nNTALu8n2W93s32CtZvjsyXi5pGO2gXFzWio4upU3i7bVHdUXEgC7cr3DXvOin9QLxUiD9hTYAMgJc2pRm2s9lxkrvW8EqhgHVU3BpMPfUpe00jWDqDIn91viBaDqTHw6pw9hL3NdDqZf23ZXPNpLovJMzF9xH6q+yK6Bw31HLTqMMydwySCyHkGLm3krncJy1TlAAy9kEZ/aYQMp94zJ7o8F6/w7g1MsDs9N2aHEjN2jl7UREWi/jPNcN9JVGHU6TC0BpdcNcCSRcgucbXAgbg+CWP6veWoSwJKzjn4I0zVa4S5rSB2KkZszbsIgOsSd1RWwriWjKRlF4aTMuLpka2cB5LouAcGaXF9Qlwa4FxI7M5TAdcd+h5IfE8VwrXw3rXAE3aaY8hmbEeq2WZt0lZn0qXJZS4Qw1agrOyjPinNgkHrHimabXSLCQQeUG6I4dwSkXPDq9CiRRa9vWVHUwXDIHNl2bOSC8gAeSXC8Rh6pDDna4wDnc0y0QTlhvtGNQfRA9KcSOvhsw1jG32toO4WgqFOTlqy9UlZdxrhLcOQ0VqNVzjnBo121WhsmwIAIdMHwIvqmwNE9WCNJbmJvElxtbcSfIrNpG7DEixPgZ+UfErUGKygtg5YbmAcRNtDa0B8eZRK6oI0ZmNwbmgNdqcwnmAAW2GhN/VC4umMjCD2g1wcJuCKhAERY33XQcaqtdSMTDnMJl0g5A5oIttmcLc91j4qm0UHwy8sh06SRreNBotITtIznAIpdKKtOWMy5Q5+WQdC4nn3pLn3GSSdSZ90DyGwSW2kfRHVmvJ17ONsfBdT9lrBJIk5KYZEWjT4Dz2OH1RUp5hSLm5oJIygDWLOMk2Hd88I8Pa1xIJLSHQN+429oX7itrhTgzDnQmJIMzY23sZ7tl5+Sq+J2QT8guCwjKdRj5c9wJaxrm08r4gO7IbmJgzIcCjm41oeSyASKzuraAKYytAqNDXT2WlpIkTJMe1KyfrTWkHqmkicuZ7uy0ySCAe88/QXtpcTY2/1akbOHabmJY6+Uh09iSbc0PZ+ASS7Gm3iLKbC6ox7poh7XSGkGqQGus05xOjeQ2CHrcUY2hXLeszXp0iKjhldLXSSCJytJBt74toruH9IKXs9Uxsty+w2bCJ0udLofjVc1SxxknJBtlHtvM/EaKFd00VSruZHB3Vqjs7+uqEAho6w5gJbIBm05T8F2mC4aaDpGGfUzaxUghri27s9M37OsCZF9Vn8KDgww0EB+pO1ryRp4rWx/HHMboLts03A7IsJHZAnxkqMk5SlSRUYJLkariMS1oAwRp+1Ifi6TYeSZbGVpMNdMjnAVeNx9Wm4tJwlPtODeuxdUunK0UyXCr4EkCwAG9uM45VrYgnM90OcTq68aZhNwBFzO6wncMLCfAX2k281rDAmuWv3/AOmcptPhHozOMOrT/wCIwTXZXNkU31y5+UNBvMggujXXca7OBwDy7N9cblJP+lhqDDDqZYwB0yS14zRvBENAt5HRpmLgbn1iAt7hXEa9GqOquC1kgwdaYzG/i5GTA0vi1+EEZ33NTprUqUhTpnEVKjarWue0uc1vZgdkNgG8kgzeOQKh0XwdKxcwEEvn2uTY7XugwI8eRKl0nqtrdR2BLRRaXQA45jVzmR/BY/dFlPheIbTECRGew38S0jz1/BS7WJFJfM7ScGzDmtjKdMQXNkzAa6Oy1jdTHcSfnwPEfpIAc8YXCUGMJMOfTkmc1y0HXt1NT/1Hc0/SbAvxXUw4tpMGVrDBDXEwTFpJAbfuXLHgTr6eG6vBix1c3f28IzySnfxNuj9JGLDg7LhyQAP9EAkCdXAyT2jc813PRT6SWVz1dYdS8i0OOV0D3XiDmJGhG9idF5YeBGQBN2gmQYBiSJWrwnou1x7TyIvaQfnIVZsWBx9f6JxyyWdR9JFZ3WUQ4yYfBJ17W3dby8VX0JpuOY5WmAcsjVxBtnDh6G1/BAdLsz6lMZnPMECTJJdUd6kn5q7ohjX0wYNtYIa4fELHVrDSNr/qGL0+4tVNQUMzm0g3MaYNi4vdOc+97I1suSaPH0XccbwfWODzBJBB7I2e6yz6XDW7sb8fzXZjmoxSSOecHKV2Q6H9IX4Oq09p1EmKlM3EHVzAdHb9+h5jrOntcPfUGUGXUamZpkRUpuIHlkn+JB8G4Uxrg6G2/dn5pukDJFQ6/aUtOz7lXZYupZbSNEnGHLAuGn7KrYT1biCCMwgEAXOlyuX4ZgXGrTBpyM7QbGLkWK6HDUrHVSwbPtGAyO2zl94LbGnFsznTSMDBB4IsZtzJV+LpufUDyL9mRc6AD5fJbdJqpxAg7Rruqad2JVQExuU6yMsRsL62GqIp0c25Igt+M3nWxHoEm1BBJEjaxvrtMnxRmFs1p5idTJnvPdlWbstUCV8IcmTVuYnU7x/c+ap+pzSNMzBIMyNvLwWpWqAbqrMFrCHBnORj/sVvN/w/JJbganW1GVIHoviLEgA66T4+fwRrKoMAx4xHx89+ayWut3zoT3beitFaLyN/G1iZH5rglE7UwmuSbawARsBG1v1dC1GC158O7x81a6s46mwixgC3IRc/kpNdaCNjJjQj9GyQwdlNhLTsYB5T4+SKc73p0BnfeZQmJpwAQRck9x0v81GSRe3KZg93d4+CdE3Rr4XFOaDlcb21Oh1Hrsp1KoIk3B0AM+Y5zCxKFYtMXnTXkOeiYvdPtfgANj/ZT0+R78GrVdc/5tyQVa9o8uff8FW17ibEXvvuQALaHZU1q5BAIsT4TfY6KoxE5DO153jxtaR+vgtLBktbOoIi1yZt5AeVli16hN73LRrMxp5wtHDVHsdPskFpzATHffXw0VyXBMXyGVHE9qBtHKwMX3MuFlDDPcT5Tfv0VNXH9h2dodmzEGcpBgGbW3FiNlbg64vBkAmMwFh5dw9UqVdh3ybfWhlJlwZv3znI8hYeiDbDnZeZAm8CTE6IetiQQ07j2QdCAb+Ha8ZA5oikO2NJlsQWjlHhbaE44kJ5CxtGT2YsHHya0nTbRF4erl2/XohcO6AIh08xBiDpuDEiNFdSYTYtgza/z5KnjT7kqdA1ZxfVomPfp/1oXh4A1WgaGV9OQbFhNwbiCbg85Q2Gt3eS1UVrwZ7fLkeq2w/i/rcq2Ula1xIvzd/UfzVlLUf4HnOninrwG3IVhwbeA56wO/mg+IiWvk3z0v6ayMrAtyzaWtI0g9kTBFjfks/EPkP/AOVP5VVMI82OUuKKKFPsuPIsH8wfP9IUMN/qM/5s3/eCupHsv8afyqfmq8P7bf8Ak34Fa13M7K2OhQxohzgbQSCRF4PJE4SnLmjm5o9ShsW0ZidbzHnKiS5LiymtUhodzaXQdYDi0f0/FHYSiBSZmmQ1gMD9zf0J8kDjHjqhIJ+zcDpJmpU353WhjXAF7WCAHgNkiQ1peBJi50WdMuyD2drKNSQFUJUOHVHGoJGz3bj2abnC3kE1KpzK3iYyCmj9QkhzxFgtJ9EkxAlIXH/AHzht1bibOIFhGnqkkuKXc6kRZ/qHxPyCIAuPMpJKWUVVf/18MkfM+qqo3aZ/djzF0kk/BPkjhjIHi75hT6sS+wtMW0109EkkMC9zAK5AAgNokDYEtpkkDvQuKaMunun5uSSVITIMFj3VBHwRlA/Yu8fwSSVvsJdzKr+z/G75NWlg70yTqG27uyNEkk/QvLGwwkunZzY/lB+ZPqtZjbTuIg+QSSVeWQuw9PRn690o2mUklZK7gwECnHIfJNzSSTQhUjb1+ZVzSkkmuwF+CPZa33czDl2kscSY0klZ9b3/APlT+VVJJRD+5lS7IJouLsO/MZyva1k3ytjRs6C5sFnUj2h4pJKo9mTLwW8N/wBWn/6lP/uNWa46pklT7guxDFj7MeH/ANhRdQ9qp4/i5MkoGVYE/a/+xX/7NRZuK/L8UySslguc8ykkkk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24" name="AutoShape 4" descr="data:image/jpeg;base64,/9j/4AAQSkZJRgABAQAAAQABAAD/2wCEAAkGBxQTEhQUExMVFhUXFBQVFBUXFBQUFRcVFRQXFxcVFBUYHCggGBolHBQUITEhJSkrLi4uFx8zODMtNygtLisBCgoKDg0OGxAQGywkICQ0LCwsLCwsLCwsLCwsLDQsLCwsLCwsLCwsLCwsLCwsLCwsLCwsLCwsLCwsLCwsLCwsLP/AABEIAMIBAwMBIgACEQEDEQH/xAAcAAABBQEBAQAAAAAAAAAAAAAEAAECAwUGBwj/xABFEAABAwIEAgcEBwcDAgcBAAABAAIRAyEEEjFBBVEGEyJhcYGRMkKhsQcUI1LB0fAVYoKSsuHxM1NyQ7MkNHODwsPSFv/EABkBAAMBAQEAAAAAAAAAAAAAAAABAgMEBf/EACoRAAICAgEEAQMDBQAAAAAAAAABAhEDEiETMUFRIgRhkRSh8CMyYnHR/9oADAMBAAIRAxEAPwCp1RRNVVPcqy5dRiX9YmzofOna9FjL86Zz1AJiErCiWdNmTBqeEWFEgUioEqOdKxliSrzJB6ALUyhmTZ0ASJUc6WZMQiwHzp86rITIsC4OUg5UBTalYy1WNKqDk4clYy7OlmVQcpgosCRVTlNOQEWBWFIJina0pAWtbKkGFW0GFFtaErGDMolSAKIe6ypASAeSkphMgDnsxTZlWHKQqLVkCJSaU8qQCmx0Ta5WNcqwFOErHQ5KiSpBqkKYRYUUSmhFimphiNgoAhINK0cgTZAjYKM8ymlaXVKD8OEWFAWdKUT1KfqgiwoGAT9WiSxSaxAAzaSl1aKbTU20wgYDCcI/qWpCi3kkAACpZ0TUpjkqCxMQwepRKgGqbXQkMkGqQcqy5OEAFNqp+uQ4aU+Up0AR1yi6shyU0ynRIUK6SGypJUOzIzJwmyqbWqiRBWNCTQiKbgpZSIsarxTU6bQiGU1LGDjDkp/qzkfSookUuYU2OjOp4SVf9RRrWBSJRY6M92BU2YBGl4TiqExAtPC9yIGBBknYfFS65TFSdlViMithXD3UK5p5LpWUil9TG5A8k7FRzTKTjoFJtIreFKNIUHNI2CBmSKDuSc0Xckc+seSqdXKKFYKaDuScUH8kQKrlY2oeaKCwAsO6iaC0S8KJKYAAwhKl9SKNa5TkJMAAYUpGhG6OLlBzQU0DAiVBwKObTASfCZJnEFOGlGOIVZqBAWQaEys6xJFBZkloSATEqKYFwCsYRyQ4Kta5ILDaVYIgYqFnBysa9TQ7DxjU5xpQYameEaodhZxRS+sEoHOpsqJ0IKzOTGqRqqxVUy+dUAWMrIujiVnhisazvUtDTNN2NPNUPxRO6qZTJSNKChIbYjVPNO2uVGt3KhzoVk2H9bKHqs3lCGsomsigssfUKr65Qc6VFIC8PVrXoUOUhWSGFKQeEGapSDkAEuqqHWKDXJnOCaEWdYoOqKvMkCnYUO56hKk0Sr6dMbpbBQP5JIrM3kkjYKMnqUuqHJGtpDdKpTbtKLCgLIE4AV5aomgCixUVynDlMYRx0VzOHPIsPwRaHRS2orRUUjwup934pDh7+SVoKGJaVA0xzVpwLhqFJmFPJFhQOGlTEog4U8lE0Y5oGMCpByZuHcdFc3h7+5FgMKpTden+pv7vVS+pO5hFoCl9dUuqog4U9yrfhinYikuUVYaR5KOVADBOGKTWKQYkMYUu9N1PerAxSFNAFQpqeXvUwxTACAKQAoEBEvAKTWsCLCiltMK1tFSzNUTVCXIyw4eyp6olLrilmPNJAIYfvSUCTzHqkqJC3YedIURhjyCPbhXcj6KwYc7j5rLY01M4U+YCuYyR7IRRwU+6l9ReNJS2CganRM2ar3U3xp6IhmDqK1uDqdyNh0ZpLxskZ8FrfVXxe6rGAzbEfBGwtTLHeSm9VoVODVPdhUu4VW5T4KtkFMGlRLCeSKp8Nq7tKNo8Gn2nR3I2SDVmLBCso4gES0yLjzaS0/EFEdIuHdXhqxY7t5crIMEF5DZHeM0+SA6HcDDMM0VHHPmcS0tIcAXvgkzBnKfRRLLFNL2UsbphzcSBMgKl+K7gtM8Jpz7To3Vh4LRPvO9Ve0SdWYZxHgoOqA7LaPR0bOKor8DcNBPgnvEWrMsBpS6oIv8AZ7vulO3CiblPZCoEdSCqdTWy/hzfvTJgQkeFtizpPJLdD1ZiuYq3OK3HcJffs6d4Qn1OdY9QmpoWrMsVExqrYHA87S5pboTqsurwyoDAg+BBTUkwcWU9cm6xRqUXN1Cg0qiS0VEutUJCTmIAn1qQeqchUg13JAFkpKuTyTIEd06u2dUvrDOZ9Fh9cpDELm1N7Nrr28/gnGIbzWQ3E6zrEjvgj80uvSDg2xiW8yptxDO9YbavgrBU70UOzYGKby+KcYxvJYudPKKA3Rjm8k/7Rb+isIBPCVIds3f2k3kqX44HksttKeam2jci9onun/CXxQ+TK6Z8TNPD6tlz2AAxJyuDjA39n4rQ4C7Nhqb3OBe5ozRYTme+I2I6yPJeY4/iJq1n1ASW9rKCSQGO7IgHTUHxXqfRnDN6s0usf2gBBc4luZoEMJ0iA6NpHNcv1ORQcWa4o2mFAhWtd3qT8KZMAETY8xsn+rOGoXSppqzPUdlTvVpfHNN1UbJ+o/dRaArLmjuQL8CwmQXfNaXVjknMC5gDcmwA5lNSoVWZP7PaNS4+DURQyjZ/KY/ssDol0rZiKlRrpBe8mmSQG5QQ1rWgmbgjzK64tPOEt74YJGfUptdZxqjwbHrAumdwEWh7775QY8UU7CO/3Cm+oc3O+SNvTDX7AeI4IAL1h4GB+KDbwYb1GjzB/Faf7JnV4HkSm/YrvvA/rvKpT+4nD7Ge/gbD/wBdvmP7ofFdHmtE9a1x5D/K2HcGdtfxsh8Xw51NjnuEta1z3QZMNBJgbmAhZP8AIHD7GA7hIHf4f5TDhR2DlyPQnpZWqY0h7zGIc1gZGYCSerDQBsSBPIkles08JWZcH0Eqnla4JUEzlanC3NuWuA5kGPVRbRI5rs6mHq1QA54EbZXN+MIV/AX8wfD+6SzLyDx+jmeoPJJdW3o+Yu74f3SR1o+w6bORcYJBFxYjkVXia4YwujST8oHquK4F0jAeRXdlE1ngtBMvqHOWuEiZdMG0TureM9JKdVnVCcrg0l8iA4AOyZRJNxlnzTU74E4hxw73AVXOdmLyJkjQAw3kJ27l0tMkNaXbiR36j8CuF4Fx6nh75GPOwJJvmG0jQF9u9TxPSc1MSawGWXFjWwAynTL5GVkZSYm+tyVhFzUnxwaNRa7ndh6cVFhYDpFRczt1abXyQ4BwixIBB5EXVr+kGGBANZu1wHOEHeWg+i6LVWZU+xtCorBUXGVumTWgHJmBc8EB3aABOW0bjKfMjZFdGuPPxOJLS3LnptDQ5xDaeQEjKIM5s1+8hROeqvwXGNujrG1lI4gDUj15mPxQuIIZUbTnM4/cDnNFie06IbYE3iVLDnOXtgjJGaf3p0I8FnLNBK9kaQxybqmGU8W02DhOmo+C5zCdJWtrYzrHw3KRSDi0XpAsLW83E6DWy0uNY3qKVR5IBaDlnQuPs+sryzEYhzzJdmOs5gTcknfmZ9VVWTYThXaCDeB8QvWeFYk9ZQytcBeo+cugLGARvdxFtzy08kwuPdTkiJgtuARcEaHcTI5EArrOjnSqq+vne8AMp5APZYe2HzvDrAb3y+C5fqccpc+jbDJdvZ6NxPFltVrBIuXEQSYDZlxGlyNfDdI4081l4epL8O6iS4VKdYnMM1RwOQFxJmMpDRMxeBqrahgkH8kfTSUnT9IMqcUg52Mcd1FuJdzQXWJZ12aow2NAYx3NZvSPib6eFrvESKTotaSIE911POsXprVjA1/+LR61Gj8UaoNjh+heIdTr03NqNByuBBOrWvY7JprLGkeC9lZjTvHxXjPRugC+ico0J1P3tTJ7trL1brFmqbZXZI1fro5JxjB+iud45xtuFoPrETlAhoiS5xDWjwkie6Vx2D+k5pZ9tQOeSCaTobtBAeZ577d9noPdHqrcUOatbixzXkp+kunP/l3xt9o0H0j8VJv0l0v9ioPB7T+SOkLqnrrce3dAdJMfT+qYmTAOHrDbem5eZn6TaX+zWjxZPpmWb0h6esxOGqUGsqsLwLksIgODiHXmDBFkuiPqoxuiZY3FYFwdDi9pqWPYisWjTXsBrvP0+hG4kwQagJ56fhZfM2AEOa+HQCSLiTG45XC9Ko/SHQjttqg7gMBjzzX22Cc47MmEqR6X1r4gVGHx19VS59YH22/z/muBpfSHhTEGoJMXpmL8zNgtSr0woA5X12tNrOBbrvcXHgp0p0VuqOoOLqj3m/zBJeSdIPpCq06720DTfSGXK4NkGWNLrz94keSSvpC2OJNQFxtpb8J+CRqC1h8FY/h9VoaTTf225h2HWAe9kH+Wf4gi+E9HMTiTFKmSbzmGQCGgkyRpHirtGVMznObuNT3a81OtUEXHhEa80/EcC5h9mpAMuJpuaGgnsSdiQQY2kDWUMaL3CQx5F75XEHwt+oT7iCGNbAtqfjEqVQNE27j6TZDCqABt/hXYYB5cJFmVna3llJzm/FoS5H3HaGzHfHp5rq/o+rUfrTBUeG5+w06e014mSRl7UGfkuRqubmbGgAm++6gKpDgRYiPIxspyQ3i0VCWrs9dqdIsLhMZD3PrMYKBq1MoeXZ6LwBOaXGHMPkeUI2j0+4VNRxoVgXAQ0Mdq1lxIda5N1411jiHEgEgieciAPEiSnqVD2hAsDNz72o1vK5l9JHybdeR1/SvpPTxlYQ11Ki02BL3ud2TFi0w7tTrpOtljVH0COw4k2EXEwLntN3hZeNlj8sScrHTfU0gdjtmISMsMjfa+g710RgopJGbnbtmk8092ujue3nOpYm4Txk0esaxod1lu0SBBEGYIkQSIQYaCxrjMuqPBEnRrGmInmU+Ha1r2m+5Njshxi+GNSfg6bhPSSrReHNfljK1zYpta5rSXZfZ0u6/eUcOmbi55yNANmtaWsy8zJBzTzXLiq2AOsd7FMSQeZIPid1ZSeCXdo6VHaHQwLcwFOsU7oXyfk0v/AOmrvD2te6+YAwJbIgQ6e/bkhMLxSrSeQ2tUzFpHbOYRYyMzoBsL+KpxjstEFrrmGzMbBxd46DzKtpvzAnNckQPuzllvx+KdhT9lmKxtZ5JdWcDAkgxAF7EPtohqwqPAmtUc2B2SXFrog9puaDJEk81bjcvWOgtAAfa1uXp+KjlFz2NG3gW0mbbqlP7EuD9jPx9amBUYWiJhzWNbEun2QIie62miJwfTuuxj2kNe52TK53uZSScoEA5pEzytCHrtGV8BvvCw7jbRc/RoSHkg9lmYW36ym3/5FEdWD2Xk2eLdIsRiQA94DAZygZQTtm5wsaswk7abT+KIwrPs3nkB5S6FTnM+IjffwVWIq6o/BMaZVgJ5jTLvt5JNLjvqI56J2xUip1MqVLDuJt+H5orF0cpMf7lVnkyIv5/BV0HHYbHw9EtnQUrH6lwEi0IrJIJ5iY3A5D9clXTcYjaw1n5I6jJho5htrgTNx5hYybN4pAD8PLRY6zHcJ/M+ipxdcuAa7tEABrouO6d9Vo4l+WRliOY0tb9fks17yXC3hafwVQbZE0kdPwPhNZ1Cm5jjlIkQxx1JJvlO8plt9G+KVhhqTesLcrSwNhogMJaBodgLykuWTns+x0RxJxXD/Bk8Rw4b1YJDSKNPWlJuS/UN5uKFwlJofmOV1ohrXDw9oCEZxMS9sifscNr34emfmUHSqQM0EC8SDfwXWmq5Oenbosw1UQcxgyIymqwW5idZuCPyitpe95yOcDB0fTmAD94cgDE7BD0sS1zsrTLr2vNhO45BE4F8mQCQGk8h22HLrra8eHNOTSEoslSruHvPnnmoEb7F19v5Wjcra4PjmODmPZmhtU/adW9kOGVrcocZjNGl+1zCyuGvk1WBknq5BOoPWNYYH8evcPMrCUXgHsRmD2Q6xt2vDVupsspyh5ZcIyC8Rw3DVA/7BrajnNyOa3IGAG4FNoDO1a+yB6WcGwtDJ9XxDK9mNqhpaQ18AHK9sgyZJBiLJn4aoIAaASZEkA2iY33nyWjVwj6p7TWkg6dnUjePD5qJZIqqfBSxt9zinZIBLLHQkC/gtKjwhr8PUrB9EZGs+zLwKji+oKYaB5yZ2C18bhnOo0ychLW+wScolxdAImLFlxyWdg8Dnv1eHNJw7TozVhGuRpEyTtEkEBaLKmrJeNplXSjBhjXPczK7MGs0cHgBjL37IGV0CNQsfhrHVTlawl0kQLXALr8oAPxXd8S4Wa2IIeX9XJyt6pziCTna2wgEZ6hifelUU+ENzR1dSQw5X5Ya0vLmyA4gg5b6RGnNZxzxqmU8Lbs5d4b1FM3/ANWtz+5QVBpRBg6WjlGvdqusxXDsPTbLmOy5mEDM0kOqAZZGfex0tBnRDupYdzZp0akguBaOrhwyn97WQeeiazp+H+wPCzDNMOcQ12UCm1/afyph5Ex3koZmebEtILGybe2LT3QJ9O5d1wvAipTh2HDWtbkqXFyaZFo1blzXPcqsN0SZmBAbnBaGkGQC7sy5pqAkSQA34qf1UV3H0JeDmK1Mvw1AAy51SqDrc5qbQDt7zeSGwTHZpLiGtc0vtb2gANL3heiHD0qVIdZWF9AA1wa1zWv6zNmdbKWnlBnZBtwOHqQDVz2PWNFMuBJOUtyijeD32LTrBiV9SvX8/BXQfs5DimBf1jy3M5p3yfeaHZTExZw8oKrfh3dUZEGXOcSIJytZAk8srj5FdJ0hc5lI5adWm49WZcGU3kNydkbuEyLWhneAQeAUK1RzzlqknM8nNTALu8n2W93s32CtZvjsyXi5pGO2gXFzWio4upU3i7bVHdUXEgC7cr3DXvOin9QLxUiD9hTYAMgJc2pRm2s9lxkrvW8EqhgHVU3BpMPfUpe00jWDqDIn91viBaDqTHw6pw9hL3NdDqZf23ZXPNpLovJMzF9xH6q+yK6Bw31HLTqMMydwySCyHkGLm3krncJy1TlAAy9kEZ/aYQMp94zJ7o8F6/w7g1MsDs9N2aHEjN2jl7UREWi/jPNcN9JVGHU6TC0BpdcNcCSRcgucbXAgbg+CWP6veWoSwJKzjn4I0zVa4S5rSB2KkZszbsIgOsSd1RWwriWjKRlF4aTMuLpka2cB5LouAcGaXF9Qlwa4FxI7M5TAdcd+h5IfE8VwrXw3rXAE3aaY8hmbEeq2WZt0lZn0qXJZS4Qw1agrOyjPinNgkHrHimabXSLCQQeUG6I4dwSkXPDq9CiRRa9vWVHUwXDIHNl2bOSC8gAeSXC8Rh6pDDna4wDnc0y0QTlhvtGNQfRA9KcSOvhsw1jG32toO4WgqFOTlqy9UlZdxrhLcOQ0VqNVzjnBo121WhsmwIAIdMHwIvqmwNE9WCNJbmJvElxtbcSfIrNpG7DEixPgZ+UfErUGKygtg5YbmAcRNtDa0B8eZRK6oI0ZmNwbmgNdqcwnmAAW2GhN/VC4umMjCD2g1wcJuCKhAERY33XQcaqtdSMTDnMJl0g5A5oIttmcLc91j4qm0UHwy8sh06SRreNBotITtIznAIpdKKtOWMy5Q5+WQdC4nn3pLn3GSSdSZ90DyGwSW2kfRHVmvJ17ONsfBdT9lrBJIk5KYZEWjT4Dz2OH1RUp5hSLm5oJIygDWLOMk2Hd88I8Pa1xIJLSHQN+429oX7itrhTgzDnQmJIMzY23sZ7tl5+Sq+J2QT8guCwjKdRj5c9wJaxrm08r4gO7IbmJgzIcCjm41oeSyASKzuraAKYytAqNDXT2WlpIkTJMe1KyfrTWkHqmkicuZ7uy0ySCAe88/QXtpcTY2/1akbOHabmJY6+Uh09iSbc0PZ+ASS7Gm3iLKbC6ox7poh7XSGkGqQGus05xOjeQ2CHrcUY2hXLeszXp0iKjhldLXSSCJytJBt74toruH9IKXs9Uxsty+w2bCJ0udLofjVc1SxxknJBtlHtvM/EaKFd00VSruZHB3Vqjs7+uqEAho6w5gJbIBm05T8F2mC4aaDpGGfUzaxUghri27s9M37OsCZF9Vn8KDgww0EB+pO1ryRp4rWx/HHMboLts03A7IsJHZAnxkqMk5SlSRUYJLkariMS1oAwRp+1Ifi6TYeSZbGVpMNdMjnAVeNx9Wm4tJwlPtODeuxdUunK0UyXCr4EkCwAG9uM45VrYgnM90OcTq68aZhNwBFzO6wncMLCfAX2k281rDAmuWv3/AOmcptPhHozOMOrT/wCIwTXZXNkU31y5+UNBvMggujXXca7OBwDy7N9cblJP+lhqDDDqZYwB0yS14zRvBENAt5HRpmLgbn1iAt7hXEa9GqOquC1kgwdaYzG/i5GTA0vi1+EEZ33NTprUqUhTpnEVKjarWue0uc1vZgdkNgG8kgzeOQKh0XwdKxcwEEvn2uTY7XugwI8eRKl0nqtrdR2BLRRaXQA45jVzmR/BY/dFlPheIbTECRGew38S0jz1/BS7WJFJfM7ScGzDmtjKdMQXNkzAa6Oy1jdTHcSfnwPEfpIAc8YXCUGMJMOfTkmc1y0HXt1NT/1Hc0/SbAvxXUw4tpMGVrDBDXEwTFpJAbfuXLHgTr6eG6vBix1c3f28IzySnfxNuj9JGLDg7LhyQAP9EAkCdXAyT2jc813PRT6SWVz1dYdS8i0OOV0D3XiDmJGhG9idF5YeBGQBN2gmQYBiSJWrwnou1x7TyIvaQfnIVZsWBx9f6JxyyWdR9JFZ3WUQ4yYfBJ17W3dby8VX0JpuOY5WmAcsjVxBtnDh6G1/BAdLsz6lMZnPMECTJJdUd6kn5q7ohjX0wYNtYIa4fELHVrDSNr/qGL0+4tVNQUMzm0g3MaYNi4vdOc+97I1suSaPH0XccbwfWODzBJBB7I2e6yz6XDW7sb8fzXZjmoxSSOecHKV2Q6H9IX4Oq09p1EmKlM3EHVzAdHb9+h5jrOntcPfUGUGXUamZpkRUpuIHlkn+JB8G4Uxrg6G2/dn5pukDJFQ6/aUtOz7lXZYupZbSNEnGHLAuGn7KrYT1biCCMwgEAXOlyuX4ZgXGrTBpyM7QbGLkWK6HDUrHVSwbPtGAyO2zl94LbGnFsznTSMDBB4IsZtzJV+LpufUDyL9mRc6AD5fJbdJqpxAg7Rruqad2JVQExuU6yMsRsL62GqIp0c25Igt+M3nWxHoEm1BBJEjaxvrtMnxRmFs1p5idTJnvPdlWbstUCV8IcmTVuYnU7x/c+ap+pzSNMzBIMyNvLwWpWqAbqrMFrCHBnORj/sVvN/w/JJbganW1GVIHoviLEgA66T4+fwRrKoMAx4xHx89+ayWut3zoT3beitFaLyN/G1iZH5rglE7UwmuSbawARsBG1v1dC1GC158O7x81a6s46mwixgC3IRc/kpNdaCNjJjQj9GyQwdlNhLTsYB5T4+SKc73p0BnfeZQmJpwAQRck9x0v81GSRe3KZg93d4+CdE3Rr4XFOaDlcb21Oh1Hrsp1KoIk3B0AM+Y5zCxKFYtMXnTXkOeiYvdPtfgANj/ZT0+R78GrVdc/5tyQVa9o8uff8FW17ibEXvvuQALaHZU1q5BAIsT4TfY6KoxE5DO153jxtaR+vgtLBktbOoIi1yZt5AeVli16hN73LRrMxp5wtHDVHsdPskFpzATHffXw0VyXBMXyGVHE9qBtHKwMX3MuFlDDPcT5Tfv0VNXH9h2dodmzEGcpBgGbW3FiNlbg64vBkAmMwFh5dw9UqVdh3ybfWhlJlwZv3znI8hYeiDbDnZeZAm8CTE6IetiQQ07j2QdCAb+Ha8ZA5oikO2NJlsQWjlHhbaE44kJ5CxtGT2YsHHya0nTbRF4erl2/XohcO6AIh08xBiDpuDEiNFdSYTYtgza/z5KnjT7kqdA1ZxfVomPfp/1oXh4A1WgaGV9OQbFhNwbiCbg85Q2Gt3eS1UVrwZ7fLkeq2w/i/rcq2Ula1xIvzd/UfzVlLUf4HnOninrwG3IVhwbeA56wO/mg+IiWvk3z0v6ayMrAtyzaWtI0g9kTBFjfks/EPkP/AOVP5VVMI82OUuKKKFPsuPIsH8wfP9IUMN/qM/5s3/eCupHsv8afyqfmq8P7bf8Ak34Fa13M7K2OhQxohzgbQSCRF4PJE4SnLmjm5o9ShsW0ZidbzHnKiS5LiymtUhodzaXQdYDi0f0/FHYSiBSZmmQ1gMD9zf0J8kDjHjqhIJ+zcDpJmpU353WhjXAF7WCAHgNkiQ1peBJi50WdMuyD2drKNSQFUJUOHVHGoJGz3bj2abnC3kE1KpzK3iYyCmj9QkhzxFgtJ9EkxAlIXH/AHzht1bibOIFhGnqkkuKXc6kRZ/qHxPyCIAuPMpJKWUVVf/18MkfM+qqo3aZ/djzF0kk/BPkjhjIHi75hT6sS+wtMW0109EkkMC9zAK5AAgNokDYEtpkkDvQuKaMunun5uSSVITIMFj3VBHwRlA/Yu8fwSSVvsJdzKr+z/G75NWlg70yTqG27uyNEkk/QvLGwwkunZzY/lB+ZPqtZjbTuIg+QSSVeWQuw9PRn690o2mUklZK7gwECnHIfJNzSSTQhUjb1+ZVzSkkmuwF+CPZa33czDl2kscSY0klZ9b3/APlT+VVJJRD+5lS7IJouLsO/MZyva1k3ytjRs6C5sFnUj2h4pJKo9mTLwW8N/wBWn/6lP/uNWa46pklT7guxDFj7MeH/ANhRdQ9qp4/i5MkoGVYE/a/+xX/7NRZuK/L8UySslguc8ykkkk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26" name="Picture 6" descr="http://holidaygid.ru/wp-content/uploads/2010/03/Dresden-Altstadt-Akel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214842" cy="3161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8" name="Picture 8" descr="https://encrypted-tbn3.gstatic.com/images?q=tbn:ANd9GcTyvcv-2McEOVgrnXOIoSMVNxX1pSN-W9LhHIcPWhDgzxLAYK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414340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428604"/>
            <a:ext cx="1864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Leipzig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www.leipzig-sachsen.de/leipzig/bilder/leipzig_bei_nac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29551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http://nashy-in-germany.com/images/stories/lejptsi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226695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4429156" cy="5857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Leipzig ist die zweigrößte Stadt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Sach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sens.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 zählt über 560 000 Einwohner.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Die Stadt liegt in einer fruchtbaren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Ge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gend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Das moderne Leipzig ist ein großes In­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dustriezentrum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Der führende Industriezweig ist der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Maschinenbau. Die Stadt ist auch ein großes Kultur­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zentrum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Deutschlands. Hier befindet sich eine der ältesten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Universitäten, wo Goethe, Schiller und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andere große Menschen des Landes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studierten.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Die Leipziger Bücherei gehört zu den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größten und berühmtesten Büchereien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der Welt.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Hier sind viele Sehenswürdigkeiten,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die in der ganzen Welt bekannt sind.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2770" name="Picture 2" descr="http://excellentworlds.com/data_images/countries/leipzig/leipzig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391747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http://www.sights-and-culture.com/Germany/Leipzig-Law-Court-1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414340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428604"/>
            <a:ext cx="2494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Nürnberg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794" name="AutoShape 2" descr="data:image/jpeg;base64,/9j/4AAQSkZJRgABAQAAAQABAAD/2wCEAAkGBxQTEhUUEhQWFRUWFRUXFRcXFxcXFxgUFBgYFxcVFxUYHCggGBolHBUXITEhJSkrLi4uFx8zODQsNygtLisBCgoKDg0OGxAQGywmHyQsLCwsLCwsMCwsLDQsLiwsLCwsLC8sLCwsLCwsLCwsMCwsLCwsLCwsLCwsLCwsLywsLP/AABEIAMIBAwMBIgACEQEDEQH/xAAbAAABBQEBAAAAAAAAAAAAAAAEAAECAwUGB//EAEEQAAIBAwMCBAQDBQcDAgcAAAECEQADIQQSMUFRBSJhcQYTgZEyobFCUsHR8AcUI3KC4fEVYpIkMxZDU6OywtL/xAAaAQADAQEBAQAAAAAAAAAAAAABAgMABAUG/8QAMBEAAgIBAwMCBAUEAwAAAAAAAAECEQMSITEEQVETMmGBofAUIkJxkSPB0eFSsfH/2gAMAwEAAhEDEQA/APJYpAVKKcCiEYCnp4pVjCp6VOBWMKnpAU4FAw4p6apCsEaKlFOBTgVjEakKkFpttAxIVLaKZRVgSgEc2REiqyRRiWopG2p5xS6hqAC1Ka0H0ikeWh2skDiipJgaB91NuqTCmmmARLU1TFsmnS0TWMVxSdKMW2OtPtWl1BozhbPan2HrijNwFD3CKKdgorSJzVxuCh6drZHSs0BMm7ih2q23bmoO1YzK9vpSqe+lRAIU8UhU6ISEU8VICnisYhFPFSinisYiBUop4qQFYxECnAqQFOBWMMBUwKdRVlu3PNCwkFWirKJ1mmVVp4AM0j3GRYDb/dNRFyPw1G5cngRTGhRrCGUeUht0gFpG2G6qMmR649qV1esVFGOP66kUrgoJDMiYjGKpuofUiiAV9qvt3MZ4rXQOTM+UegNL+7mtP5i9/tVVy7HFHUzUgFZFQ+aavuBm6VE6U+9Nt3FKvnmq5NW/IM8072CODR2BuDkd6aBUmWkKIBTSNsnrSYUxNAJGCOtV7ZqTRSJ7CsArKUqfYaVEw8U4p4pbaJhCnilFPWMOBTxSFTUUAkQtSAqe2pBa1mIkYpKtSimigYcLUhUQKmFrGJDNEWbYPc1QtF2XPQCkkMi9LIHKGsrX68q7KiqAO43HicDj8q11t/8AcPaazGvWVvMb6ll2XAAsA72TajcSYJnPbpUZNlopPkztJrbqTAJVySdwwT1Ibp0/Ktew+5QYienP51K34zo2W4p04tA6e6qwSd14ix8pm7FSl1p7vFF2QHRSqqkj9kEA5PmgkwSI4gelCM3dUGUFpsEFuma1RxsULdtRVkyLQKw7VEirDNRuXCec04pEggfi+lV7zSimIo0AYk0qeKmqCsYHNNVrrUKwBts1XcSrmYdqiblDcJWLdPtJFS+Yaibprbm2IkelKm+aaVYFokFpBR3pwakR60Rhha7VIWDUkf1ptxobm2GNo0gKkvvVqg961moZKsUVJbZ6n86mFPH6UuoNEflUzWoq4A9qsCA0NQaBVA6imA7UWNP3oiyBwBHbj+NBzoKiCWdMTmJ9P+KmVgE4WMkkwBFHjyglzC+YkjAAWZJ7cVyXjPiL3iCZFvOwd4xuPc/pSKbYzikG6n4hAEKoYifNkD3gc/lWFduliWPJMmp2tOWBI6DHqcY9Mdfap6HRvdO22pYxwI/jwKNxSsyi26KufsPyFbPgvjXyl2ONyzIPVZ5x1FA6jw25bncuByQQ0e8HFC9YpU1Lgppa5O3/AL0riUIIPaoHd+6ftXJ6PUFGlfqOh9DXW6a+l1AySJGZJJBHIMUboRxBbyHtVJt+laLMcjcDgd+YyPpQsjrNOpCNFCgrxSdp5zVq4MiftTOwPJ/LNNYoIRUd1EPazAP61UVIzFG0Cil2qs0Q6HmKq20UwUVVGrWFRIogIVGamaiRWARmlSilWMXAj0pBabeKYyaWylFwWkPaqSTTTQsNBv6VYooJLse1TF30NKGgoW/6mnNs1VbbEyamlyOePatqZtJcqGMTV1q3HJ/WhXvL61Kxck9Y5iegycUrYyiaNi4OR/L86XiBubR8sqsmNxzGDgYOTVSWlnDYPQ/zobxO0VKgcTILHHpEdajNlIR3MbVay6iG18wMjE+pw0nzETBI71G+u60oVWLbhJgwAF4njt9q0LdgjO5BP7qyfeTFWPYBOWdv9W334H8aT1kV9KwLQ2LiA4AnqSMSB09x+VQ0WkCTDsxKx/hjIH7WfoK1rdlMeQE+uePeibjcrMDGFkZ+hqUs7+/tlY4UYGpYeYSwBgZ9Ig/1zFVaTR5BYr3B5+47Ufqn/wAQwSORnjjsKpNhSZIP+k5M9arGf5RJQ3HPh4JuEYGSMiFfmI6jkfUVdoXNgBiTtIIYDEMuQY6yDz79qpVWEhXweh6/71HWakwNxgiIKkTg08W2SmkjT0niG7lDBJgkSO8buhrZ0WmW7aYR5kYsCMQpXt18wFct4b4s5uBZ/GWDZIBDACIBjlR966rwtGVi52AQVEkEgkYhec8Tnn6hpNr9ydLsZt1wphTMYJ6H2xxUTf8AaptY9sdDHPYkY/OqrtruIPp/KqJoRpkWve1Ra56U4tCP41X8k96bYXcYv71WwB5OaTgiq6ZIURT1prgB61EmmNGgDG2O9QNv1qRFMRRMR2GlSilWAWfSpBxQ63z2pfO/qaSioRHaaTL/AFFQS+e361IXj+6KARpPYfapQe1SW+Oq0QLXBjB68jvB9fSklKuRlGwYITiDV2o0pU7dynjIkAyAf2gD17VaLAhiSAF5JBj0GO5qFm6rzJyfMYkAA8D6VnINbFa2D1I+9RuaW7uACnvwSdoglj2WCDNWkWhy8f6h+nNaHhXip0z22YKwWYVpgy0nE8GIPfFTyTa4KYoxb3I3tEbZ/wAQNODBUj8jQ2r1AJGBgEdetdx8Qa468JqmUWQfICV3F+oUZ6SfefSsc+E2wd13zGIC8AT1aP0ril1UFGpO39/I6Y4JuVpUjkLV3p2Bp/7x5CfX7Vsa/wCGeW07R/2P/BuR9fvXNaq09s7LiFT2PX1HQj1FXxTx5Pa/8k8kZw5NpNQN6+inqe9Ts3ASxB5P34zWCmqM0bpHZyApAPc+ntWnipBhktlt8QzZ9O/Squ1Wazw5lG4upOcQQcCazzqGiCKMFqWzDN6XuieovkYBoXbOTmpLaJq9NMepAq6qJztOT4G0umLuqJG5jA+gJ/hXReE71Qq1z9qTOYI5g5OIFZfh+mUPm4OD0JzR10uP2VgN08pyTUpzvYZQfcvS8S7L1kkR1/lzUnJ6x/GsfUuQZhgRBn/cVsNfDAEKTOaeL2EnGipyR+yTVdxzxGKt+4oa+8SScVREmiu44GSYoV9avefvQmqvlj2HSqKOrwOsa7hja0djVR1Z7UPNR3VtTDoiX/3pqra+3eoupABgweDSS0WmBwJPtWsNLiht57n709VgmmrAs0FFGNogqbmaJMCIM8Tjmgw5Gak7SSTyTJrNSb5CpRS4v9xhUlY06irLKSQDgT+VM3W5JK3Qn6T/AFOeZzV1ncQFDQC05MAGMse2OtXeIaSVPl6eWJPHU9u1c+feufHJTidGSOhh9/xK41tkQEI2w3CByVnZuMeUCTjqfpGcFNGWbbiy0FtrMJAJAJWYLKMHkxNCC2c4OMnHFVi1vRJp9xwnt9x/CjdFYa44C+Y8nsB3ZjwPWh9JpzcaBXUeHaNreqtqYKOpkMFMhEYiQZyCelRz5VBPzTZXDi1O+1nSL46F09jTBki0GgjqzsWJzz+IgelVtb3AiT1zzmiw3lYAQBgRAme8cVFLecx+faf6ivAlO3q7nsRjSogtkgDHtNV3NBevLDWVZOzvbj3EEke4zRP7M8YEdeSOhoy/eK2hJIyokY5MDPrSapJqubDJJo4rxT4NKCQyKx/Da37pznzkCMHgz71jWPD7tpwSuP8AMrc4/ZJrufi23Jt9Btbj0IrjN3+IsmM5Pb1j0ia9Xpc+TJj/ADO/kcWbFCD2G8T1ojauec9prGLGj9dYVXYKZH25zVdvShklCTcBbckD8AE70M+brKxOJ447sajGJy5JOTB7b1cCe9UKRNXpTSBFvyF2Aq7SwzBye84x0xR9ht7bFIyc+wzPfpUvD7rbFB4Ege3/ADTm4BmACp/EAJz9K5JSt13OhRpWCay2VbbMx+dEWvEkKhXIVgAMkgEDg8QKH1JVmJMk95I9+tZmt0uRskk9+n1q2Ou5HKvBr3Ht87lI9DNZeq1O4+g4FXeH2kTdvG7ykk/yB+1Umwq3MZXcMHP0/rtT61bQqx0k/tFJddrBh5iRB7Rzj7U1u6EyVBBBif1HtRfiyozAqrKYzuwTGJ9qJ14tnTWz+2TBHQRwQOmBW18bcjaed+DJsk/iAwsE9vrUWvG4xPJPNHaHUhFIKq092C7Z5Yfve1CaV9rgjv8AT2PpTp87CNLbf9yq9dYeQ8DgdM9RU7th1XdnPPOPertY7OZIzH7IIH0x7VO5cJt7czAEf81tT2+oNPP0M2TSon5R7fmP501PqRPSzpP+kIerff8A2pz4SmPMRPHH8q3WvKny/wD0oYWN/wAwksq3HJkb25IBPHpHFcxrdSZkWxIaTLPkdEHmgD1icnNebCWWT9x6OSWCP6S5fD0JhXJ+k8Vba0vy3Bktz0joes1kvq4fdEAkEqDjngHJHvWxqPELTsStsrLHajecKp6Scnrk+lUn6qXNpkoSwvhU0WNfJwRtwYMjr7Vy+qtFTtma6y3tx5VH0HH2quyv+If+ePSp4svp3sUyYtaW4Fpr4Gm2Z3RxnufTsaA0yON3+Gx3LA8p+/pXVoDtGcTjHaKsk5kjHOMfSprqauly/vsM+nurfBy3hmmupcDG23/ieOetdDo2d9TaJQptDzMDlSKLkxmT2x65zV2kk3VnJhuRUs3UOaba7MpjwKGyfcPRAAxByTme+PtUFt8jmZ6/er0tEK8xkyIHSR+dQRGz0JmMd+PevPvnc66HW0IEgQIjEj0itD5u1VLDEDpOTiaFW2Ywc9SJ+vtR7WtyDO38Mkc4zFSm1avyEx/iPTG41tZ2naw3RIAx09qxV+Ekn/3ifXao/jzXW+KW4uIR0DRP071S1sMAOczGfpEVXF1M4RSi6QksUZ7tGDa+E7MiTeYnttH/AOpmo634T00kD5wyBmOveUroQ4x6kiBngf8ANTuMA7c5IHGOF9aaPV5r9zBLBj8HF3vhK0GAW62THmA/gKK0/wAK2wyedvNIMKn7sjpxXVeK6JUSyyGWZS7Axg7ioiPahHDnZJxOMn90jj6fnV5dVlqnL7/gnDDB7pHM3fBoHleMjkfnIIoZvCmJ/Ep95HAn1roH05iBznn60Tb8MJTf6xyfp+dVjnkuWCWOPg4tvCWEMAgzHJ/Qit+x8EXmQNvtQRP4mmInPk7fpV2q8KYbh+5k57j2/qK6JFc7CASNgXGMyO/OAaObqppKmiccK3OYHwO4ki8ggdA5j7MKq/8Agrvd94tn75eus1tpjcG1cAcnHJ7R0rD/ALgvznf5gJH4Rug7gRu3DGMH7iueHVZZfr+iKSxRX6TLf4Rsz5nMzEF1BPXAmeB68U6/Cljnkf55I7yORWxfsb3Vw6DawaN2cAj6cmkLUBvOhkk88Tnmm/EZa97N6Ub9qMm58M6dYMIRgbpLDPstDajwawtxYQEEdCR9ehrduWFKbA+JBn2jt7Vma4gPbhpxHXoBTwzTb9z7ivHFLhdhW/DNM2BbWfUE8dM1W40yXFt/KTc07YtqRjuelG6S0FYncTM424znFR1OgRri3W37lPl8pAH5ZoKa1VJuq+PJnB6dkrIm1b/+mv8A4L/KlV5Ho/2P8qVT1MpSM74t8Ts3CvygBIG5wyFpjKsinA4gk965nUoSxHbggyGI6hhyD3rX8Z8PKWbOoNgW7d13+WNwMqsEs7TJYkxEQB1nBx7viCtMAr2zOPoBNexjhpX5UeROVvcp0xCurMBAIwZI9yBkxz9KvF1A4Id3I5JwTBwBM4gDk0E7Fsz168+80wt1dxvkkpNcHT6G+pnG7ysO0E4BPsabQk7z7mhfAQpPJ3HpA/X+FaGlUqxMHBP6V5+Soto9XC9UVJnb6v4fu6bR3GuqAXe0VMgsBngz68UB4jr0N629tcCwiEQR5gu1vf3qHietd9NZQ7iQHP8A9xoz9KGsWywdsztiODzzJ6ZFckppLYooPmXxBN/kOMSfvI60To83Uns3p+X1rL17FJzzMLkmAOYHtVngusLagEnAV+QfSKMoN4214GjJaqOkFrajTyTOOxIAP5Ura84GZ75n61gpr2+ad7GJI9IDY5/rmte1dHQyYnnMenauSeOUee5eElI67wb4fa7bkARge3FVeL+HG35MSCJ7czVHw34/cRwsnaVc8gjyoxB98VVrvEvmeYuCSR1E8/yqc4xUYtXqv5EEsryO2tJHXgEr1wao0+nOIEmMiYx7zU9XfEjzDjAnrNWWNZG0zEkAnHEgnP0rnjqSVHRK1AgliFAIAOBGTkDME88de1Q1VrLLH7pOeMDEVq6IBlDFgDiCYmYzQXiF+2rMJyGU+kgAgj7Cjjk3Nol6lugPxDw1kS0xIhwSOZwdpnGOKf5GF/zDj2NNrNazi2GJKCQmIESSdpjOZq8XEIENJkYkT9qrl2aopBvTuDabRy+3p/X867fRfDM2Vn0OfuKwdHsLYzg8c9IjvXZaPxUC3BOVUH6THH1rt6eMJS/qXVPg8/rMmRJemcj4l4PBvADO3HuAZoF1t2lTfbB3si+zMYBNb1r4vW291LiDqZOSRGJ79PvQdjX2L+3yptI3BiyiGBEDb3kxjqI6it1ONRxxlyZZZx9y8GHf1lpWCtZkFwgO0fiO7oASfw8etD+NWtMqxdVRJQeTarE5IHBkY49aP03gl65N5rQdsNbkiJyeGiBJ7VxXjnhuous06e4GSd26cEmYEc4jqZjsBUMEISn7qrnf/Y8syaaTt+CR8VS25thmtpugkeY+UZPRsmRGM/nv6LXfMChQ22PxEbeCR3k8eua4HQalLe4XbRYmNp5Cwcyp561r2viO4pRLIhApUABQDuaQ2xRzJPcmfSK7s/S6lUVv5YsM9O2/kdYx/wAUIzkMcKNsjlVMvvBGWHQ988VkeNkhrf1/h3reFyFDOiFlglyqEgmMqWkqJUHB6VjeO2yQjQJ3fvZ+1cOJrUv4OiV07HsXzxjr3nEesdaqvasrcC4IMcz6DGfWtHT6QgA7VmOZG7PrFK54fuM7FJ6EkH7SMUVOGrjYLUq5Ay1NRfyG/cH/AJUqFo1nF+G6vS4fV29yokJbRmUO3WTyD1ngznMUL4vsdnvWLRtabeqwXa55z/3MN3BnPT7UDegyY+3HtmqiGIjgEzHSe8d4r6CMUnZ40pWEOygEKsqciWBI6HcQAeQcQOlDNbGJMekVe721RcOLkDJYRydxVQo6REk8HNCPdnsfX+v6xTxQslRq+FNctv5U3HsJJI5xHT1rrPDrPzPMi7i0mJzAWT9oJ+lcp8OeLCzcVmGZy0mShXaEg4gczz+ldna8XQtushflAvufeywEXMyPwkY+vXivN6yM9W0fn/Y9Po5RUHv8jQuaQwsZhMQeskx+dF/JtLZAJ2FjBJMmRnHAH60N4F40urULbssrjcQdwO4HgD/KQT/qo7UaC7sXcjcw8jmF7x39q8fIpRlpm6a+/v4nXqjNbM57X6a24chtxRWcJx+EAmSekiM0H8P6My1zaAApI3MMY5gAmtLXaZLYuEKxJjZtDGRtzMDv371heHX9jEOpG9CGG3PII54zn6V3QbljaiScNMty5LPnkruE8Se888x/Oup8MU3FJKFQIE8ZIyAeI561Z8MeEWrlp7juwYBflgDHXduwekdRXXajwZfkgQRelSqqcgH29KjmUsu0e3x4+H7vwS9b03X3/wCHLWdDtYzOFu+uDbb/AH4peHpIEjIE8dox2rW1fh/y2UG4z+Ri4aCVO0yJmQB/Gib3hFq06lXDIyyTkgMeDGTXNKGTS2+1fUaOdL5ozvEdAvkMCd3YdjRuh0ALKp+taeu0eEGMMP0NF+G+HhjB4iRgjn/muXHCeRxilZzy6z+nz5BrGgEQRWN414YvzSVAH4egzAWZx2mu2Gixgis7Vae2T5mVTySSBhRk+2cmumPRZ8U0pLd8HLg6prJbON1q7ls24gWyYJ67mZieMc/lVjX9P5AlxLjOyhQrLJg5IHbB+1cd8UfESXrhWwl2bUkPafacHMmD5cAzPWuc8ONxb1u4iRBZkALQArECX5jdI/XBrt/AyyR1TdOuPlseg8vCiex/KVVLDseen1/riue+K9Q9qXVyJUGN6ydhnhhgDzGAf5VueE3bhshr1lrbAEspE4BOenafrXK/Fnw/aH+JevXAgBeCwI/EMLuM5k4E80+ClKn/AJFb7mRqfFi7l7sRcgYJYbYxw3J2jk8j6UVrfBj8hbtpSwCsRckggBQ8kZgwTABkfasrX/E9iUVbKMqGCCNykL+40g5xBI6elG6341Jtrb0qskrsUb5EBIYsk7VO6e0xieD2Thk20olKfhhWg+JHi0vlVVYGVchip3CWgwVz0kjafWOn8b/tA0g2iwfmllfcolCAymAdygTkkiZxiTXj+t1dxmlxtyonbA8g2gRx2wO3rWr4nYtJam3e+ZqAzLekqQCCV/EwDTKyBnDQeMiXR49cW/p/f7ROVSd+DofiFdPfVf7nbNuHRXEKv7DODMmRhsmf58t/0XUhfnKjRP4xETjjaefMp9iDWY2uuRtPk3ENEHJIIDScwVbvXYeBaO6yINUzWdKwDIZlWLHarBJ4J6wBzmqaJdPDm1/LFTjN1uZ1/QaspaS410pcA+ShuYJAVjtLc8cdJHSuw8R0xW1Zm09oKqqBc/GSN0lh/HrzWhpPCdR8prGnW2drRbLEyFUiSDtx6EnnvVd/wq7b05S8YdX3ETJYNJwT6k8D7V5+TqNaW1K6OiMVHvuV2rN0XrMb/klLm8jdsBIJE9JmPyqzxXSOWT5Jb8dvdt3YSTJMdK09NpLhRWW28AZMTEDvGeKttWyy7ywAUxO2eQPWuT1WpJ12r9yzqnuA3bI3GCOT09aVXG6nS6D7If509CpDeojwi54juwDHb2+tSDMVwf41jVJGI4JHtivsPRXY8PWzYtaeeYmM9TVVtipBAH1E/egrescftffPPvUl1zDtS+nI1lxzwI/lW14bqWRLi7ZW4OnlhuhBGSBnynHXkA1h29YOoI9q0NPcsFfx7WnMgiPbvU8sW1TQ8JNO0dD4TZuJcTbdKuAp2vA/DkKpOGBwAAcz6V7F4T4t83kBru0brQnapllL7lLLtMcyfwxzivGdMswEf5v70Mpwew/jWwmjMLDsoA2mSQY6/wBeleP1MFN7nbGHqRo9YTWFiyBVVlncW8ygD9pcg3BxxEZmCIpk3vyi23EQpWSx6GRwmOmfY4rz/SabUBkb5rhBwC5jacEKOgPWug0vi2otlFuxegsyvtbfx+EmY6/lXnSwRXFMzwNe06/Sqcy0NOVjyx0AnJH/AHd54/DWro1AyRn2Egx6UJbYb0/yMfzSgdd8U6exde1cYq5AYeUkQVgZHqDXodDSkpNnA1KbpIN8X8Pt3GDMs5APIkMQpmD2JFCjwe3wghTMQWFF2PiPSOJF9P8AUdv/AOUUZp9bacSlxG/ysp/SurN0MMsm9S332o2vLFVugS3o4EAjmecz9aut6EdSx4jPERgfar3I/oVUWrk9LDi5V/MnqZcbQ9a8u+Pr125dtJdVLIuMwsqxl2+WUJuPsO2CDAWf9vSLlwBSScAE/avCfGtRZ1uo+ay3Au8Sslh8ssZcRJzt4GOAD3rrjOSpUl43/bY6eki22y/Q6DTNL3b1kXH+WItj/BssQCA22J4IIB5J7TWbf8atW7wbTt/hLuQoEyJA3FdzHyyozM4Hen8N8W09iVChgz7bltiWtlFP45jkbmjaeB7Ct2/r9BcuWxp7KI7oxZ2ACnaUMo0g7oDDgGJPSmdqT1RbX0Oy90kwzwP46NtEs6kqmxCrs5MvuMHyEeXKD33HAisL4u11nVuHd9os70Nu3LbyJKsrKCgUxzMx0FZ17xjTs5/vNo3EDbR8uASoJn/EmS5mZBA8x965+3q7SOVHzfls53EFPmNZ/ZTiFbbgkcz2xV8eHfVTT++CcqW3Y6S18L200Z1bXEZVuhWtkujndwhJUwxGcd/SsG5o2RwLiPbIiJTvmcwIz0rf8N/tKuWLJsJYtm2hY2DclriE7oLEmHPm5j71nWvjrUyxuOH3fsuquu7MAhgfLDMIFVrN4+v+iacBvEr/AP6dLT72VWmVW2u1yIhiAWmJwY6VgsonEjoJj/iirGuNy6zubYZg34t6puYHMLyeRn9/rVWoCMT8sMogSCFyfSIgScATxVIR0bGm9W6KihUTt6TMYxA5+o+pFdz4b4iuk0qPNrUF2AOLpNu3keVzgZOcdgZBFcz4J4h8h5uKzbRAQttUA+YyCO5GPf0ojXfLvMLdplRJmTCgY3NBaSfMxMA9IGKjmWt6ZLbz5GxpJWufB6L8OfHyI8wIZMkCSSjNCwIjy9/3QeDXT+M+IjUfLeyVbjccxsMHBI5zyJrwjSeGOZg8CWIOQCOwzwf4Guz/ALPjqQSNzG1GJYlROZHmzP8ACuHqcKx4moS28Fcf5pqTVM9d8J8XHylGweVY57Ynj0rnfEmLJeCrFsm4zkGGUBZAWcTjFYOn8TOQjA7SwaGnK/imJomzrWa3cVYIuBhPMSCM4xmuLJlyS0qXCKR6dQtx7hHhvi021KISuYJOmTqcbQ6xHHA4pVy9vwa6ABvtH3sgn77aVXuHn/sHo/D7/k8cp6jT19UeQSBp6hUhQCPFOBTCnBoBHAo3S+KXrZBS7cEceYkR7HFBzTzStJ8jJtcHS6T431SAAm28MDLoCcfs+UjH8q6nQ/2redDe0qkL1tvBnIJAYRHGPTmvMxUhXLk6PBPmJVZZ8We4af8AtY0jpudb9q7t2wEW4vmKyQwIkY6gHHHSgPC/FrGr1m67fBVmUAsuw7QI5IAX615JbFH6XUleDSR6HDH2qhoT08HvHxN4PYJPyriKgXzbNrkECRO3NcRe8PWfITwfxEhSRwT29q4DVa5iZkg9wSDVFjxa8ghbtxR23Ej6Tx9Klk6K5Nxe3grDPpVM7ZL2oQ+S849nYZ7CKLT4k8QtifnXPZvPj3afWuHtfEt9V2hlIBH4kE+xiMUfp/jFwAGsow6+YgHrgEGMwevFTl0k/CY3q45cnXp/aNrViTbf/MkT/wCJFczrfGS4wi22KwzoWl8mS0nJzg+goLVfENt4i0y5zwY64zmgb2vtk4OPUEfwo4+m0v20RlLQ/wAp0nhfxTbtJFzSWnbyANJUbFgwVzLf9x/lBdn4k01xLiXdO/y2tFQqPG25IKuHPBHHHb2rjfmqxHmUDvI5/wCIpXr4A2pke/J7n/an/Dxu63Mssq3ZDUuS35fT19e9U3AMTgduvr+dXKr8BeeInpIP6VBrLc4GY9celdSdCO2Du+AAKht+tEMkGCZgx9u3eq7jAcCKdPwTfxIhetHeF6zY3mUOAGhWnqMEZ/UdetAWrhJ/rFWbhmMEfrWkrVMMXW6NHxXULdvPcVAisVhQBtEKoMDjJBMevSqLFvkBiJ6Dr9uaFLscnE09tzOOZnFIoUqQdW9nVLZ+WLb2lZyAJ3IWXfJmNy/hKxiep7U3/WGhoIDNAcK0FuYJTMjniImPSsqx4tdRQpuXCo/Z3kYP6e9dFofjNLQWNJaDKZQgKBMRuwMH271xTxzX6b+Z0LKuzo6Pwv4OizvS4TcuW1lCQoAYDchAYnuMiuk0fhJtW1XbuCrEyeep4rkrX9pSf/NtMBPOGx7UVZ+P9CTmR/oI+0CvOyYepl7lfyKLLp2s6JrLT+H+vtT1lr8b6CP/AHmH1f8A/mlU/Qyf8fob8QeA09PSr648sQp6alQCSFKlSrBJCpLSpUoxIU4pUqAS5auSlSoIdCbke9Utx9aelSvkJRTGlSphBbj3q2wZOaVKs+ArknHNUOKVKliFiGpfb+NsERk49u1a9rKSeZOfpSpUuZJDQewGf2qHBwf660qVGJJ8kQcn2/jUtPyfpSpUz4FDAOfaqtB+L6fxFKlUuzH/AFIdj5j9f1oqzx/XalSoT4DH3AWqOR9aWr5/0/xpUqddhH3KhSpUqY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6" name="AutoShape 4" descr="data:image/jpeg;base64,/9j/4AAQSkZJRgABAQAAAQABAAD/2wCEAAkGBxQTEhUUEhQWFRUWFRUXFRcXFxcXFxgUFBgYFxcVFxUYHCggGBolHBUXITEhJSkrLi4uFx8zODQsNygtLisBCgoKDg0OGxAQGywmHyQsLCwsLCwsMCwsLDQsLiwsLCwsLC8sLCwsLCwsLCwsMCwsLCwsLCwsLCwsLCwsLywsLP/AABEIAMIBAwMBIgACEQEDEQH/xAAbAAABBQEBAAAAAAAAAAAAAAAEAAECAwUGB//EAEEQAAIBAwMCBAQDBQcDAgcAAAECEQADIQQSMUFRBSJhcQYTgZEyobFCUsHR8AcUI3KC4fEVYpIkMxZDU6OywtL/xAAaAQADAQEBAQAAAAAAAAAAAAABAgMABAUG/8QAMBEAAgIBAwMCBAUEAwAAAAAAAAECEQMSITEEQVETMmGBofAUIkJxkSPB0eFSsfH/2gAMAwEAAhEDEQA/APJYpAVKKcCiEYCnp4pVjCp6VOBWMKnpAU4FAw4p6apCsEaKlFOBTgVjEakKkFpttAxIVLaKZRVgSgEc2REiqyRRiWopG2p5xS6hqAC1Ka0H0ikeWh2skDiipJgaB91NuqTCmmmARLU1TFsmnS0TWMVxSdKMW2OtPtWl1BozhbPan2HrijNwFD3CKKdgorSJzVxuCh6drZHSs0BMm7ih2q23bmoO1YzK9vpSqe+lRAIU8UhU6ISEU8VICnisYhFPFSinisYiBUop4qQFYxECnAqQFOBWMMBUwKdRVlu3PNCwkFWirKJ1mmVVp4AM0j3GRYDb/dNRFyPw1G5cngRTGhRrCGUeUht0gFpG2G6qMmR649qV1esVFGOP66kUrgoJDMiYjGKpuofUiiAV9qvt3MZ4rXQOTM+UegNL+7mtP5i9/tVVy7HFHUzUgFZFQ+aavuBm6VE6U+9Nt3FKvnmq5NW/IM8072CODR2BuDkd6aBUmWkKIBTSNsnrSYUxNAJGCOtV7ZqTRSJ7CsArKUqfYaVEw8U4p4pbaJhCnilFPWMOBTxSFTUUAkQtSAqe2pBa1mIkYpKtSimigYcLUhUQKmFrGJDNEWbYPc1QtF2XPQCkkMi9LIHKGsrX68q7KiqAO43HicDj8q11t/8AcPaazGvWVvMb6ll2XAAsA72TajcSYJnPbpUZNlopPkztJrbqTAJVySdwwT1Ibp0/Ktew+5QYienP51K34zo2W4p04tA6e6qwSd14ix8pm7FSl1p7vFF2QHRSqqkj9kEA5PmgkwSI4gelCM3dUGUFpsEFuma1RxsULdtRVkyLQKw7VEirDNRuXCec04pEggfi+lV7zSimIo0AYk0qeKmqCsYHNNVrrUKwBts1XcSrmYdqiblDcJWLdPtJFS+Yaibprbm2IkelKm+aaVYFokFpBR3pwakR60Rhha7VIWDUkf1ptxobm2GNo0gKkvvVqg961moZKsUVJbZ6n86mFPH6UuoNEflUzWoq4A9qsCA0NQaBVA6imA7UWNP3oiyBwBHbj+NBzoKiCWdMTmJ9P+KmVgE4WMkkwBFHjyglzC+YkjAAWZJ7cVyXjPiL3iCZFvOwd4xuPc/pSKbYzikG6n4hAEKoYifNkD3gc/lWFduliWPJMmp2tOWBI6DHqcY9Mdfap6HRvdO22pYxwI/jwKNxSsyi26KufsPyFbPgvjXyl2ONyzIPVZ5x1FA6jw25bncuByQQ0e8HFC9YpU1Lgppa5O3/AL0riUIIPaoHd+6ftXJ6PUFGlfqOh9DXW6a+l1AySJGZJJBHIMUboRxBbyHtVJt+laLMcjcDgd+YyPpQsjrNOpCNFCgrxSdp5zVq4MiftTOwPJ/LNNYoIRUd1EPazAP61UVIzFG0Cil2qs0Q6HmKq20UwUVVGrWFRIogIVGamaiRWARmlSilWMXAj0pBabeKYyaWylFwWkPaqSTTTQsNBv6VYooJLse1TF30NKGgoW/6mnNs1VbbEyamlyOePatqZtJcqGMTV1q3HJ/WhXvL61Kxck9Y5iegycUrYyiaNi4OR/L86XiBubR8sqsmNxzGDgYOTVSWlnDYPQ/zobxO0VKgcTILHHpEdajNlIR3MbVay6iG18wMjE+pw0nzETBI71G+u60oVWLbhJgwAF4njt9q0LdgjO5BP7qyfeTFWPYBOWdv9W334H8aT1kV9KwLQ2LiA4AnqSMSB09x+VQ0WkCTDsxKx/hjIH7WfoK1rdlMeQE+uePeibjcrMDGFkZ+hqUs7+/tlY4UYGpYeYSwBgZ9Ig/1zFVaTR5BYr3B5+47Ufqn/wAQwSORnjjsKpNhSZIP+k5M9arGf5RJQ3HPh4JuEYGSMiFfmI6jkfUVdoXNgBiTtIIYDEMuQY6yDz79qpVWEhXweh6/71HWakwNxgiIKkTg08W2SmkjT0niG7lDBJgkSO8buhrZ0WmW7aYR5kYsCMQpXt18wFct4b4s5uBZ/GWDZIBDACIBjlR966rwtGVi52AQVEkEgkYhec8Tnn6hpNr9ydLsZt1wphTMYJ6H2xxUTf8AaptY9sdDHPYkY/OqrtruIPp/KqJoRpkWve1Ra56U4tCP41X8k96bYXcYv71WwB5OaTgiq6ZIURT1prgB61EmmNGgDG2O9QNv1qRFMRRMR2GlSilWAWfSpBxQ63z2pfO/qaSioRHaaTL/AFFQS+e361IXj+6KARpPYfapQe1SW+Oq0QLXBjB68jvB9fSklKuRlGwYITiDV2o0pU7dynjIkAyAf2gD17VaLAhiSAF5JBj0GO5qFm6rzJyfMYkAA8D6VnINbFa2D1I+9RuaW7uACnvwSdoglj2WCDNWkWhy8f6h+nNaHhXip0z22YKwWYVpgy0nE8GIPfFTyTa4KYoxb3I3tEbZ/wAQNODBUj8jQ2r1AJGBgEdetdx8Qa468JqmUWQfICV3F+oUZ6SfefSsc+E2wd13zGIC8AT1aP0ril1UFGpO39/I6Y4JuVpUjkLV3p2Bp/7x5CfX7Vsa/wCGeW07R/2P/BuR9fvXNaq09s7LiFT2PX1HQj1FXxTx5Pa/8k8kZw5NpNQN6+inqe9Ts3ASxB5P34zWCmqM0bpHZyApAPc+ntWnipBhktlt8QzZ9O/Squ1Wazw5lG4upOcQQcCazzqGiCKMFqWzDN6XuieovkYBoXbOTmpLaJq9NMepAq6qJztOT4G0umLuqJG5jA+gJ/hXReE71Qq1z9qTOYI5g5OIFZfh+mUPm4OD0JzR10uP2VgN08pyTUpzvYZQfcvS8S7L1kkR1/lzUnJ6x/GsfUuQZhgRBn/cVsNfDAEKTOaeL2EnGipyR+yTVdxzxGKt+4oa+8SScVREmiu44GSYoV9avefvQmqvlj2HSqKOrwOsa7hja0djVR1Z7UPNR3VtTDoiX/3pqra+3eoupABgweDSS0WmBwJPtWsNLiht57n709VgmmrAs0FFGNogqbmaJMCIM8Tjmgw5Gak7SSTyTJrNSb5CpRS4v9xhUlY06irLKSQDgT+VM3W5JK3Qn6T/AFOeZzV1ncQFDQC05MAGMse2OtXeIaSVPl6eWJPHU9u1c+feufHJTidGSOhh9/xK41tkQEI2w3CByVnZuMeUCTjqfpGcFNGWbbiy0FtrMJAJAJWYLKMHkxNCC2c4OMnHFVi1vRJp9xwnt9x/CjdFYa44C+Y8nsB3ZjwPWh9JpzcaBXUeHaNreqtqYKOpkMFMhEYiQZyCelRz5VBPzTZXDi1O+1nSL46F09jTBki0GgjqzsWJzz+IgelVtb3AiT1zzmiw3lYAQBgRAme8cVFLecx+faf6ivAlO3q7nsRjSogtkgDHtNV3NBevLDWVZOzvbj3EEke4zRP7M8YEdeSOhoy/eK2hJIyokY5MDPrSapJqubDJJo4rxT4NKCQyKx/Da37pznzkCMHgz71jWPD7tpwSuP8AMrc4/ZJrufi23Jt9Btbj0IrjN3+IsmM5Pb1j0ia9Xpc+TJj/ADO/kcWbFCD2G8T1ojauec9prGLGj9dYVXYKZH25zVdvShklCTcBbckD8AE70M+brKxOJ447sajGJy5JOTB7b1cCe9UKRNXpTSBFvyF2Aq7SwzBye84x0xR9ht7bFIyc+wzPfpUvD7rbFB4Ege3/ADTm4BmACp/EAJz9K5JSt13OhRpWCay2VbbMx+dEWvEkKhXIVgAMkgEDg8QKH1JVmJMk95I9+tZmt0uRskk9+n1q2Ou5HKvBr3Ht87lI9DNZeq1O4+g4FXeH2kTdvG7ykk/yB+1Umwq3MZXcMHP0/rtT61bQqx0k/tFJddrBh5iRB7Rzj7U1u6EyVBBBif1HtRfiyozAqrKYzuwTGJ9qJ14tnTWz+2TBHQRwQOmBW18bcjaed+DJsk/iAwsE9vrUWvG4xPJPNHaHUhFIKq092C7Z5Yfve1CaV9rgjv8AT2PpTp87CNLbf9yq9dYeQ8DgdM9RU7th1XdnPPOPertY7OZIzH7IIH0x7VO5cJt7czAEf81tT2+oNPP0M2TSon5R7fmP501PqRPSzpP+kIerff8A2pz4SmPMRPHH8q3WvKny/wD0oYWN/wAwksq3HJkb25IBPHpHFcxrdSZkWxIaTLPkdEHmgD1icnNebCWWT9x6OSWCP6S5fD0JhXJ+k8Vba0vy3Bktz0joes1kvq4fdEAkEqDjngHJHvWxqPELTsStsrLHajecKp6Scnrk+lUn6qXNpkoSwvhU0WNfJwRtwYMjr7Vy+qtFTtma6y3tx5VH0HH2quyv+If+ePSp4svp3sUyYtaW4Fpr4Gm2Z3RxnufTsaA0yON3+Gx3LA8p+/pXVoDtGcTjHaKsk5kjHOMfSprqauly/vsM+nurfBy3hmmupcDG23/ieOetdDo2d9TaJQptDzMDlSKLkxmT2x65zV2kk3VnJhuRUs3UOaba7MpjwKGyfcPRAAxByTme+PtUFt8jmZ6/er0tEK8xkyIHSR+dQRGz0JmMd+PevPvnc66HW0IEgQIjEj0itD5u1VLDEDpOTiaFW2Ywc9SJ+vtR7WtyDO38Mkc4zFSm1avyEx/iPTG41tZ2naw3RIAx09qxV+Ekn/3ifXao/jzXW+KW4uIR0DRP071S1sMAOczGfpEVXF1M4RSi6QksUZ7tGDa+E7MiTeYnttH/AOpmo634T00kD5wyBmOveUroQ4x6kiBngf8ANTuMA7c5IHGOF9aaPV5r9zBLBj8HF3vhK0GAW62THmA/gKK0/wAK2wyedvNIMKn7sjpxXVeK6JUSyyGWZS7Axg7ioiPahHDnZJxOMn90jj6fnV5dVlqnL7/gnDDB7pHM3fBoHleMjkfnIIoZvCmJ/Ep95HAn1roH05iBznn60Tb8MJTf6xyfp+dVjnkuWCWOPg4tvCWEMAgzHJ/Qit+x8EXmQNvtQRP4mmInPk7fpV2q8KYbh+5k57j2/qK6JFc7CASNgXGMyO/OAaObqppKmiccK3OYHwO4ki8ggdA5j7MKq/8Agrvd94tn75eus1tpjcG1cAcnHJ7R0rD/ALgvznf5gJH4Rug7gRu3DGMH7iueHVZZfr+iKSxRX6TLf4Rsz5nMzEF1BPXAmeB68U6/Cljnkf55I7yORWxfsb3Vw6DawaN2cAj6cmkLUBvOhkk88Tnmm/EZa97N6Ub9qMm58M6dYMIRgbpLDPstDajwawtxYQEEdCR9ehrduWFKbA+JBn2jt7Vma4gPbhpxHXoBTwzTb9z7ivHFLhdhW/DNM2BbWfUE8dM1W40yXFt/KTc07YtqRjuelG6S0FYncTM424znFR1OgRri3W37lPl8pAH5ZoKa1VJuq+PJnB6dkrIm1b/+mv8A4L/KlV5Ho/2P8qVT1MpSM74t8Ts3CvygBIG5wyFpjKsinA4gk965nUoSxHbggyGI6hhyD3rX8Z8PKWbOoNgW7d13+WNwMqsEs7TJYkxEQB1nBx7viCtMAr2zOPoBNexjhpX5UeROVvcp0xCurMBAIwZI9yBkxz9KvF1A4Id3I5JwTBwBM4gDk0E7Fsz168+80wt1dxvkkpNcHT6G+pnG7ysO0E4BPsabQk7z7mhfAQpPJ3HpA/X+FaGlUqxMHBP6V5+Soto9XC9UVJnb6v4fu6bR3GuqAXe0VMgsBngz68UB4jr0N629tcCwiEQR5gu1vf3qHietd9NZQ7iQHP8A9xoz9KGsWywdsztiODzzJ6ZFckppLYooPmXxBN/kOMSfvI60To83Uns3p+X1rL17FJzzMLkmAOYHtVngusLagEnAV+QfSKMoN4214GjJaqOkFrajTyTOOxIAP5Ura84GZ75n61gpr2+ad7GJI9IDY5/rmte1dHQyYnnMenauSeOUee5eElI67wb4fa7bkARge3FVeL+HG35MSCJ7czVHw34/cRwsnaVc8gjyoxB98VVrvEvmeYuCSR1E8/yqc4xUYtXqv5EEsryO2tJHXgEr1wao0+nOIEmMiYx7zU9XfEjzDjAnrNWWNZG0zEkAnHEgnP0rnjqSVHRK1AgliFAIAOBGTkDME88de1Q1VrLLH7pOeMDEVq6IBlDFgDiCYmYzQXiF+2rMJyGU+kgAgj7Cjjk3Nol6lugPxDw1kS0xIhwSOZwdpnGOKf5GF/zDj2NNrNazi2GJKCQmIESSdpjOZq8XEIENJkYkT9qrl2aopBvTuDabRy+3p/X867fRfDM2Vn0OfuKwdHsLYzg8c9IjvXZaPxUC3BOVUH6THH1rt6eMJS/qXVPg8/rMmRJemcj4l4PBvADO3HuAZoF1t2lTfbB3si+zMYBNb1r4vW291LiDqZOSRGJ79PvQdjX2L+3yptI3BiyiGBEDb3kxjqI6it1ONRxxlyZZZx9y8GHf1lpWCtZkFwgO0fiO7oASfw8etD+NWtMqxdVRJQeTarE5IHBkY49aP03gl65N5rQdsNbkiJyeGiBJ7VxXjnhuous06e4GSd26cEmYEc4jqZjsBUMEISn7qrnf/Y8syaaTt+CR8VS25thmtpugkeY+UZPRsmRGM/nv6LXfMChQ22PxEbeCR3k8eua4HQalLe4XbRYmNp5Cwcyp561r2viO4pRLIhApUABQDuaQ2xRzJPcmfSK7s/S6lUVv5YsM9O2/kdYx/wAUIzkMcKNsjlVMvvBGWHQ988VkeNkhrf1/h3reFyFDOiFlglyqEgmMqWkqJUHB6VjeO2yQjQJ3fvZ+1cOJrUv4OiV07HsXzxjr3nEesdaqvasrcC4IMcz6DGfWtHT6QgA7VmOZG7PrFK54fuM7FJ6EkH7SMUVOGrjYLUq5Ay1NRfyG/cH/AJUqFo1nF+G6vS4fV29yokJbRmUO3WTyD1ngznMUL4vsdnvWLRtabeqwXa55z/3MN3BnPT7UDegyY+3HtmqiGIjgEzHSe8d4r6CMUnZ40pWEOygEKsqciWBI6HcQAeQcQOlDNbGJMekVe721RcOLkDJYRydxVQo6REk8HNCPdnsfX+v6xTxQslRq+FNctv5U3HsJJI5xHT1rrPDrPzPMi7i0mJzAWT9oJ+lcp8OeLCzcVmGZy0mShXaEg4gczz+ldna8XQtushflAvufeywEXMyPwkY+vXivN6yM9W0fn/Y9Po5RUHv8jQuaQwsZhMQeskx+dF/JtLZAJ2FjBJMmRnHAH60N4F40urULbssrjcQdwO4HgD/KQT/qo7UaC7sXcjcw8jmF7x39q8fIpRlpm6a+/v4nXqjNbM57X6a24chtxRWcJx+EAmSekiM0H8P6My1zaAApI3MMY5gAmtLXaZLYuEKxJjZtDGRtzMDv371heHX9jEOpG9CGG3PII54zn6V3QbljaiScNMty5LPnkruE8Se888x/Oup8MU3FJKFQIE8ZIyAeI561Z8MeEWrlp7juwYBflgDHXduwekdRXXajwZfkgQRelSqqcgH29KjmUsu0e3x4+H7vwS9b03X3/wCHLWdDtYzOFu+uDbb/AH4peHpIEjIE8dox2rW1fh/y2UG4z+Ri4aCVO0yJmQB/Gib3hFq06lXDIyyTkgMeDGTXNKGTS2+1fUaOdL5ozvEdAvkMCd3YdjRuh0ALKp+taeu0eEGMMP0NF+G+HhjB4iRgjn/muXHCeRxilZzy6z+nz5BrGgEQRWN414YvzSVAH4egzAWZx2mu2Gixgis7Vae2T5mVTySSBhRk+2cmumPRZ8U0pLd8HLg6prJbON1q7ls24gWyYJ67mZieMc/lVjX9P5AlxLjOyhQrLJg5IHbB+1cd8UfESXrhWwl2bUkPafacHMmD5cAzPWuc8ONxb1u4iRBZkALQArECX5jdI/XBrt/AyyR1TdOuPlseg8vCiex/KVVLDseen1/riue+K9Q9qXVyJUGN6ydhnhhgDzGAf5VueE3bhshr1lrbAEspE4BOenafrXK/Fnw/aH+JevXAgBeCwI/EMLuM5k4E80+ClKn/AJFb7mRqfFi7l7sRcgYJYbYxw3J2jk8j6UVrfBj8hbtpSwCsRckggBQ8kZgwTABkfasrX/E9iUVbKMqGCCNykL+40g5xBI6elG6341Jtrb0qskrsUb5EBIYsk7VO6e0xieD2Thk20olKfhhWg+JHi0vlVVYGVchip3CWgwVz0kjafWOn8b/tA0g2iwfmllfcolCAymAdygTkkiZxiTXj+t1dxmlxtyonbA8g2gRx2wO3rWr4nYtJam3e+ZqAzLekqQCCV/EwDTKyBnDQeMiXR49cW/p/f7ROVSd+DofiFdPfVf7nbNuHRXEKv7DODMmRhsmf58t/0XUhfnKjRP4xETjjaefMp9iDWY2uuRtPk3ENEHJIIDScwVbvXYeBaO6yINUzWdKwDIZlWLHarBJ4J6wBzmqaJdPDm1/LFTjN1uZ1/QaspaS410pcA+ShuYJAVjtLc8cdJHSuw8R0xW1Zm09oKqqBc/GSN0lh/HrzWhpPCdR8prGnW2drRbLEyFUiSDtx6EnnvVd/wq7b05S8YdX3ETJYNJwT6k8D7V5+TqNaW1K6OiMVHvuV2rN0XrMb/klLm8jdsBIJE9JmPyqzxXSOWT5Jb8dvdt3YSTJMdK09NpLhRWW28AZMTEDvGeKttWyy7ywAUxO2eQPWuT1WpJ12r9yzqnuA3bI3GCOT09aVXG6nS6D7If509CpDeojwi54juwDHb2+tSDMVwf41jVJGI4JHtivsPRXY8PWzYtaeeYmM9TVVtipBAH1E/egrescftffPPvUl1zDtS+nI1lxzwI/lW14bqWRLi7ZW4OnlhuhBGSBnynHXkA1h29YOoI9q0NPcsFfx7WnMgiPbvU8sW1TQ8JNO0dD4TZuJcTbdKuAp2vA/DkKpOGBwAAcz6V7F4T4t83kBru0brQnapllL7lLLtMcyfwxzivGdMswEf5v70Mpwew/jWwmjMLDsoA2mSQY6/wBeleP1MFN7nbGHqRo9YTWFiyBVVlncW8ygD9pcg3BxxEZmCIpk3vyi23EQpWSx6GRwmOmfY4rz/SabUBkb5rhBwC5jacEKOgPWug0vi2otlFuxegsyvtbfx+EmY6/lXnSwRXFMzwNe06/Sqcy0NOVjyx0AnJH/AHd54/DWro1AyRn2Egx6UJbYb0/yMfzSgdd8U6exde1cYq5AYeUkQVgZHqDXodDSkpNnA1KbpIN8X8Pt3GDMs5APIkMQpmD2JFCjwe3wghTMQWFF2PiPSOJF9P8AUdv/AOUUZp9bacSlxG/ysp/SurN0MMsm9S332o2vLFVugS3o4EAjmecz9aut6EdSx4jPERgfar3I/oVUWrk9LDi5V/MnqZcbQ9a8u+Pr125dtJdVLIuMwsqxl2+WUJuPsO2CDAWf9vSLlwBSScAE/avCfGtRZ1uo+ay3Au8Sslh8ssZcRJzt4GOAD3rrjOSpUl43/bY6eki22y/Q6DTNL3b1kXH+WItj/BssQCA22J4IIB5J7TWbf8atW7wbTt/hLuQoEyJA3FdzHyyozM4Hen8N8W09iVChgz7bltiWtlFP45jkbmjaeB7Ct2/r9BcuWxp7KI7oxZ2ACnaUMo0g7oDDgGJPSmdqT1RbX0Oy90kwzwP46NtEs6kqmxCrs5MvuMHyEeXKD33HAisL4u11nVuHd9os70Nu3LbyJKsrKCgUxzMx0FZ17xjTs5/vNo3EDbR8uASoJn/EmS5mZBA8x965+3q7SOVHzfls53EFPmNZ/ZTiFbbgkcz2xV8eHfVTT++CcqW3Y6S18L200Z1bXEZVuhWtkujndwhJUwxGcd/SsG5o2RwLiPbIiJTvmcwIz0rf8N/tKuWLJsJYtm2hY2DclriE7oLEmHPm5j71nWvjrUyxuOH3fsuquu7MAhgfLDMIFVrN4+v+iacBvEr/AP6dLT72VWmVW2u1yIhiAWmJwY6VgsonEjoJj/iirGuNy6zubYZg34t6puYHMLyeRn9/rVWoCMT8sMogSCFyfSIgScATxVIR0bGm9W6KihUTt6TMYxA5+o+pFdz4b4iuk0qPNrUF2AOLpNu3keVzgZOcdgZBFcz4J4h8h5uKzbRAQttUA+YyCO5GPf0ojXfLvMLdplRJmTCgY3NBaSfMxMA9IGKjmWt6ZLbz5GxpJWufB6L8OfHyI8wIZMkCSSjNCwIjy9/3QeDXT+M+IjUfLeyVbjccxsMHBI5zyJrwjSeGOZg8CWIOQCOwzwf4Guz/ALPjqQSNzG1GJYlROZHmzP8ACuHqcKx4moS28Fcf5pqTVM9d8J8XHylGweVY57Ynj0rnfEmLJeCrFsm4zkGGUBZAWcTjFYOn8TOQjA7SwaGnK/imJomzrWa3cVYIuBhPMSCM4xmuLJlyS0qXCKR6dQtx7hHhvi021KISuYJOmTqcbQ6xHHA4pVy9vwa6ABvtH3sgn77aVXuHn/sHo/D7/k8cp6jT19UeQSBp6hUhQCPFOBTCnBoBHAo3S+KXrZBS7cEceYkR7HFBzTzStJ8jJtcHS6T431SAAm28MDLoCcfs+UjH8q6nQ/2redDe0qkL1tvBnIJAYRHGPTmvMxUhXLk6PBPmJVZZ8We4af8AtY0jpudb9q7t2wEW4vmKyQwIkY6gHHHSgPC/FrGr1m67fBVmUAsuw7QI5IAX615JbFH6XUleDSR6HDH2qhoT08HvHxN4PYJPyriKgXzbNrkECRO3NcRe8PWfITwfxEhSRwT29q4DVa5iZkg9wSDVFjxa8ghbtxR23Ej6Tx9Klk6K5Nxe3grDPpVM7ZL2oQ+S849nYZ7CKLT4k8QtifnXPZvPj3afWuHtfEt9V2hlIBH4kE+xiMUfp/jFwAGsow6+YgHrgEGMwevFTl0k/CY3q45cnXp/aNrViTbf/MkT/wCJFczrfGS4wi22KwzoWl8mS0nJzg+goLVfENt4i0y5zwY64zmgb2vtk4OPUEfwo4+m0v20RlLQ/wAp0nhfxTbtJFzSWnbyANJUbFgwVzLf9x/lBdn4k01xLiXdO/y2tFQqPG25IKuHPBHHHb2rjfmqxHmUDvI5/wCIpXr4A2pke/J7n/an/Dxu63Mssq3ZDUuS35fT19e9U3AMTgduvr+dXKr8BeeInpIP6VBrLc4GY9celdSdCO2Du+AAKht+tEMkGCZgx9u3eq7jAcCKdPwTfxIhetHeF6zY3mUOAGhWnqMEZ/UdetAWrhJ/rFWbhmMEfrWkrVMMXW6NHxXULdvPcVAisVhQBtEKoMDjJBMevSqLFvkBiJ6Dr9uaFLscnE09tzOOZnFIoUqQdW9nVLZ+WLb2lZyAJ3IWXfJmNy/hKxiep7U3/WGhoIDNAcK0FuYJTMjniImPSsqx4tdRQpuXCo/Z3kYP6e9dFofjNLQWNJaDKZQgKBMRuwMH271xTxzX6b+Z0LKuzo6Pwv4OizvS4TcuW1lCQoAYDchAYnuMiuk0fhJtW1XbuCrEyeep4rkrX9pSf/NtMBPOGx7UVZ+P9CTmR/oI+0CvOyYepl7lfyKLLp2s6JrLT+H+vtT1lr8b6CP/AHmH1f8A/mlU/Qyf8fob8QeA09PSr648sQp6alQCSFKlSrBJCpLSpUoxIU4pUqAS5auSlSoIdCbke9Utx9aelSvkJRTGlSphBbj3q2wZOaVKs+ArknHNUOKVKliFiGpfb+NsERk49u1a9rKSeZOfpSpUuZJDQewGf2qHBwf660qVGJJ8kQcn2/jUtPyfpSpUz4FDAOfaqtB+L6fxFKlUuzH/AFIdj5j9f1oqzx/XalSoT4DH3AWqOR9aWr5/0/xpUqddhH3KhSpUqY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8" name="AutoShape 6" descr="data:image/jpeg;base64,/9j/4AAQSkZJRgABAQAAAQABAAD/2wCEAAkGBxQTEhUUEhQWFRUWFRUXFRcXFxcXFxgUFBgYFxcVFxUYHCggGBolHBUXITEhJSkrLi4uFx8zODQsNygtLisBCgoKDg0OGxAQGywmHyQsLCwsLCwsMCwsLDQsLiwsLCwsLC8sLCwsLCwsLCwsMCwsLCwsLCwsLCwsLCwsLywsLP/AABEIAMIBAwMBIgACEQEDEQH/xAAbAAABBQEBAAAAAAAAAAAAAAAEAAECAwUGB//EAEEQAAIBAwMCBAQDBQcDAgcAAAECEQADIQQSMUFRBSJhcQYTgZEyobFCUsHR8AcUI3KC4fEVYpIkMxZDU6OywtL/xAAaAQADAQEBAQAAAAAAAAAAAAABAgMABAUG/8QAMBEAAgIBAwMCBAUEAwAAAAAAAAECEQMSITEEQVETMmGBofAUIkJxkSPB0eFSsfH/2gAMAwEAAhEDEQA/APJYpAVKKcCiEYCnp4pVjCp6VOBWMKnpAU4FAw4p6apCsEaKlFOBTgVjEakKkFpttAxIVLaKZRVgSgEc2REiqyRRiWopG2p5xS6hqAC1Ka0H0ikeWh2skDiipJgaB91NuqTCmmmARLU1TFsmnS0TWMVxSdKMW2OtPtWl1BozhbPan2HrijNwFD3CKKdgorSJzVxuCh6drZHSs0BMm7ih2q23bmoO1YzK9vpSqe+lRAIU8UhU6ISEU8VICnisYhFPFSinisYiBUop4qQFYxECnAqQFOBWMMBUwKdRVlu3PNCwkFWirKJ1mmVVp4AM0j3GRYDb/dNRFyPw1G5cngRTGhRrCGUeUht0gFpG2G6qMmR649qV1esVFGOP66kUrgoJDMiYjGKpuofUiiAV9qvt3MZ4rXQOTM+UegNL+7mtP5i9/tVVy7HFHUzUgFZFQ+aavuBm6VE6U+9Nt3FKvnmq5NW/IM8072CODR2BuDkd6aBUmWkKIBTSNsnrSYUxNAJGCOtV7ZqTRSJ7CsArKUqfYaVEw8U4p4pbaJhCnilFPWMOBTxSFTUUAkQtSAqe2pBa1mIkYpKtSimigYcLUhUQKmFrGJDNEWbYPc1QtF2XPQCkkMi9LIHKGsrX68q7KiqAO43HicDj8q11t/8AcPaazGvWVvMb6ll2XAAsA72TajcSYJnPbpUZNlopPkztJrbqTAJVySdwwT1Ibp0/Ktew+5QYienP51K34zo2W4p04tA6e6qwSd14ix8pm7FSl1p7vFF2QHRSqqkj9kEA5PmgkwSI4gelCM3dUGUFpsEFuma1RxsULdtRVkyLQKw7VEirDNRuXCec04pEggfi+lV7zSimIo0AYk0qeKmqCsYHNNVrrUKwBts1XcSrmYdqiblDcJWLdPtJFS+Yaibprbm2IkelKm+aaVYFokFpBR3pwakR60Rhha7VIWDUkf1ptxobm2GNo0gKkvvVqg961moZKsUVJbZ6n86mFPH6UuoNEflUzWoq4A9qsCA0NQaBVA6imA7UWNP3oiyBwBHbj+NBzoKiCWdMTmJ9P+KmVgE4WMkkwBFHjyglzC+YkjAAWZJ7cVyXjPiL3iCZFvOwd4xuPc/pSKbYzikG6n4hAEKoYifNkD3gc/lWFduliWPJMmp2tOWBI6DHqcY9Mdfap6HRvdO22pYxwI/jwKNxSsyi26KufsPyFbPgvjXyl2ONyzIPVZ5x1FA6jw25bncuByQQ0e8HFC9YpU1Lgppa5O3/AL0riUIIPaoHd+6ftXJ6PUFGlfqOh9DXW6a+l1AySJGZJJBHIMUboRxBbyHtVJt+laLMcjcDgd+YyPpQsjrNOpCNFCgrxSdp5zVq4MiftTOwPJ/LNNYoIRUd1EPazAP61UVIzFG0Cil2qs0Q6HmKq20UwUVVGrWFRIogIVGamaiRWARmlSilWMXAj0pBabeKYyaWylFwWkPaqSTTTQsNBv6VYooJLse1TF30NKGgoW/6mnNs1VbbEyamlyOePatqZtJcqGMTV1q3HJ/WhXvL61Kxck9Y5iegycUrYyiaNi4OR/L86XiBubR8sqsmNxzGDgYOTVSWlnDYPQ/zobxO0VKgcTILHHpEdajNlIR3MbVay6iG18wMjE+pw0nzETBI71G+u60oVWLbhJgwAF4njt9q0LdgjO5BP7qyfeTFWPYBOWdv9W334H8aT1kV9KwLQ2LiA4AnqSMSB09x+VQ0WkCTDsxKx/hjIH7WfoK1rdlMeQE+uePeibjcrMDGFkZ+hqUs7+/tlY4UYGpYeYSwBgZ9Ig/1zFVaTR5BYr3B5+47Ufqn/wAQwSORnjjsKpNhSZIP+k5M9arGf5RJQ3HPh4JuEYGSMiFfmI6jkfUVdoXNgBiTtIIYDEMuQY6yDz79qpVWEhXweh6/71HWakwNxgiIKkTg08W2SmkjT0niG7lDBJgkSO8buhrZ0WmW7aYR5kYsCMQpXt18wFct4b4s5uBZ/GWDZIBDACIBjlR966rwtGVi52AQVEkEgkYhec8Tnn6hpNr9ydLsZt1wphTMYJ6H2xxUTf8AaptY9sdDHPYkY/OqrtruIPp/KqJoRpkWve1Ra56U4tCP41X8k96bYXcYv71WwB5OaTgiq6ZIURT1prgB61EmmNGgDG2O9QNv1qRFMRRMR2GlSilWAWfSpBxQ63z2pfO/qaSioRHaaTL/AFFQS+e361IXj+6KARpPYfapQe1SW+Oq0QLXBjB68jvB9fSklKuRlGwYITiDV2o0pU7dynjIkAyAf2gD17VaLAhiSAF5JBj0GO5qFm6rzJyfMYkAA8D6VnINbFa2D1I+9RuaW7uACnvwSdoglj2WCDNWkWhy8f6h+nNaHhXip0z22YKwWYVpgy0nE8GIPfFTyTa4KYoxb3I3tEbZ/wAQNODBUj8jQ2r1AJGBgEdetdx8Qa468JqmUWQfICV3F+oUZ6SfefSsc+E2wd13zGIC8AT1aP0ril1UFGpO39/I6Y4JuVpUjkLV3p2Bp/7x5CfX7Vsa/wCGeW07R/2P/BuR9fvXNaq09s7LiFT2PX1HQj1FXxTx5Pa/8k8kZw5NpNQN6+inqe9Ts3ASxB5P34zWCmqM0bpHZyApAPc+ntWnipBhktlt8QzZ9O/Squ1Wazw5lG4upOcQQcCazzqGiCKMFqWzDN6XuieovkYBoXbOTmpLaJq9NMepAq6qJztOT4G0umLuqJG5jA+gJ/hXReE71Qq1z9qTOYI5g5OIFZfh+mUPm4OD0JzR10uP2VgN08pyTUpzvYZQfcvS8S7L1kkR1/lzUnJ6x/GsfUuQZhgRBn/cVsNfDAEKTOaeL2EnGipyR+yTVdxzxGKt+4oa+8SScVREmiu44GSYoV9avefvQmqvlj2HSqKOrwOsa7hja0djVR1Z7UPNR3VtTDoiX/3pqra+3eoupABgweDSS0WmBwJPtWsNLiht57n709VgmmrAs0FFGNogqbmaJMCIM8Tjmgw5Gak7SSTyTJrNSb5CpRS4v9xhUlY06irLKSQDgT+VM3W5JK3Qn6T/AFOeZzV1ncQFDQC05MAGMse2OtXeIaSVPl6eWJPHU9u1c+feufHJTidGSOhh9/xK41tkQEI2w3CByVnZuMeUCTjqfpGcFNGWbbiy0FtrMJAJAJWYLKMHkxNCC2c4OMnHFVi1vRJp9xwnt9x/CjdFYa44C+Y8nsB3ZjwPWh9JpzcaBXUeHaNreqtqYKOpkMFMhEYiQZyCelRz5VBPzTZXDi1O+1nSL46F09jTBki0GgjqzsWJzz+IgelVtb3AiT1zzmiw3lYAQBgRAme8cVFLecx+faf6ivAlO3q7nsRjSogtkgDHtNV3NBevLDWVZOzvbj3EEke4zRP7M8YEdeSOhoy/eK2hJIyokY5MDPrSapJqubDJJo4rxT4NKCQyKx/Da37pznzkCMHgz71jWPD7tpwSuP8AMrc4/ZJrufi23Jt9Btbj0IrjN3+IsmM5Pb1j0ia9Xpc+TJj/ADO/kcWbFCD2G8T1ojauec9prGLGj9dYVXYKZH25zVdvShklCTcBbckD8AE70M+brKxOJ447sajGJy5JOTB7b1cCe9UKRNXpTSBFvyF2Aq7SwzBye84x0xR9ht7bFIyc+wzPfpUvD7rbFB4Ege3/ADTm4BmACp/EAJz9K5JSt13OhRpWCay2VbbMx+dEWvEkKhXIVgAMkgEDg8QKH1JVmJMk95I9+tZmt0uRskk9+n1q2Ou5HKvBr3Ht87lI9DNZeq1O4+g4FXeH2kTdvG7ykk/yB+1Umwq3MZXcMHP0/rtT61bQqx0k/tFJddrBh5iRB7Rzj7U1u6EyVBBBif1HtRfiyozAqrKYzuwTGJ9qJ14tnTWz+2TBHQRwQOmBW18bcjaed+DJsk/iAwsE9vrUWvG4xPJPNHaHUhFIKq092C7Z5Yfve1CaV9rgjv8AT2PpTp87CNLbf9yq9dYeQ8DgdM9RU7th1XdnPPOPertY7OZIzH7IIH0x7VO5cJt7czAEf81tT2+oNPP0M2TSon5R7fmP501PqRPSzpP+kIerff8A2pz4SmPMRPHH8q3WvKny/wD0oYWN/wAwksq3HJkb25IBPHpHFcxrdSZkWxIaTLPkdEHmgD1icnNebCWWT9x6OSWCP6S5fD0JhXJ+k8Vba0vy3Bktz0joes1kvq4fdEAkEqDjngHJHvWxqPELTsStsrLHajecKp6Scnrk+lUn6qXNpkoSwvhU0WNfJwRtwYMjr7Vy+qtFTtma6y3tx5VH0HH2quyv+If+ePSp4svp3sUyYtaW4Fpr4Gm2Z3RxnufTsaA0yON3+Gx3LA8p+/pXVoDtGcTjHaKsk5kjHOMfSprqauly/vsM+nurfBy3hmmupcDG23/ieOetdDo2d9TaJQptDzMDlSKLkxmT2x65zV2kk3VnJhuRUs3UOaba7MpjwKGyfcPRAAxByTme+PtUFt8jmZ6/er0tEK8xkyIHSR+dQRGz0JmMd+PevPvnc66HW0IEgQIjEj0itD5u1VLDEDpOTiaFW2Ywc9SJ+vtR7WtyDO38Mkc4zFSm1avyEx/iPTG41tZ2naw3RIAx09qxV+Ekn/3ifXao/jzXW+KW4uIR0DRP071S1sMAOczGfpEVXF1M4RSi6QksUZ7tGDa+E7MiTeYnttH/AOpmo634T00kD5wyBmOveUroQ4x6kiBngf8ANTuMA7c5IHGOF9aaPV5r9zBLBj8HF3vhK0GAW62THmA/gKK0/wAK2wyedvNIMKn7sjpxXVeK6JUSyyGWZS7Axg7ioiPahHDnZJxOMn90jj6fnV5dVlqnL7/gnDDB7pHM3fBoHleMjkfnIIoZvCmJ/Ep95HAn1roH05iBznn60Tb8MJTf6xyfp+dVjnkuWCWOPg4tvCWEMAgzHJ/Qit+x8EXmQNvtQRP4mmInPk7fpV2q8KYbh+5k57j2/qK6JFc7CASNgXGMyO/OAaObqppKmiccK3OYHwO4ki8ggdA5j7MKq/8Agrvd94tn75eus1tpjcG1cAcnHJ7R0rD/ALgvznf5gJH4Rug7gRu3DGMH7iueHVZZfr+iKSxRX6TLf4Rsz5nMzEF1BPXAmeB68U6/Cljnkf55I7yORWxfsb3Vw6DawaN2cAj6cmkLUBvOhkk88Tnmm/EZa97N6Ub9qMm58M6dYMIRgbpLDPstDajwawtxYQEEdCR9ehrduWFKbA+JBn2jt7Vma4gPbhpxHXoBTwzTb9z7ivHFLhdhW/DNM2BbWfUE8dM1W40yXFt/KTc07YtqRjuelG6S0FYncTM424znFR1OgRri3W37lPl8pAH5ZoKa1VJuq+PJnB6dkrIm1b/+mv8A4L/KlV5Ho/2P8qVT1MpSM74t8Ts3CvygBIG5wyFpjKsinA4gk965nUoSxHbggyGI6hhyD3rX8Z8PKWbOoNgW7d13+WNwMqsEs7TJYkxEQB1nBx7viCtMAr2zOPoBNexjhpX5UeROVvcp0xCurMBAIwZI9yBkxz9KvF1A4Id3I5JwTBwBM4gDk0E7Fsz168+80wt1dxvkkpNcHT6G+pnG7ysO0E4BPsabQk7z7mhfAQpPJ3HpA/X+FaGlUqxMHBP6V5+Soto9XC9UVJnb6v4fu6bR3GuqAXe0VMgsBngz68UB4jr0N629tcCwiEQR5gu1vf3qHietd9NZQ7iQHP8A9xoz9KGsWywdsztiODzzJ6ZFckppLYooPmXxBN/kOMSfvI60To83Uns3p+X1rL17FJzzMLkmAOYHtVngusLagEnAV+QfSKMoN4214GjJaqOkFrajTyTOOxIAP5Ura84GZ75n61gpr2+ad7GJI9IDY5/rmte1dHQyYnnMenauSeOUee5eElI67wb4fa7bkARge3FVeL+HG35MSCJ7czVHw34/cRwsnaVc8gjyoxB98VVrvEvmeYuCSR1E8/yqc4xUYtXqv5EEsryO2tJHXgEr1wao0+nOIEmMiYx7zU9XfEjzDjAnrNWWNZG0zEkAnHEgnP0rnjqSVHRK1AgliFAIAOBGTkDME88de1Q1VrLLH7pOeMDEVq6IBlDFgDiCYmYzQXiF+2rMJyGU+kgAgj7Cjjk3Nol6lugPxDw1kS0xIhwSOZwdpnGOKf5GF/zDj2NNrNazi2GJKCQmIESSdpjOZq8XEIENJkYkT9qrl2aopBvTuDabRy+3p/X867fRfDM2Vn0OfuKwdHsLYzg8c9IjvXZaPxUC3BOVUH6THH1rt6eMJS/qXVPg8/rMmRJemcj4l4PBvADO3HuAZoF1t2lTfbB3si+zMYBNb1r4vW291LiDqZOSRGJ79PvQdjX2L+3yptI3BiyiGBEDb3kxjqI6it1ONRxxlyZZZx9y8GHf1lpWCtZkFwgO0fiO7oASfw8etD+NWtMqxdVRJQeTarE5IHBkY49aP03gl65N5rQdsNbkiJyeGiBJ7VxXjnhuous06e4GSd26cEmYEc4jqZjsBUMEISn7qrnf/Y8syaaTt+CR8VS25thmtpugkeY+UZPRsmRGM/nv6LXfMChQ22PxEbeCR3k8eua4HQalLe4XbRYmNp5Cwcyp561r2viO4pRLIhApUABQDuaQ2xRzJPcmfSK7s/S6lUVv5YsM9O2/kdYx/wAUIzkMcKNsjlVMvvBGWHQ988VkeNkhrf1/h3reFyFDOiFlglyqEgmMqWkqJUHB6VjeO2yQjQJ3fvZ+1cOJrUv4OiV07HsXzxjr3nEesdaqvasrcC4IMcz6DGfWtHT6QgA7VmOZG7PrFK54fuM7FJ6EkH7SMUVOGrjYLUq5Ay1NRfyG/cH/AJUqFo1nF+G6vS4fV29yokJbRmUO3WTyD1ngznMUL4vsdnvWLRtabeqwXa55z/3MN3BnPT7UDegyY+3HtmqiGIjgEzHSe8d4r6CMUnZ40pWEOygEKsqciWBI6HcQAeQcQOlDNbGJMekVe721RcOLkDJYRydxVQo6REk8HNCPdnsfX+v6xTxQslRq+FNctv5U3HsJJI5xHT1rrPDrPzPMi7i0mJzAWT9oJ+lcp8OeLCzcVmGZy0mShXaEg4gczz+ldna8XQtushflAvufeywEXMyPwkY+vXivN6yM9W0fn/Y9Po5RUHv8jQuaQwsZhMQeskx+dF/JtLZAJ2FjBJMmRnHAH60N4F40urULbssrjcQdwO4HgD/KQT/qo7UaC7sXcjcw8jmF7x39q8fIpRlpm6a+/v4nXqjNbM57X6a24chtxRWcJx+EAmSekiM0H8P6My1zaAApI3MMY5gAmtLXaZLYuEKxJjZtDGRtzMDv371heHX9jEOpG9CGG3PII54zn6V3QbljaiScNMty5LPnkruE8Se888x/Oup8MU3FJKFQIE8ZIyAeI561Z8MeEWrlp7juwYBflgDHXduwekdRXXajwZfkgQRelSqqcgH29KjmUsu0e3x4+H7vwS9b03X3/wCHLWdDtYzOFu+uDbb/AH4peHpIEjIE8dox2rW1fh/y2UG4z+Ri4aCVO0yJmQB/Gib3hFq06lXDIyyTkgMeDGTXNKGTS2+1fUaOdL5ozvEdAvkMCd3YdjRuh0ALKp+taeu0eEGMMP0NF+G+HhjB4iRgjn/muXHCeRxilZzy6z+nz5BrGgEQRWN414YvzSVAH4egzAWZx2mu2Gixgis7Vae2T5mVTySSBhRk+2cmumPRZ8U0pLd8HLg6prJbON1q7ls24gWyYJ67mZieMc/lVjX9P5AlxLjOyhQrLJg5IHbB+1cd8UfESXrhWwl2bUkPafacHMmD5cAzPWuc8ONxb1u4iRBZkALQArECX5jdI/XBrt/AyyR1TdOuPlseg8vCiex/KVVLDseen1/riue+K9Q9qXVyJUGN6ydhnhhgDzGAf5VueE3bhshr1lrbAEspE4BOenafrXK/Fnw/aH+JevXAgBeCwI/EMLuM5k4E80+ClKn/AJFb7mRqfFi7l7sRcgYJYbYxw3J2jk8j6UVrfBj8hbtpSwCsRckggBQ8kZgwTABkfasrX/E9iUVbKMqGCCNykL+40g5xBI6elG6341Jtrb0qskrsUb5EBIYsk7VO6e0xieD2Thk20olKfhhWg+JHi0vlVVYGVchip3CWgwVz0kjafWOn8b/tA0g2iwfmllfcolCAymAdygTkkiZxiTXj+t1dxmlxtyonbA8g2gRx2wO3rWr4nYtJam3e+ZqAzLekqQCCV/EwDTKyBnDQeMiXR49cW/p/f7ROVSd+DofiFdPfVf7nbNuHRXEKv7DODMmRhsmf58t/0XUhfnKjRP4xETjjaefMp9iDWY2uuRtPk3ENEHJIIDScwVbvXYeBaO6yINUzWdKwDIZlWLHarBJ4J6wBzmqaJdPDm1/LFTjN1uZ1/QaspaS410pcA+ShuYJAVjtLc8cdJHSuw8R0xW1Zm09oKqqBc/GSN0lh/HrzWhpPCdR8prGnW2drRbLEyFUiSDtx6EnnvVd/wq7b05S8YdX3ETJYNJwT6k8D7V5+TqNaW1K6OiMVHvuV2rN0XrMb/klLm8jdsBIJE9JmPyqzxXSOWT5Jb8dvdt3YSTJMdK09NpLhRWW28AZMTEDvGeKttWyy7ywAUxO2eQPWuT1WpJ12r9yzqnuA3bI3GCOT09aVXG6nS6D7If509CpDeojwi54juwDHb2+tSDMVwf41jVJGI4JHtivsPRXY8PWzYtaeeYmM9TVVtipBAH1E/egrescftffPPvUl1zDtS+nI1lxzwI/lW14bqWRLi7ZW4OnlhuhBGSBnynHXkA1h29YOoI9q0NPcsFfx7WnMgiPbvU8sW1TQ8JNO0dD4TZuJcTbdKuAp2vA/DkKpOGBwAAcz6V7F4T4t83kBru0brQnapllL7lLLtMcyfwxzivGdMswEf5v70Mpwew/jWwmjMLDsoA2mSQY6/wBeleP1MFN7nbGHqRo9YTWFiyBVVlncW8ygD9pcg3BxxEZmCIpk3vyi23EQpWSx6GRwmOmfY4rz/SabUBkb5rhBwC5jacEKOgPWug0vi2otlFuxegsyvtbfx+EmY6/lXnSwRXFMzwNe06/Sqcy0NOVjyx0AnJH/AHd54/DWro1AyRn2Egx6UJbYb0/yMfzSgdd8U6exde1cYq5AYeUkQVgZHqDXodDSkpNnA1KbpIN8X8Pt3GDMs5APIkMQpmD2JFCjwe3wghTMQWFF2PiPSOJF9P8AUdv/AOUUZp9bacSlxG/ysp/SurN0MMsm9S332o2vLFVugS3o4EAjmecz9aut6EdSx4jPERgfar3I/oVUWrk9LDi5V/MnqZcbQ9a8u+Pr125dtJdVLIuMwsqxl2+WUJuPsO2CDAWf9vSLlwBSScAE/avCfGtRZ1uo+ay3Au8Sslh8ssZcRJzt4GOAD3rrjOSpUl43/bY6eki22y/Q6DTNL3b1kXH+WItj/BssQCA22J4IIB5J7TWbf8atW7wbTt/hLuQoEyJA3FdzHyyozM4Hen8N8W09iVChgz7bltiWtlFP45jkbmjaeB7Ct2/r9BcuWxp7KI7oxZ2ACnaUMo0g7oDDgGJPSmdqT1RbX0Oy90kwzwP46NtEs6kqmxCrs5MvuMHyEeXKD33HAisL4u11nVuHd9os70Nu3LbyJKsrKCgUxzMx0FZ17xjTs5/vNo3EDbR8uASoJn/EmS5mZBA8x965+3q7SOVHzfls53EFPmNZ/ZTiFbbgkcz2xV8eHfVTT++CcqW3Y6S18L200Z1bXEZVuhWtkujndwhJUwxGcd/SsG5o2RwLiPbIiJTvmcwIz0rf8N/tKuWLJsJYtm2hY2DclriE7oLEmHPm5j71nWvjrUyxuOH3fsuquu7MAhgfLDMIFVrN4+v+iacBvEr/AP6dLT72VWmVW2u1yIhiAWmJwY6VgsonEjoJj/iirGuNy6zubYZg34t6puYHMLyeRn9/rVWoCMT8sMogSCFyfSIgScATxVIR0bGm9W6KihUTt6TMYxA5+o+pFdz4b4iuk0qPNrUF2AOLpNu3keVzgZOcdgZBFcz4J4h8h5uKzbRAQttUA+YyCO5GPf0ojXfLvMLdplRJmTCgY3NBaSfMxMA9IGKjmWt6ZLbz5GxpJWufB6L8OfHyI8wIZMkCSSjNCwIjy9/3QeDXT+M+IjUfLeyVbjccxsMHBI5zyJrwjSeGOZg8CWIOQCOwzwf4Guz/ALPjqQSNzG1GJYlROZHmzP8ACuHqcKx4moS28Fcf5pqTVM9d8J8XHylGweVY57Ynj0rnfEmLJeCrFsm4zkGGUBZAWcTjFYOn8TOQjA7SwaGnK/imJomzrWa3cVYIuBhPMSCM4xmuLJlyS0qXCKR6dQtx7hHhvi021KISuYJOmTqcbQ6xHHA4pVy9vwa6ABvtH3sgn77aVXuHn/sHo/D7/k8cp6jT19UeQSBp6hUhQCPFOBTCnBoBHAo3S+KXrZBS7cEceYkR7HFBzTzStJ8jJtcHS6T431SAAm28MDLoCcfs+UjH8q6nQ/2redDe0qkL1tvBnIJAYRHGPTmvMxUhXLk6PBPmJVZZ8We4af8AtY0jpudb9q7t2wEW4vmKyQwIkY6gHHHSgPC/FrGr1m67fBVmUAsuw7QI5IAX615JbFH6XUleDSR6HDH2qhoT08HvHxN4PYJPyriKgXzbNrkECRO3NcRe8PWfITwfxEhSRwT29q4DVa5iZkg9wSDVFjxa8ghbtxR23Ej6Tx9Klk6K5Nxe3grDPpVM7ZL2oQ+S849nYZ7CKLT4k8QtifnXPZvPj3afWuHtfEt9V2hlIBH4kE+xiMUfp/jFwAGsow6+YgHrgEGMwevFTl0k/CY3q45cnXp/aNrViTbf/MkT/wCJFczrfGS4wi22KwzoWl8mS0nJzg+goLVfENt4i0y5zwY64zmgb2vtk4OPUEfwo4+m0v20RlLQ/wAp0nhfxTbtJFzSWnbyANJUbFgwVzLf9x/lBdn4k01xLiXdO/y2tFQqPG25IKuHPBHHHb2rjfmqxHmUDvI5/wCIpXr4A2pke/J7n/an/Dxu63Mssq3ZDUuS35fT19e9U3AMTgduvr+dXKr8BeeInpIP6VBrLc4GY9celdSdCO2Du+AAKht+tEMkGCZgx9u3eq7jAcCKdPwTfxIhetHeF6zY3mUOAGhWnqMEZ/UdetAWrhJ/rFWbhmMEfrWkrVMMXW6NHxXULdvPcVAisVhQBtEKoMDjJBMevSqLFvkBiJ6Dr9uaFLscnE09tzOOZnFIoUqQdW9nVLZ+WLb2lZyAJ3IWXfJmNy/hKxiep7U3/WGhoIDNAcK0FuYJTMjniImPSsqx4tdRQpuXCo/Z3kYP6e9dFofjNLQWNJaDKZQgKBMRuwMH271xTxzX6b+Z0LKuzo6Pwv4OizvS4TcuW1lCQoAYDchAYnuMiuk0fhJtW1XbuCrEyeep4rkrX9pSf/NtMBPOGx7UVZ+P9CTmR/oI+0CvOyYepl7lfyKLLp2s6JrLT+H+vtT1lr8b6CP/AHmH1f8A/mlU/Qyf8fob8QeA09PSr648sQp6alQCSFKlSrBJCpLSpUoxIU4pUqAS5auSlSoIdCbke9Utx9aelSvkJRTGlSphBbj3q2wZOaVKs+ArknHNUOKVKliFiGpfb+NsERk49u1a9rKSeZOfpSpUuZJDQewGf2qHBwf660qVGJJ8kQcn2/jUtPyfpSpUz4FDAOfaqtB+L6fxFKlUuzH/AFIdj5j9f1oqzx/XalSoT4DH3AWqOR9aWr5/0/xpUqddhH3KhSpUqY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800" name="Picture 8" descr="http://upload.wikimedia.org/wikipedia/commons/2/2d/Staatstheater_N%C3%BCrnberg_2006-08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00092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tripadvice.ru/media/ik/f/0908/gerb-nyurnberga_small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52"/>
            <a:ext cx="2525249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Nürnberg ist die zweitgrößte Stadt Bay­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erns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Die Stadt entstand und wuchs an der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Kreuzung der Handelswege. Das heutige Nürnberg ist die Stadt der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entwickelten Industrie. Nürnberg ist nicht nur ein Industrie–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und wissenschaftliches Zentrum,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son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dern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auch eine Kulturstadt Bayerns.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Das ist vor allem die Stadt der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traditio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nellen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Volkskultur und des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Volksschaffens. Hier kann man rekonstruierte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Patrizier­</a:t>
            </a:r>
          </a:p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häuser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prachtvolle Kirchen, Türme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und Schlösser sehen.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Weltberühmt sind auch der Flughafen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und der Staatshafen am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Main­Donau</a:t>
            </a:r>
            <a:endParaRPr lang="de-DE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Kanal.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Zu den Sehenswürdigkeiten der Stadt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gehören das Deutsche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Nationalmuseum, Verkehrsmuseum,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die Kunsthalle und das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Spielzeugmuseum.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://conference.vde.com/cips/2012/PublishingImages/Venue/Nuremberg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421481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https://encrypted-tbn2.gstatic.com/images?q=tbn:ANd9GcTkBohAEcCG6uhKd6c4AhdajT6BQI2D0w0CaWCHaXktnU9VENQ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14488"/>
            <a:ext cx="307183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презентации3</Template>
  <TotalTime>215</TotalTime>
  <Words>507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Фокина Л. П. Шаблон (фон) презентации3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Наталя</dc:creator>
  <cp:lastModifiedBy>Наталя</cp:lastModifiedBy>
  <cp:revision>22</cp:revision>
  <dcterms:created xsi:type="dcterms:W3CDTF">2014-03-06T16:19:33Z</dcterms:created>
  <dcterms:modified xsi:type="dcterms:W3CDTF">2014-03-06T19:55:45Z</dcterms:modified>
</cp:coreProperties>
</file>