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6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EF4E3C-BFAC-4554-A7D7-E8FA8A968985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298CAD-294D-4BA5-867C-E22FF151FB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EF4E3C-BFAC-4554-A7D7-E8FA8A968985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98CAD-294D-4BA5-867C-E22FF151FB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EF4E3C-BFAC-4554-A7D7-E8FA8A968985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98CAD-294D-4BA5-867C-E22FF151FB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EF4E3C-BFAC-4554-A7D7-E8FA8A968985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98CAD-294D-4BA5-867C-E22FF151FBE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EF4E3C-BFAC-4554-A7D7-E8FA8A968985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98CAD-294D-4BA5-867C-E22FF151FBE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EF4E3C-BFAC-4554-A7D7-E8FA8A968985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98CAD-294D-4BA5-867C-E22FF151FBE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EF4E3C-BFAC-4554-A7D7-E8FA8A968985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98CAD-294D-4BA5-867C-E22FF151FBE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EF4E3C-BFAC-4554-A7D7-E8FA8A968985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98CAD-294D-4BA5-867C-E22FF151FBE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EF4E3C-BFAC-4554-A7D7-E8FA8A968985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98CAD-294D-4BA5-867C-E22FF151FB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1EF4E3C-BFAC-4554-A7D7-E8FA8A968985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98CAD-294D-4BA5-867C-E22FF151FBE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EF4E3C-BFAC-4554-A7D7-E8FA8A968985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298CAD-294D-4BA5-867C-E22FF151FBE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1EF4E3C-BFAC-4554-A7D7-E8FA8A968985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298CAD-294D-4BA5-867C-E22FF151FB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44824"/>
            <a:ext cx="875111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Urlaub</a:t>
            </a:r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 in </a:t>
            </a:r>
            <a:r>
              <a:rPr lang="en-US" sz="6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der</a:t>
            </a:r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 Ukraine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731"/>
            <a:ext cx="9144000" cy="673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dirty="0" smtClean="0">
                <a:latin typeface="Arial" pitchFamily="34" charset="0"/>
                <a:cs typeface="Arial" pitchFamily="34" charset="0"/>
              </a:rPr>
              <a:t>Aprilscherz (</a:t>
            </a:r>
            <a:r>
              <a:rPr lang="de-DE" sz="4400" dirty="0" err="1" smtClean="0">
                <a:latin typeface="Arial" pitchFamily="34" charset="0"/>
                <a:cs typeface="Arial" pitchFamily="34" charset="0"/>
              </a:rPr>
              <a:t>Fools</a:t>
            </a:r>
            <a:r>
              <a:rPr lang="de-DE" sz="4400" dirty="0" smtClean="0">
                <a:latin typeface="Arial" pitchFamily="34" charset="0"/>
                <a:cs typeface="Arial" pitchFamily="34" charset="0"/>
              </a:rPr>
              <a:t> Day) wird am 1. April gefeiert.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0"/>
            <a:ext cx="53653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Verkündigung</a:t>
            </a:r>
            <a:endParaRPr lang="ru-RU" sz="6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7"/>
            <a:ext cx="4713365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0024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67744" y="0"/>
            <a:ext cx="38779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Ostern</a:t>
            </a:r>
            <a:endParaRPr lang="ru-RU" sz="9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Victory</a:t>
            </a:r>
            <a:r>
              <a:rPr lang="de-DE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Day </a:t>
            </a:r>
            <a:r>
              <a:rPr lang="de-DE" sz="3600" dirty="0" smtClean="0">
                <a:latin typeface="Arial" pitchFamily="34" charset="0"/>
                <a:cs typeface="Arial" pitchFamily="34" charset="0"/>
              </a:rPr>
              <a:t>- Feiertag der Sowjetunion, der jährlich am 9. Mai gefeiert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5" y="0"/>
            <a:ext cx="91413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Tag der Verfassung der Ukraine </a:t>
            </a:r>
            <a:r>
              <a:rPr lang="de-DE" sz="4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de-DE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ein Feiertag in der Ukraine</a:t>
            </a:r>
            <a:r>
              <a:rPr lang="de-DE" sz="4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5" y="1398077"/>
            <a:ext cx="3635896" cy="545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Independence Day </a:t>
            </a:r>
            <a:r>
              <a:rPr lang="de-DE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Ukraine </a:t>
            </a:r>
            <a:r>
              <a:rPr lang="de-DE" sz="4000" dirty="0" smtClean="0">
                <a:latin typeface="Arial" pitchFamily="34" charset="0"/>
                <a:cs typeface="Arial" pitchFamily="34" charset="0"/>
              </a:rPr>
              <a:t>- die wichtigsten staatlichen Feiertag in der Ukraine, die jedes Jahr gefeiert wird am 24. August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2483767" cy="318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2564904"/>
            <a:ext cx="854599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Tag </a:t>
            </a:r>
            <a:r>
              <a:rPr lang="en-US" sz="115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Wissens</a:t>
            </a:r>
            <a:endParaRPr lang="ru-RU" sz="115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23728" cy="291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6587"/>
            <a:ext cx="3419872" cy="256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9133" y="4149080"/>
            <a:ext cx="4514867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Neujahr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-  Urlaub, in einem Moment des Übergangs von der letzten Tage des Jahres am ersten Tag des nächsten Jahres kommt.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13292"/>
            <a:ext cx="4392488" cy="604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32080"/>
            <a:ext cx="4208909" cy="552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Weihnachten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- ein großer christlicher Feiertag, der Geburtstag von Jesus Christus, dem Erretter und Erlöser der Welt Menschen von der Knechtschaft der Sünde.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Heiligabend - eine der feierlichen christlichen Feiertagen. Seine berühmten Christmas Eve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Epiphany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- eine tolle Weihnachten und Neujahr Zyklus, orthodoxen und griechisch-katholischen Christen am 19. Januar zu feiern, so fällt mit dem Fest der Erscheinung des Herrn, aber diese sollte Urlaub zu unterscheiden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44439"/>
            <a:ext cx="8064896" cy="541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Valentinstag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ein säkularer Feiertag, der in mehreren Ländern gefeiert wird jedes Jahr am 14. Februar.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9" y="-27803"/>
            <a:ext cx="3419872" cy="688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7241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Lichtmess</a:t>
            </a:r>
            <a:r>
              <a:rPr lang="de-DE" sz="4000" dirty="0" smtClean="0">
                <a:latin typeface="Arial" pitchFamily="34" charset="0"/>
                <a:cs typeface="Arial" pitchFamily="34" charset="0"/>
              </a:rPr>
              <a:t> - 2. Februar nach dem gregorianischen Kalender und Julian 15. Februar - eine der größten christlichen Feiertag, der auf dem 40. Tag nach Weihnachten gefeiert wird.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Karneval</a:t>
            </a:r>
            <a:r>
              <a:rPr lang="de-DE" sz="3600" dirty="0" smtClean="0">
                <a:latin typeface="Arial" pitchFamily="34" charset="0"/>
                <a:cs typeface="Arial" pitchFamily="34" charset="0"/>
              </a:rPr>
              <a:t> - ein Fest zu Ehren des Frühlings Erwachen der Natur. Der Beginn eines neuen Zyklus des Werbens und Liebesspiel, finden Paare Fortpflanzung.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6343640" cy="393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28149"/>
            <a:ext cx="4211960" cy="392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6171" cy="712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Internationaler Tag der Frau </a:t>
            </a:r>
            <a:r>
              <a:rPr lang="de-DE" sz="5400" dirty="0" smtClean="0">
                <a:latin typeface="Arial" pitchFamily="34" charset="0"/>
                <a:cs typeface="Arial" pitchFamily="34" charset="0"/>
              </a:rPr>
              <a:t>- Frauen Urlaub, am 8. März gefeiert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</TotalTime>
  <Words>254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Ярослав Попов</dc:creator>
  <cp:lastModifiedBy>Ярослав Попов</cp:lastModifiedBy>
  <cp:revision>14</cp:revision>
  <dcterms:created xsi:type="dcterms:W3CDTF">2013-02-14T15:20:53Z</dcterms:created>
  <dcterms:modified xsi:type="dcterms:W3CDTF">2013-02-14T16:30:50Z</dcterms:modified>
</cp:coreProperties>
</file>