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F480AE-F8BA-4086-BA42-C30168249089}" type="doc">
      <dgm:prSet loTypeId="urn:microsoft.com/office/officeart/2005/8/layout/cycle6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3192FF-57D9-4341-B7AD-94835F29ADD6}">
      <dgm:prSet phldrT="[Текст]" custT="1"/>
      <dgm:spPr/>
      <dgm:t>
        <a:bodyPr/>
        <a:lstStyle/>
        <a:p>
          <a:r>
            <a:rPr lang="en-US" sz="18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rPr>
            <a:t>Personal Problems</a:t>
          </a:r>
          <a:endParaRPr lang="en-US" sz="1800" b="1" cap="none" spc="0" dirty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F0DF9A96-483D-4DCE-81D4-9E0759249435}" type="parTrans" cxnId="{725E7148-4497-440D-9B2E-E41051E6250E}">
      <dgm:prSet/>
      <dgm:spPr/>
      <dgm:t>
        <a:bodyPr/>
        <a:lstStyle/>
        <a:p>
          <a:endParaRPr lang="en-US" b="1" cap="none" spc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39D3C3BD-62F0-4469-A5EB-BAF8D886755B}" type="sibTrans" cxnId="{725E7148-4497-440D-9B2E-E41051E6250E}">
      <dgm:prSet/>
      <dgm:spPr>
        <a:ln w="50800"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n-US" b="1" cap="none" spc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E5E51A05-1CDE-441D-951F-DDAFE3A67F16}">
      <dgm:prSet phldrT="[Текст]" custT="1"/>
      <dgm:spPr/>
      <dgm:t>
        <a:bodyPr/>
        <a:lstStyle/>
        <a:p>
          <a:r>
            <a:rPr lang="en-US" sz="18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rPr>
            <a:t>School Problems</a:t>
          </a:r>
          <a:endParaRPr lang="en-US" sz="1800" b="1" cap="none" spc="0" dirty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9A3DE682-D861-48F7-AFA4-519367497BC5}" type="parTrans" cxnId="{30E28C01-32E8-404F-A8BC-FB854187588F}">
      <dgm:prSet/>
      <dgm:spPr/>
      <dgm:t>
        <a:bodyPr/>
        <a:lstStyle/>
        <a:p>
          <a:endParaRPr lang="en-US" b="1" cap="none" spc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E4682BCA-26A0-4172-A548-F1F445C02E40}" type="sibTrans" cxnId="{30E28C01-32E8-404F-A8BC-FB854187588F}">
      <dgm:prSet/>
      <dgm:spPr>
        <a:ln w="50800"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n-US" b="1" cap="none" spc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9D3F3639-7882-4FA0-98E6-D8BC8C4FF49A}">
      <dgm:prSet phldrT="[Текст]" custT="1"/>
      <dgm:spPr/>
      <dgm:t>
        <a:bodyPr/>
        <a:lstStyle/>
        <a:p>
          <a:r>
            <a:rPr lang="en-US" sz="18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rPr>
            <a:t>Bad Habits</a:t>
          </a:r>
          <a:endParaRPr lang="en-US" sz="1800" b="1" cap="none" spc="0" dirty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11AE3842-0E10-47D4-B431-84ECFB2266F3}" type="parTrans" cxnId="{987FC719-20FC-4F2C-9719-776F8BA90A9A}">
      <dgm:prSet/>
      <dgm:spPr/>
      <dgm:t>
        <a:bodyPr/>
        <a:lstStyle/>
        <a:p>
          <a:endParaRPr lang="en-US" b="1" cap="none" spc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7E979336-9802-4767-A460-E7C7B255CE64}" type="sibTrans" cxnId="{987FC719-20FC-4F2C-9719-776F8BA90A9A}">
      <dgm:prSet/>
      <dgm:spPr>
        <a:ln w="50800"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n-US" b="1" cap="none" spc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60DB5AC9-57A0-4F92-A749-3C71191F1534}">
      <dgm:prSet phldrT="[Текст]"/>
      <dgm:spPr/>
      <dgm:t>
        <a:bodyPr/>
        <a:lstStyle/>
        <a:p>
          <a:r>
            <a:rPr lang="en-US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rPr>
            <a:t>Discrimination</a:t>
          </a:r>
          <a:endParaRPr lang="en-US" b="1" cap="none" spc="0" dirty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3D699920-0105-4A78-A695-8BF0A9ECD5F8}" type="parTrans" cxnId="{90493669-9EEC-4EAC-99BD-449AD66F3B11}">
      <dgm:prSet/>
      <dgm:spPr/>
      <dgm:t>
        <a:bodyPr/>
        <a:lstStyle/>
        <a:p>
          <a:endParaRPr lang="en-US" b="1" cap="none" spc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4A361E94-0F7E-4FA9-9EA7-A8F57D308B29}" type="sibTrans" cxnId="{90493669-9EEC-4EAC-99BD-449AD66F3B11}">
      <dgm:prSet/>
      <dgm:spPr>
        <a:ln w="50800"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n-US" b="1" cap="none" spc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C42C293E-ADB9-4076-8513-37447136094A}">
      <dgm:prSet phldrT="[Текст]" custT="1"/>
      <dgm:spPr/>
      <dgm:t>
        <a:bodyPr/>
        <a:lstStyle/>
        <a:p>
          <a:r>
            <a:rPr lang="en-US" sz="18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rPr>
            <a:t>Cruelty</a:t>
          </a:r>
          <a:r>
            <a:rPr lang="en-US" sz="16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rPr>
            <a:t> </a:t>
          </a:r>
          <a:endParaRPr lang="en-US" sz="1600" b="1" cap="none" spc="0" dirty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6E4D9CB2-25B7-4C80-8546-E607C2685685}" type="parTrans" cxnId="{66A20A8B-A304-43A8-8376-AB5349B3A88B}">
      <dgm:prSet/>
      <dgm:spPr/>
      <dgm:t>
        <a:bodyPr/>
        <a:lstStyle/>
        <a:p>
          <a:endParaRPr lang="en-US" b="1" cap="none" spc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FF76D419-B214-4D82-8BBC-4AF57F3265A4}" type="sibTrans" cxnId="{66A20A8B-A304-43A8-8376-AB5349B3A88B}">
      <dgm:prSet/>
      <dgm:spPr>
        <a:ln w="50800"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n-US" b="1" cap="none" spc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gm:t>
    </dgm:pt>
    <dgm:pt modelId="{7C15A42E-67BC-4A23-AE82-3E047D34BB22}" type="pres">
      <dgm:prSet presAssocID="{80F480AE-F8BA-4086-BA42-C3016824908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3A43B1-F36A-4BF4-9BA7-8C75ABFE8F88}" type="pres">
      <dgm:prSet presAssocID="{5E3192FF-57D9-4341-B7AD-94835F29ADD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9F00F3-E35A-447D-8814-56485106F267}" type="pres">
      <dgm:prSet presAssocID="{5E3192FF-57D9-4341-B7AD-94835F29ADD6}" presName="spNode" presStyleCnt="0"/>
      <dgm:spPr/>
    </dgm:pt>
    <dgm:pt modelId="{FD69716F-87B9-4096-A058-A1F8B145AAB8}" type="pres">
      <dgm:prSet presAssocID="{39D3C3BD-62F0-4469-A5EB-BAF8D886755B}" presName="sibTrans" presStyleLbl="sibTrans1D1" presStyleIdx="0" presStyleCnt="5"/>
      <dgm:spPr/>
      <dgm:t>
        <a:bodyPr/>
        <a:lstStyle/>
        <a:p>
          <a:endParaRPr lang="en-US"/>
        </a:p>
      </dgm:t>
    </dgm:pt>
    <dgm:pt modelId="{B0E92AE1-0863-4514-BCCB-B68C94F2C5E1}" type="pres">
      <dgm:prSet presAssocID="{E5E51A05-1CDE-441D-951F-DDAFE3A67F1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381E3-0C6F-434D-9081-93F68603B8E4}" type="pres">
      <dgm:prSet presAssocID="{E5E51A05-1CDE-441D-951F-DDAFE3A67F16}" presName="spNode" presStyleCnt="0"/>
      <dgm:spPr/>
    </dgm:pt>
    <dgm:pt modelId="{50FB8D3B-85ED-4FB6-9539-0AFD9CABC22B}" type="pres">
      <dgm:prSet presAssocID="{E4682BCA-26A0-4172-A548-F1F445C02E40}" presName="sibTrans" presStyleLbl="sibTrans1D1" presStyleIdx="1" presStyleCnt="5"/>
      <dgm:spPr/>
      <dgm:t>
        <a:bodyPr/>
        <a:lstStyle/>
        <a:p>
          <a:endParaRPr lang="en-US"/>
        </a:p>
      </dgm:t>
    </dgm:pt>
    <dgm:pt modelId="{15A5D22E-32C5-4599-BEEF-B75FFDBF6542}" type="pres">
      <dgm:prSet presAssocID="{9D3F3639-7882-4FA0-98E6-D8BC8C4FF49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75B7EA-41F3-4560-91BC-C6C215B19DFF}" type="pres">
      <dgm:prSet presAssocID="{9D3F3639-7882-4FA0-98E6-D8BC8C4FF49A}" presName="spNode" presStyleCnt="0"/>
      <dgm:spPr/>
    </dgm:pt>
    <dgm:pt modelId="{CC0BEF93-0C01-405C-878D-B73F8F31BA42}" type="pres">
      <dgm:prSet presAssocID="{7E979336-9802-4767-A460-E7C7B255CE64}" presName="sibTrans" presStyleLbl="sibTrans1D1" presStyleIdx="2" presStyleCnt="5"/>
      <dgm:spPr/>
      <dgm:t>
        <a:bodyPr/>
        <a:lstStyle/>
        <a:p>
          <a:endParaRPr lang="en-US"/>
        </a:p>
      </dgm:t>
    </dgm:pt>
    <dgm:pt modelId="{3FBFCD51-3653-4EF5-86E8-3F85CD7DF231}" type="pres">
      <dgm:prSet presAssocID="{60DB5AC9-57A0-4F92-A749-3C71191F153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67E3A4-F61D-4E38-BB1B-EE0F9CFF6E48}" type="pres">
      <dgm:prSet presAssocID="{60DB5AC9-57A0-4F92-A749-3C71191F1534}" presName="spNode" presStyleCnt="0"/>
      <dgm:spPr/>
    </dgm:pt>
    <dgm:pt modelId="{237C5550-1A9F-4809-9C3E-09E719A8E670}" type="pres">
      <dgm:prSet presAssocID="{4A361E94-0F7E-4FA9-9EA7-A8F57D308B29}" presName="sibTrans" presStyleLbl="sibTrans1D1" presStyleIdx="3" presStyleCnt="5"/>
      <dgm:spPr/>
      <dgm:t>
        <a:bodyPr/>
        <a:lstStyle/>
        <a:p>
          <a:endParaRPr lang="en-US"/>
        </a:p>
      </dgm:t>
    </dgm:pt>
    <dgm:pt modelId="{F6CBDEB7-ABBF-422D-A58F-D194651F9226}" type="pres">
      <dgm:prSet presAssocID="{C42C293E-ADB9-4076-8513-37447136094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7BC187-7D75-4D51-8FCC-BA1563E6B42B}" type="pres">
      <dgm:prSet presAssocID="{C42C293E-ADB9-4076-8513-37447136094A}" presName="spNode" presStyleCnt="0"/>
      <dgm:spPr/>
    </dgm:pt>
    <dgm:pt modelId="{C3EA73D5-36D0-46C3-961A-174D8BA65ED3}" type="pres">
      <dgm:prSet presAssocID="{FF76D419-B214-4D82-8BBC-4AF57F3265A4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725E7148-4497-440D-9B2E-E41051E6250E}" srcId="{80F480AE-F8BA-4086-BA42-C30168249089}" destId="{5E3192FF-57D9-4341-B7AD-94835F29ADD6}" srcOrd="0" destOrd="0" parTransId="{F0DF9A96-483D-4DCE-81D4-9E0759249435}" sibTransId="{39D3C3BD-62F0-4469-A5EB-BAF8D886755B}"/>
    <dgm:cxn modelId="{30E28C01-32E8-404F-A8BC-FB854187588F}" srcId="{80F480AE-F8BA-4086-BA42-C30168249089}" destId="{E5E51A05-1CDE-441D-951F-DDAFE3A67F16}" srcOrd="1" destOrd="0" parTransId="{9A3DE682-D861-48F7-AFA4-519367497BC5}" sibTransId="{E4682BCA-26A0-4172-A548-F1F445C02E40}"/>
    <dgm:cxn modelId="{EA0D3A29-E154-4CAD-8ED7-AAD82A69C71A}" type="presOf" srcId="{4A361E94-0F7E-4FA9-9EA7-A8F57D308B29}" destId="{237C5550-1A9F-4809-9C3E-09E719A8E670}" srcOrd="0" destOrd="0" presId="urn:microsoft.com/office/officeart/2005/8/layout/cycle6"/>
    <dgm:cxn modelId="{987FC719-20FC-4F2C-9719-776F8BA90A9A}" srcId="{80F480AE-F8BA-4086-BA42-C30168249089}" destId="{9D3F3639-7882-4FA0-98E6-D8BC8C4FF49A}" srcOrd="2" destOrd="0" parTransId="{11AE3842-0E10-47D4-B431-84ECFB2266F3}" sibTransId="{7E979336-9802-4767-A460-E7C7B255CE64}"/>
    <dgm:cxn modelId="{654C7AC5-A2D5-4B7E-A72F-2A22F2075193}" type="presOf" srcId="{FF76D419-B214-4D82-8BBC-4AF57F3265A4}" destId="{C3EA73D5-36D0-46C3-961A-174D8BA65ED3}" srcOrd="0" destOrd="0" presId="urn:microsoft.com/office/officeart/2005/8/layout/cycle6"/>
    <dgm:cxn modelId="{31A6155D-61A3-4941-9244-D70C8AF3FEB2}" type="presOf" srcId="{9D3F3639-7882-4FA0-98E6-D8BC8C4FF49A}" destId="{15A5D22E-32C5-4599-BEEF-B75FFDBF6542}" srcOrd="0" destOrd="0" presId="urn:microsoft.com/office/officeart/2005/8/layout/cycle6"/>
    <dgm:cxn modelId="{AE5B3A91-916D-46EE-BA1C-7324CB20245D}" type="presOf" srcId="{5E3192FF-57D9-4341-B7AD-94835F29ADD6}" destId="{813A43B1-F36A-4BF4-9BA7-8C75ABFE8F88}" srcOrd="0" destOrd="0" presId="urn:microsoft.com/office/officeart/2005/8/layout/cycle6"/>
    <dgm:cxn modelId="{DC97A465-7699-4999-A8B3-E76422FE88F9}" type="presOf" srcId="{C42C293E-ADB9-4076-8513-37447136094A}" destId="{F6CBDEB7-ABBF-422D-A58F-D194651F9226}" srcOrd="0" destOrd="0" presId="urn:microsoft.com/office/officeart/2005/8/layout/cycle6"/>
    <dgm:cxn modelId="{686306FC-0421-4DCD-B44F-15C96A0FE4AC}" type="presOf" srcId="{E5E51A05-1CDE-441D-951F-DDAFE3A67F16}" destId="{B0E92AE1-0863-4514-BCCB-B68C94F2C5E1}" srcOrd="0" destOrd="0" presId="urn:microsoft.com/office/officeart/2005/8/layout/cycle6"/>
    <dgm:cxn modelId="{816B61C1-7FF0-4CA3-B87B-1BBD8EC7B32C}" type="presOf" srcId="{60DB5AC9-57A0-4F92-A749-3C71191F1534}" destId="{3FBFCD51-3653-4EF5-86E8-3F85CD7DF231}" srcOrd="0" destOrd="0" presId="urn:microsoft.com/office/officeart/2005/8/layout/cycle6"/>
    <dgm:cxn modelId="{6F17A101-46CA-451D-94F1-FB7E1FBDCB30}" type="presOf" srcId="{E4682BCA-26A0-4172-A548-F1F445C02E40}" destId="{50FB8D3B-85ED-4FB6-9539-0AFD9CABC22B}" srcOrd="0" destOrd="0" presId="urn:microsoft.com/office/officeart/2005/8/layout/cycle6"/>
    <dgm:cxn modelId="{E0A90BB6-C559-4628-82A4-D28092FCECC8}" type="presOf" srcId="{39D3C3BD-62F0-4469-A5EB-BAF8D886755B}" destId="{FD69716F-87B9-4096-A058-A1F8B145AAB8}" srcOrd="0" destOrd="0" presId="urn:microsoft.com/office/officeart/2005/8/layout/cycle6"/>
    <dgm:cxn modelId="{66A20A8B-A304-43A8-8376-AB5349B3A88B}" srcId="{80F480AE-F8BA-4086-BA42-C30168249089}" destId="{C42C293E-ADB9-4076-8513-37447136094A}" srcOrd="4" destOrd="0" parTransId="{6E4D9CB2-25B7-4C80-8546-E607C2685685}" sibTransId="{FF76D419-B214-4D82-8BBC-4AF57F3265A4}"/>
    <dgm:cxn modelId="{8247EB93-8681-415A-88A7-A6E69133EAF7}" type="presOf" srcId="{80F480AE-F8BA-4086-BA42-C30168249089}" destId="{7C15A42E-67BC-4A23-AE82-3E047D34BB22}" srcOrd="0" destOrd="0" presId="urn:microsoft.com/office/officeart/2005/8/layout/cycle6"/>
    <dgm:cxn modelId="{9D1A3962-6430-411B-A7EE-7ED8A5652369}" type="presOf" srcId="{7E979336-9802-4767-A460-E7C7B255CE64}" destId="{CC0BEF93-0C01-405C-878D-B73F8F31BA42}" srcOrd="0" destOrd="0" presId="urn:microsoft.com/office/officeart/2005/8/layout/cycle6"/>
    <dgm:cxn modelId="{90493669-9EEC-4EAC-99BD-449AD66F3B11}" srcId="{80F480AE-F8BA-4086-BA42-C30168249089}" destId="{60DB5AC9-57A0-4F92-A749-3C71191F1534}" srcOrd="3" destOrd="0" parTransId="{3D699920-0105-4A78-A695-8BF0A9ECD5F8}" sibTransId="{4A361E94-0F7E-4FA9-9EA7-A8F57D308B29}"/>
    <dgm:cxn modelId="{D8481398-7EDC-4E20-80E0-5DF6DB8892A4}" type="presParOf" srcId="{7C15A42E-67BC-4A23-AE82-3E047D34BB22}" destId="{813A43B1-F36A-4BF4-9BA7-8C75ABFE8F88}" srcOrd="0" destOrd="0" presId="urn:microsoft.com/office/officeart/2005/8/layout/cycle6"/>
    <dgm:cxn modelId="{380B69D2-0F06-4867-A4D0-40826C030A1A}" type="presParOf" srcId="{7C15A42E-67BC-4A23-AE82-3E047D34BB22}" destId="{899F00F3-E35A-447D-8814-56485106F267}" srcOrd="1" destOrd="0" presId="urn:microsoft.com/office/officeart/2005/8/layout/cycle6"/>
    <dgm:cxn modelId="{C5C3EEFE-3F39-425E-B52E-81D2CE9F6DBD}" type="presParOf" srcId="{7C15A42E-67BC-4A23-AE82-3E047D34BB22}" destId="{FD69716F-87B9-4096-A058-A1F8B145AAB8}" srcOrd="2" destOrd="0" presId="urn:microsoft.com/office/officeart/2005/8/layout/cycle6"/>
    <dgm:cxn modelId="{E8C5E117-6F25-45C4-A55B-7DB13726D5BC}" type="presParOf" srcId="{7C15A42E-67BC-4A23-AE82-3E047D34BB22}" destId="{B0E92AE1-0863-4514-BCCB-B68C94F2C5E1}" srcOrd="3" destOrd="0" presId="urn:microsoft.com/office/officeart/2005/8/layout/cycle6"/>
    <dgm:cxn modelId="{69F3AA49-7E0F-44FD-82DC-0D436F2900CC}" type="presParOf" srcId="{7C15A42E-67BC-4A23-AE82-3E047D34BB22}" destId="{D33381E3-0C6F-434D-9081-93F68603B8E4}" srcOrd="4" destOrd="0" presId="urn:microsoft.com/office/officeart/2005/8/layout/cycle6"/>
    <dgm:cxn modelId="{939B329A-CFDB-4A68-BCB4-088E1958202F}" type="presParOf" srcId="{7C15A42E-67BC-4A23-AE82-3E047D34BB22}" destId="{50FB8D3B-85ED-4FB6-9539-0AFD9CABC22B}" srcOrd="5" destOrd="0" presId="urn:microsoft.com/office/officeart/2005/8/layout/cycle6"/>
    <dgm:cxn modelId="{E961A97A-0819-4265-AF59-DE8526CF0941}" type="presParOf" srcId="{7C15A42E-67BC-4A23-AE82-3E047D34BB22}" destId="{15A5D22E-32C5-4599-BEEF-B75FFDBF6542}" srcOrd="6" destOrd="0" presId="urn:microsoft.com/office/officeart/2005/8/layout/cycle6"/>
    <dgm:cxn modelId="{E853DCD0-3D52-4C29-B755-F281401D6F34}" type="presParOf" srcId="{7C15A42E-67BC-4A23-AE82-3E047D34BB22}" destId="{DA75B7EA-41F3-4560-91BC-C6C215B19DFF}" srcOrd="7" destOrd="0" presId="urn:microsoft.com/office/officeart/2005/8/layout/cycle6"/>
    <dgm:cxn modelId="{D4473650-D3AB-49F0-A694-20930E8230D2}" type="presParOf" srcId="{7C15A42E-67BC-4A23-AE82-3E047D34BB22}" destId="{CC0BEF93-0C01-405C-878D-B73F8F31BA42}" srcOrd="8" destOrd="0" presId="urn:microsoft.com/office/officeart/2005/8/layout/cycle6"/>
    <dgm:cxn modelId="{A0E67B97-09CB-4B98-91FD-3477CE4212D9}" type="presParOf" srcId="{7C15A42E-67BC-4A23-AE82-3E047D34BB22}" destId="{3FBFCD51-3653-4EF5-86E8-3F85CD7DF231}" srcOrd="9" destOrd="0" presId="urn:microsoft.com/office/officeart/2005/8/layout/cycle6"/>
    <dgm:cxn modelId="{27790773-F3CB-416C-BC26-66C31412E90E}" type="presParOf" srcId="{7C15A42E-67BC-4A23-AE82-3E047D34BB22}" destId="{9067E3A4-F61D-4E38-BB1B-EE0F9CFF6E48}" srcOrd="10" destOrd="0" presId="urn:microsoft.com/office/officeart/2005/8/layout/cycle6"/>
    <dgm:cxn modelId="{81D33181-11AB-4301-8DA8-AB674554F2B6}" type="presParOf" srcId="{7C15A42E-67BC-4A23-AE82-3E047D34BB22}" destId="{237C5550-1A9F-4809-9C3E-09E719A8E670}" srcOrd="11" destOrd="0" presId="urn:microsoft.com/office/officeart/2005/8/layout/cycle6"/>
    <dgm:cxn modelId="{5260D60A-CE5B-458A-BB6E-B5BD8989A9EE}" type="presParOf" srcId="{7C15A42E-67BC-4A23-AE82-3E047D34BB22}" destId="{F6CBDEB7-ABBF-422D-A58F-D194651F9226}" srcOrd="12" destOrd="0" presId="urn:microsoft.com/office/officeart/2005/8/layout/cycle6"/>
    <dgm:cxn modelId="{45C74282-71E6-4932-87D8-4330CFDBB1DE}" type="presParOf" srcId="{7C15A42E-67BC-4A23-AE82-3E047D34BB22}" destId="{527BC187-7D75-4D51-8FCC-BA1563E6B42B}" srcOrd="13" destOrd="0" presId="urn:microsoft.com/office/officeart/2005/8/layout/cycle6"/>
    <dgm:cxn modelId="{42334784-C98A-42B9-838D-F3B1CC9B24A1}" type="presParOf" srcId="{7C15A42E-67BC-4A23-AE82-3E047D34BB22}" destId="{C3EA73D5-36D0-46C3-961A-174D8BA65ED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AFD366-1A14-4EEA-BB7A-E388E6D0CA98}" type="doc">
      <dgm:prSet loTypeId="urn:microsoft.com/office/officeart/2005/8/layout/chevron1" loCatId="process" qsTypeId="urn:microsoft.com/office/officeart/2005/8/quickstyle/simple4" qsCatId="simple" csTypeId="urn:microsoft.com/office/officeart/2005/8/colors/colorful2" csCatId="colorful" phldr="1"/>
      <dgm:spPr/>
    </dgm:pt>
    <dgm:pt modelId="{CA475926-F4D8-47D6-83B3-1FC08D76FABC}">
      <dgm:prSet phldrT="[Текст]" custT="1"/>
      <dgm:spPr/>
      <dgm:t>
        <a:bodyPr/>
        <a:lstStyle/>
        <a:p>
          <a:r>
            <a:rPr lang="en-US" sz="20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Ambitions</a:t>
          </a:r>
          <a:r>
            <a:rPr lang="en-US" sz="1800" dirty="0" smtClean="0"/>
            <a:t> </a:t>
          </a:r>
          <a:endParaRPr lang="en-US" sz="1800" dirty="0"/>
        </a:p>
      </dgm:t>
    </dgm:pt>
    <dgm:pt modelId="{AD753726-8E16-476F-BCC1-90AB2350ACC3}" type="parTrans" cxnId="{060C3C42-62A0-46FC-A78E-CA4828E71051}">
      <dgm:prSet/>
      <dgm:spPr/>
      <dgm:t>
        <a:bodyPr/>
        <a:lstStyle/>
        <a:p>
          <a:endParaRPr lang="en-US"/>
        </a:p>
      </dgm:t>
    </dgm:pt>
    <dgm:pt modelId="{999D2D29-9A00-4D06-AF43-526E23F1CBCA}" type="sibTrans" cxnId="{060C3C42-62A0-46FC-A78E-CA4828E71051}">
      <dgm:prSet/>
      <dgm:spPr/>
      <dgm:t>
        <a:bodyPr/>
        <a:lstStyle/>
        <a:p>
          <a:endParaRPr lang="en-US"/>
        </a:p>
      </dgm:t>
    </dgm:pt>
    <dgm:pt modelId="{D8612248-7AEB-41C5-BA25-6792E6353E3A}">
      <dgm:prSet phldrT="[Текст]" custT="1"/>
      <dgm:spPr/>
      <dgm:t>
        <a:bodyPr/>
        <a:lstStyle/>
        <a:p>
          <a:r>
            <a:rPr lang="en-US" sz="20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Lack of good life </a:t>
          </a:r>
          <a:endParaRPr lang="en-US" sz="2000" b="1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gm:t>
    </dgm:pt>
    <dgm:pt modelId="{A8964FCC-E3DE-41E4-B76B-E486940C4203}" type="parTrans" cxnId="{DC5E1996-B055-44AA-BF16-88CBAA4D1A10}">
      <dgm:prSet/>
      <dgm:spPr/>
      <dgm:t>
        <a:bodyPr/>
        <a:lstStyle/>
        <a:p>
          <a:endParaRPr lang="en-US"/>
        </a:p>
      </dgm:t>
    </dgm:pt>
    <dgm:pt modelId="{CD1D9DD9-F163-4DC4-BFE6-1E2A43A5FB57}" type="sibTrans" cxnId="{DC5E1996-B055-44AA-BF16-88CBAA4D1A10}">
      <dgm:prSet/>
      <dgm:spPr/>
      <dgm:t>
        <a:bodyPr/>
        <a:lstStyle/>
        <a:p>
          <a:endParaRPr lang="en-US"/>
        </a:p>
      </dgm:t>
    </dgm:pt>
    <dgm:pt modelId="{BBFB105B-6657-46F8-B12E-F27F1A28AC28}">
      <dgm:prSet phldrT="[Текст]" custT="1"/>
      <dgm:spPr/>
      <dgm:t>
        <a:bodyPr/>
        <a:lstStyle/>
        <a:p>
          <a:r>
            <a:rPr lang="en-US" sz="20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Violence</a:t>
          </a:r>
          <a:r>
            <a:rPr lang="en-US" sz="2400" dirty="0" smtClean="0"/>
            <a:t> </a:t>
          </a:r>
          <a:endParaRPr lang="en-US" sz="2400" dirty="0"/>
        </a:p>
      </dgm:t>
    </dgm:pt>
    <dgm:pt modelId="{6C993AA3-CFBE-4B57-97B5-A0B08826E367}" type="parTrans" cxnId="{898901A7-A1F2-481C-B309-ECAFAA77CD44}">
      <dgm:prSet/>
      <dgm:spPr/>
      <dgm:t>
        <a:bodyPr/>
        <a:lstStyle/>
        <a:p>
          <a:endParaRPr lang="en-US"/>
        </a:p>
      </dgm:t>
    </dgm:pt>
    <dgm:pt modelId="{23076892-7842-486D-9DF7-7AF4C7F4DAF9}" type="sibTrans" cxnId="{898901A7-A1F2-481C-B309-ECAFAA77CD44}">
      <dgm:prSet/>
      <dgm:spPr/>
      <dgm:t>
        <a:bodyPr/>
        <a:lstStyle/>
        <a:p>
          <a:endParaRPr lang="en-US"/>
        </a:p>
      </dgm:t>
    </dgm:pt>
    <dgm:pt modelId="{BCCD6232-E0AC-4805-BBF1-6F4C145F63B9}" type="pres">
      <dgm:prSet presAssocID="{95AFD366-1A14-4EEA-BB7A-E388E6D0CA98}" presName="Name0" presStyleCnt="0">
        <dgm:presLayoutVars>
          <dgm:dir/>
          <dgm:animLvl val="lvl"/>
          <dgm:resizeHandles val="exact"/>
        </dgm:presLayoutVars>
      </dgm:prSet>
      <dgm:spPr/>
    </dgm:pt>
    <dgm:pt modelId="{450CE839-C10C-45E5-81A5-DC1BC9DD7AC0}" type="pres">
      <dgm:prSet presAssocID="{CA475926-F4D8-47D6-83B3-1FC08D76FABC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4C9922-6709-47FA-B715-0CF55E1AA00B}" type="pres">
      <dgm:prSet presAssocID="{999D2D29-9A00-4D06-AF43-526E23F1CBCA}" presName="parTxOnlySpace" presStyleCnt="0"/>
      <dgm:spPr/>
    </dgm:pt>
    <dgm:pt modelId="{E79B128E-A311-4171-960E-E8148CCB4353}" type="pres">
      <dgm:prSet presAssocID="{D8612248-7AEB-41C5-BA25-6792E6353E3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E817F5-FE0E-48C9-A3AD-A04229C9BF56}" type="pres">
      <dgm:prSet presAssocID="{CD1D9DD9-F163-4DC4-BFE6-1E2A43A5FB57}" presName="parTxOnlySpace" presStyleCnt="0"/>
      <dgm:spPr/>
    </dgm:pt>
    <dgm:pt modelId="{F5CF7ACD-D37C-4163-BBCE-FD55D4E9E48C}" type="pres">
      <dgm:prSet presAssocID="{BBFB105B-6657-46F8-B12E-F27F1A28AC28}" presName="parTxOnly" presStyleLbl="node1" presStyleIdx="2" presStyleCnt="3" custLinFactNeighborX="10341" custLinFactNeighborY="-1074">
        <dgm:presLayoutVars>
          <dgm:chMax val="0"/>
          <dgm:chPref val="0"/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</dgm:ptLst>
  <dgm:cxnLst>
    <dgm:cxn modelId="{C05EFEE4-D6D3-48AA-9274-DEB2569FA347}" type="presOf" srcId="{D8612248-7AEB-41C5-BA25-6792E6353E3A}" destId="{E79B128E-A311-4171-960E-E8148CCB4353}" srcOrd="0" destOrd="0" presId="urn:microsoft.com/office/officeart/2005/8/layout/chevron1"/>
    <dgm:cxn modelId="{D31842C7-C760-453B-A473-DA7881790E9E}" type="presOf" srcId="{BBFB105B-6657-46F8-B12E-F27F1A28AC28}" destId="{F5CF7ACD-D37C-4163-BBCE-FD55D4E9E48C}" srcOrd="0" destOrd="0" presId="urn:microsoft.com/office/officeart/2005/8/layout/chevron1"/>
    <dgm:cxn modelId="{060C3C42-62A0-46FC-A78E-CA4828E71051}" srcId="{95AFD366-1A14-4EEA-BB7A-E388E6D0CA98}" destId="{CA475926-F4D8-47D6-83B3-1FC08D76FABC}" srcOrd="0" destOrd="0" parTransId="{AD753726-8E16-476F-BCC1-90AB2350ACC3}" sibTransId="{999D2D29-9A00-4D06-AF43-526E23F1CBCA}"/>
    <dgm:cxn modelId="{DC5E1996-B055-44AA-BF16-88CBAA4D1A10}" srcId="{95AFD366-1A14-4EEA-BB7A-E388E6D0CA98}" destId="{D8612248-7AEB-41C5-BA25-6792E6353E3A}" srcOrd="1" destOrd="0" parTransId="{A8964FCC-E3DE-41E4-B76B-E486940C4203}" sibTransId="{CD1D9DD9-F163-4DC4-BFE6-1E2A43A5FB57}"/>
    <dgm:cxn modelId="{1C488CF2-3C8A-4046-864F-625F42049537}" type="presOf" srcId="{95AFD366-1A14-4EEA-BB7A-E388E6D0CA98}" destId="{BCCD6232-E0AC-4805-BBF1-6F4C145F63B9}" srcOrd="0" destOrd="0" presId="urn:microsoft.com/office/officeart/2005/8/layout/chevron1"/>
    <dgm:cxn modelId="{898901A7-A1F2-481C-B309-ECAFAA77CD44}" srcId="{95AFD366-1A14-4EEA-BB7A-E388E6D0CA98}" destId="{BBFB105B-6657-46F8-B12E-F27F1A28AC28}" srcOrd="2" destOrd="0" parTransId="{6C993AA3-CFBE-4B57-97B5-A0B08826E367}" sibTransId="{23076892-7842-486D-9DF7-7AF4C7F4DAF9}"/>
    <dgm:cxn modelId="{CEB22A2D-DA2F-4D36-9B97-194E44A47D8A}" type="presOf" srcId="{CA475926-F4D8-47D6-83B3-1FC08D76FABC}" destId="{450CE839-C10C-45E5-81A5-DC1BC9DD7AC0}" srcOrd="0" destOrd="0" presId="urn:microsoft.com/office/officeart/2005/8/layout/chevron1"/>
    <dgm:cxn modelId="{CA04A8D4-19DB-4934-A95D-1F875D35D159}" type="presParOf" srcId="{BCCD6232-E0AC-4805-BBF1-6F4C145F63B9}" destId="{450CE839-C10C-45E5-81A5-DC1BC9DD7AC0}" srcOrd="0" destOrd="0" presId="urn:microsoft.com/office/officeart/2005/8/layout/chevron1"/>
    <dgm:cxn modelId="{087D1532-860B-4D76-A342-2D5B2374AFAF}" type="presParOf" srcId="{BCCD6232-E0AC-4805-BBF1-6F4C145F63B9}" destId="{444C9922-6709-47FA-B715-0CF55E1AA00B}" srcOrd="1" destOrd="0" presId="urn:microsoft.com/office/officeart/2005/8/layout/chevron1"/>
    <dgm:cxn modelId="{062C23EF-61BC-4CD9-8962-5C597E3DCC74}" type="presParOf" srcId="{BCCD6232-E0AC-4805-BBF1-6F4C145F63B9}" destId="{E79B128E-A311-4171-960E-E8148CCB4353}" srcOrd="2" destOrd="0" presId="urn:microsoft.com/office/officeart/2005/8/layout/chevron1"/>
    <dgm:cxn modelId="{11B5ABFC-BE48-437D-A255-3D562FC41AE1}" type="presParOf" srcId="{BCCD6232-E0AC-4805-BBF1-6F4C145F63B9}" destId="{5FE817F5-FE0E-48C9-A3AD-A04229C9BF56}" srcOrd="3" destOrd="0" presId="urn:microsoft.com/office/officeart/2005/8/layout/chevron1"/>
    <dgm:cxn modelId="{4ED3A1E4-30BD-4362-95B4-3451D4F87F84}" type="presParOf" srcId="{BCCD6232-E0AC-4805-BBF1-6F4C145F63B9}" destId="{F5CF7ACD-D37C-4163-BBCE-FD55D4E9E48C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3A43B1-F36A-4BF4-9BA7-8C75ABFE8F88}">
      <dsp:nvSpPr>
        <dsp:cNvPr id="0" name=""/>
        <dsp:cNvSpPr/>
      </dsp:nvSpPr>
      <dsp:spPr>
        <a:xfrm>
          <a:off x="3473971" y="79"/>
          <a:ext cx="1728512" cy="112353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rPr>
            <a:t>Personal Problems</a:t>
          </a:r>
          <a:endParaRPr lang="en-US" sz="1800" b="1" kern="1200" cap="none" spc="0" dirty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sp:txBody>
      <dsp:txXfrm>
        <a:off x="3473971" y="79"/>
        <a:ext cx="1728512" cy="1123533"/>
      </dsp:txXfrm>
    </dsp:sp>
    <dsp:sp modelId="{FD69716F-87B9-4096-A058-A1F8B145AAB8}">
      <dsp:nvSpPr>
        <dsp:cNvPr id="0" name=""/>
        <dsp:cNvSpPr/>
      </dsp:nvSpPr>
      <dsp:spPr>
        <a:xfrm>
          <a:off x="2094609" y="561845"/>
          <a:ext cx="4487237" cy="4487237"/>
        </a:xfrm>
        <a:custGeom>
          <a:avLst/>
          <a:gdLst/>
          <a:ahLst/>
          <a:cxnLst/>
          <a:rect l="0" t="0" r="0" b="0"/>
          <a:pathLst>
            <a:path>
              <a:moveTo>
                <a:pt x="3119735" y="178129"/>
              </a:moveTo>
              <a:arcTo wR="2243618" hR="2243618" stAng="17579110" swAng="1960309"/>
            </a:path>
          </a:pathLst>
        </a:custGeom>
        <a:noFill/>
        <a:ln w="50800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E92AE1-0863-4514-BCCB-B68C94F2C5E1}">
      <dsp:nvSpPr>
        <dsp:cNvPr id="0" name=""/>
        <dsp:cNvSpPr/>
      </dsp:nvSpPr>
      <dsp:spPr>
        <a:xfrm>
          <a:off x="5607779" y="1550381"/>
          <a:ext cx="1728512" cy="112353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rPr>
            <a:t>School Problems</a:t>
          </a:r>
          <a:endParaRPr lang="en-US" sz="1800" b="1" kern="1200" cap="none" spc="0" dirty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sp:txBody>
      <dsp:txXfrm>
        <a:off x="5607779" y="1550381"/>
        <a:ext cx="1728512" cy="1123533"/>
      </dsp:txXfrm>
    </dsp:sp>
    <dsp:sp modelId="{50FB8D3B-85ED-4FB6-9539-0AFD9CABC22B}">
      <dsp:nvSpPr>
        <dsp:cNvPr id="0" name=""/>
        <dsp:cNvSpPr/>
      </dsp:nvSpPr>
      <dsp:spPr>
        <a:xfrm>
          <a:off x="2094609" y="561845"/>
          <a:ext cx="4487237" cy="4487237"/>
        </a:xfrm>
        <a:custGeom>
          <a:avLst/>
          <a:gdLst/>
          <a:ahLst/>
          <a:cxnLst/>
          <a:rect l="0" t="0" r="0" b="0"/>
          <a:pathLst>
            <a:path>
              <a:moveTo>
                <a:pt x="4484173" y="2126404"/>
              </a:moveTo>
              <a:arcTo wR="2243618" hR="2243618" stAng="21420319" swAng="2195359"/>
            </a:path>
          </a:pathLst>
        </a:custGeom>
        <a:noFill/>
        <a:ln w="50800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5D22E-32C5-4599-BEEF-B75FFDBF6542}">
      <dsp:nvSpPr>
        <dsp:cNvPr id="0" name=""/>
        <dsp:cNvSpPr/>
      </dsp:nvSpPr>
      <dsp:spPr>
        <a:xfrm>
          <a:off x="4792737" y="4058823"/>
          <a:ext cx="1728512" cy="112353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rPr>
            <a:t>Bad Habits</a:t>
          </a:r>
          <a:endParaRPr lang="en-US" sz="1800" b="1" kern="1200" cap="none" spc="0" dirty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sp:txBody>
      <dsp:txXfrm>
        <a:off x="4792737" y="4058823"/>
        <a:ext cx="1728512" cy="1123533"/>
      </dsp:txXfrm>
    </dsp:sp>
    <dsp:sp modelId="{CC0BEF93-0C01-405C-878D-B73F8F31BA42}">
      <dsp:nvSpPr>
        <dsp:cNvPr id="0" name=""/>
        <dsp:cNvSpPr/>
      </dsp:nvSpPr>
      <dsp:spPr>
        <a:xfrm>
          <a:off x="2094609" y="561845"/>
          <a:ext cx="4487237" cy="4487237"/>
        </a:xfrm>
        <a:custGeom>
          <a:avLst/>
          <a:gdLst/>
          <a:ahLst/>
          <a:cxnLst/>
          <a:rect l="0" t="0" r="0" b="0"/>
          <a:pathLst>
            <a:path>
              <a:moveTo>
                <a:pt x="2689222" y="4442541"/>
              </a:moveTo>
              <a:arcTo wR="2243618" hR="2243618" stAng="4712660" swAng="1374680"/>
            </a:path>
          </a:pathLst>
        </a:custGeom>
        <a:noFill/>
        <a:ln w="50800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FCD51-3653-4EF5-86E8-3F85CD7DF231}">
      <dsp:nvSpPr>
        <dsp:cNvPr id="0" name=""/>
        <dsp:cNvSpPr/>
      </dsp:nvSpPr>
      <dsp:spPr>
        <a:xfrm>
          <a:off x="2155205" y="4058823"/>
          <a:ext cx="1728512" cy="112353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rPr>
            <a:t>Discrimination</a:t>
          </a:r>
          <a:endParaRPr lang="en-US" sz="1700" b="1" kern="1200" cap="none" spc="0" dirty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sp:txBody>
      <dsp:txXfrm>
        <a:off x="2155205" y="4058823"/>
        <a:ext cx="1728512" cy="1123533"/>
      </dsp:txXfrm>
    </dsp:sp>
    <dsp:sp modelId="{237C5550-1A9F-4809-9C3E-09E719A8E670}">
      <dsp:nvSpPr>
        <dsp:cNvPr id="0" name=""/>
        <dsp:cNvSpPr/>
      </dsp:nvSpPr>
      <dsp:spPr>
        <a:xfrm>
          <a:off x="2094609" y="561845"/>
          <a:ext cx="4487237" cy="4487237"/>
        </a:xfrm>
        <a:custGeom>
          <a:avLst/>
          <a:gdLst/>
          <a:ahLst/>
          <a:cxnLst/>
          <a:rect l="0" t="0" r="0" b="0"/>
          <a:pathLst>
            <a:path>
              <a:moveTo>
                <a:pt x="374744" y="3485043"/>
              </a:moveTo>
              <a:arcTo wR="2243618" hR="2243618" stAng="8784322" swAng="2195359"/>
            </a:path>
          </a:pathLst>
        </a:custGeom>
        <a:noFill/>
        <a:ln w="50800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BDEB7-ABBF-422D-A58F-D194651F9226}">
      <dsp:nvSpPr>
        <dsp:cNvPr id="0" name=""/>
        <dsp:cNvSpPr/>
      </dsp:nvSpPr>
      <dsp:spPr>
        <a:xfrm>
          <a:off x="1340163" y="1550381"/>
          <a:ext cx="1728512" cy="112353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rPr>
            <a:t>Cruelty</a:t>
          </a:r>
          <a:r>
            <a:rPr lang="en-US" sz="1600" b="1" kern="1200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rPr>
            <a:t> </a:t>
          </a:r>
          <a:endParaRPr lang="en-US" sz="1600" b="1" kern="1200" cap="none" spc="0" dirty="0">
            <a:ln w="24500" cmpd="dbl">
              <a:solidFill>
                <a:schemeClr val="accent2">
                  <a:shade val="85000"/>
                  <a:satMod val="155000"/>
                </a:schemeClr>
              </a:solidFill>
              <a:prstDash val="solid"/>
              <a:miter lim="800000"/>
            </a:ln>
            <a:gradFill>
              <a:gsLst>
                <a:gs pos="10000">
                  <a:schemeClr val="accent2">
                    <a:tint val="10000"/>
                    <a:satMod val="155000"/>
                  </a:schemeClr>
                </a:gs>
                <a:gs pos="60000">
                  <a:schemeClr val="accent2">
                    <a:tint val="30000"/>
                    <a:satMod val="155000"/>
                  </a:schemeClr>
                </a:gs>
                <a:gs pos="100000">
                  <a:schemeClr val="accent2">
                    <a:tint val="73000"/>
                    <a:satMod val="155000"/>
                  </a:schemeClr>
                </a:gs>
              </a:gsLst>
              <a:lin ang="5400000"/>
            </a:gradFill>
            <a:effectLst>
              <a:outerShdw blurRad="38100" dist="38100" dir="7020000" algn="tl">
                <a:srgbClr val="000000">
                  <a:alpha val="35000"/>
                </a:srgbClr>
              </a:outerShdw>
            </a:effectLst>
          </a:endParaRPr>
        </a:p>
      </dsp:txBody>
      <dsp:txXfrm>
        <a:off x="1340163" y="1550381"/>
        <a:ext cx="1728512" cy="1123533"/>
      </dsp:txXfrm>
    </dsp:sp>
    <dsp:sp modelId="{C3EA73D5-36D0-46C3-961A-174D8BA65ED3}">
      <dsp:nvSpPr>
        <dsp:cNvPr id="0" name=""/>
        <dsp:cNvSpPr/>
      </dsp:nvSpPr>
      <dsp:spPr>
        <a:xfrm>
          <a:off x="2094609" y="561845"/>
          <a:ext cx="4487237" cy="4487237"/>
        </a:xfrm>
        <a:custGeom>
          <a:avLst/>
          <a:gdLst/>
          <a:ahLst/>
          <a:cxnLst/>
          <a:rect l="0" t="0" r="0" b="0"/>
          <a:pathLst>
            <a:path>
              <a:moveTo>
                <a:pt x="391118" y="977890"/>
              </a:moveTo>
              <a:arcTo wR="2243618" hR="2243618" stAng="12860580" swAng="1960309"/>
            </a:path>
          </a:pathLst>
        </a:custGeom>
        <a:noFill/>
        <a:ln w="50800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0CE839-C10C-45E5-81A5-DC1BC9DD7AC0}">
      <dsp:nvSpPr>
        <dsp:cNvPr id="0" name=""/>
        <dsp:cNvSpPr/>
      </dsp:nvSpPr>
      <dsp:spPr>
        <a:xfrm>
          <a:off x="2088" y="1523098"/>
          <a:ext cx="2544505" cy="1017802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Ambitions</a:t>
          </a:r>
          <a:r>
            <a:rPr lang="en-US" sz="1800" kern="1200" dirty="0" smtClean="0"/>
            <a:t> </a:t>
          </a:r>
          <a:endParaRPr lang="en-US" sz="1800" kern="1200" dirty="0"/>
        </a:p>
      </dsp:txBody>
      <dsp:txXfrm>
        <a:off x="2088" y="1523098"/>
        <a:ext cx="2544505" cy="1017802"/>
      </dsp:txXfrm>
    </dsp:sp>
    <dsp:sp modelId="{E79B128E-A311-4171-960E-E8148CCB4353}">
      <dsp:nvSpPr>
        <dsp:cNvPr id="0" name=""/>
        <dsp:cNvSpPr/>
      </dsp:nvSpPr>
      <dsp:spPr>
        <a:xfrm>
          <a:off x="2292143" y="1523098"/>
          <a:ext cx="2544505" cy="1017802"/>
        </a:xfrm>
        <a:prstGeom prst="chevron">
          <a:avLst/>
        </a:prstGeom>
        <a:gradFill rotWithShape="0">
          <a:gsLst>
            <a:gs pos="0">
              <a:schemeClr val="accent2">
                <a:hueOff val="-8662909"/>
                <a:satOff val="7828"/>
                <a:lumOff val="884"/>
                <a:alphaOff val="0"/>
                <a:tint val="60000"/>
                <a:satMod val="160000"/>
              </a:schemeClr>
            </a:gs>
            <a:gs pos="46000">
              <a:schemeClr val="accent2">
                <a:hueOff val="-8662909"/>
                <a:satOff val="7828"/>
                <a:lumOff val="884"/>
                <a:alphaOff val="0"/>
                <a:tint val="86000"/>
                <a:satMod val="160000"/>
              </a:schemeClr>
            </a:gs>
            <a:gs pos="100000">
              <a:schemeClr val="accent2">
                <a:hueOff val="-8662909"/>
                <a:satOff val="7828"/>
                <a:lumOff val="884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Lack of good life </a:t>
          </a:r>
          <a:endParaRPr lang="en-US" sz="2000" b="1" kern="1200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sp:txBody>
      <dsp:txXfrm>
        <a:off x="2292143" y="1523098"/>
        <a:ext cx="2544505" cy="1017802"/>
      </dsp:txXfrm>
    </dsp:sp>
    <dsp:sp modelId="{F5CF7ACD-D37C-4163-BBCE-FD55D4E9E48C}">
      <dsp:nvSpPr>
        <dsp:cNvPr id="0" name=""/>
        <dsp:cNvSpPr/>
      </dsp:nvSpPr>
      <dsp:spPr>
        <a:xfrm>
          <a:off x="4584286" y="1512167"/>
          <a:ext cx="2544505" cy="1017802"/>
        </a:xfrm>
        <a:prstGeom prst="chevron">
          <a:avLst/>
        </a:prstGeom>
        <a:gradFill rotWithShape="0">
          <a:gsLst>
            <a:gs pos="0">
              <a:schemeClr val="accent2">
                <a:hueOff val="-17325818"/>
                <a:satOff val="15657"/>
                <a:lumOff val="1768"/>
                <a:alphaOff val="0"/>
                <a:tint val="60000"/>
                <a:satMod val="160000"/>
              </a:schemeClr>
            </a:gs>
            <a:gs pos="46000">
              <a:schemeClr val="accent2">
                <a:hueOff val="-17325818"/>
                <a:satOff val="15657"/>
                <a:lumOff val="1768"/>
                <a:alphaOff val="0"/>
                <a:tint val="86000"/>
                <a:satMod val="160000"/>
              </a:schemeClr>
            </a:gs>
            <a:gs pos="100000">
              <a:schemeClr val="accent2">
                <a:hueOff val="-17325818"/>
                <a:satOff val="15657"/>
                <a:lumOff val="1768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Violence</a:t>
          </a:r>
          <a:r>
            <a:rPr lang="en-US" sz="2400" kern="1200" dirty="0" smtClean="0"/>
            <a:t> </a:t>
          </a:r>
          <a:endParaRPr lang="en-US" sz="2400" kern="1200" dirty="0"/>
        </a:p>
      </dsp:txBody>
      <dsp:txXfrm>
        <a:off x="4584286" y="1512167"/>
        <a:ext cx="2544505" cy="1017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1F719CC-0071-4311-A8AD-329FDC2CCDE6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8C5C364-25AD-4342-AF2A-0C18828D5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19CC-0071-4311-A8AD-329FDC2CCDE6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C364-25AD-4342-AF2A-0C18828D5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19CC-0071-4311-A8AD-329FDC2CCDE6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C364-25AD-4342-AF2A-0C18828D5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1F719CC-0071-4311-A8AD-329FDC2CCDE6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C364-25AD-4342-AF2A-0C18828D5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1F719CC-0071-4311-A8AD-329FDC2CCDE6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8C5C364-25AD-4342-AF2A-0C18828D554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1F719CC-0071-4311-A8AD-329FDC2CCDE6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8C5C364-25AD-4342-AF2A-0C18828D5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1F719CC-0071-4311-A8AD-329FDC2CCDE6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8C5C364-25AD-4342-AF2A-0C18828D5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19CC-0071-4311-A8AD-329FDC2CCDE6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C364-25AD-4342-AF2A-0C18828D5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1F719CC-0071-4311-A8AD-329FDC2CCDE6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8C5C364-25AD-4342-AF2A-0C18828D5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1F719CC-0071-4311-A8AD-329FDC2CCDE6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8C5C364-25AD-4342-AF2A-0C18828D5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1F719CC-0071-4311-A8AD-329FDC2CCDE6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8C5C364-25AD-4342-AF2A-0C18828D5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1F719CC-0071-4311-A8AD-329FDC2CCDE6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8C5C364-25AD-4342-AF2A-0C18828D55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1187624" y="2708920"/>
            <a:ext cx="68098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Pro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oblems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of youth 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79512" y="1340768"/>
          <a:ext cx="867645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835696" y="260648"/>
            <a:ext cx="544892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ajor problems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252536" y="260648"/>
            <a:ext cx="963497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chemeClr val="accent3"/>
                </a:solidFill>
              </a:rPr>
              <a:t>The reasons of the problems are:</a:t>
            </a:r>
            <a:endParaRPr lang="en-US" sz="4800" b="1" dirty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1043608" y="1628800"/>
          <a:ext cx="71287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24544" y="260648"/>
            <a:ext cx="9468544" cy="144655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  F</a:t>
            </a:r>
            <a:r>
              <a:rPr lang="ru-RU" sz="4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ive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4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steps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4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that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4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are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4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good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t</a:t>
            </a:r>
            <a:r>
              <a:rPr lang="ru-RU" sz="4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o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4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suggest</a:t>
            </a:r>
            <a:endParaRPr lang="ru-RU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51920" y="2204864"/>
            <a:ext cx="5292080" cy="2554545"/>
          </a:xfrm>
          <a:prstGeom prst="rect">
            <a:avLst/>
          </a:prstGeom>
        </p:spPr>
        <p:txBody>
          <a:bodyPr wrap="square" lIns="180000">
            <a:spAutoFit/>
          </a:bodyPr>
          <a:lstStyle/>
          <a:p>
            <a:r>
              <a:rPr lang="ru-RU" sz="3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 1.Ignore</a:t>
            </a:r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ru-RU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 Black" pitchFamily="34" charset="0"/>
            </a:endParaRPr>
          </a:p>
          <a:p>
            <a:r>
              <a:rPr lang="ru-RU" sz="3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 2.Move </a:t>
            </a:r>
            <a:r>
              <a:rPr lang="ru-RU" sz="3200" b="1" i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away</a:t>
            </a:r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3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3.Ask </a:t>
            </a:r>
            <a:r>
              <a:rPr lang="ru-RU" sz="3200" b="1" i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to</a:t>
            </a:r>
            <a:r>
              <a:rPr lang="ru-RU" sz="3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3200" b="1" i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stop</a:t>
            </a:r>
            <a:r>
              <a:rPr lang="ru-RU" sz="3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 </a:t>
            </a:r>
            <a:br>
              <a:rPr lang="ru-RU" sz="3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3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 4.Tell </a:t>
            </a:r>
            <a:r>
              <a:rPr lang="ru-RU" sz="3200" b="1" i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firmly</a:t>
            </a:r>
            <a:r>
              <a:rPr lang="ru-RU" sz="3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3200" b="1" i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to</a:t>
            </a:r>
            <a:r>
              <a:rPr lang="ru-RU" sz="3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3200" b="1" i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stop</a:t>
            </a:r>
            <a:endParaRPr lang="ru-RU" sz="3200" b="1" i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 Black" pitchFamily="34" charset="0"/>
            </a:endParaRPr>
          </a:p>
          <a:p>
            <a:r>
              <a:rPr lang="ru-RU" sz="3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 5.Тell </a:t>
            </a:r>
            <a:r>
              <a:rPr lang="ru-RU" sz="3200" b="1" i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an</a:t>
            </a:r>
            <a:r>
              <a:rPr lang="ru-RU" sz="3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3200" b="1" i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adult</a:t>
            </a:r>
            <a:r>
              <a:rPr lang="ru-RU" sz="3200" b="1" i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 </a:t>
            </a:r>
            <a:endParaRPr lang="en-US" sz="3200" b="1" i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Picture 7" descr="bully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3457575" cy="3024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5896" y="188640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Test</a:t>
            </a:r>
            <a:endParaRPr lang="en-US" sz="5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1556792"/>
            <a:ext cx="50943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aramond" pitchFamily="18" charset="0"/>
              </a:rPr>
              <a:t>1 . If someone bullied me, </a:t>
            </a:r>
          </a:p>
          <a:p>
            <a:pPr algn="ctr">
              <a:defRPr/>
            </a:pPr>
            <a:r>
              <a:rPr lang="en-US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aramond" pitchFamily="18" charset="0"/>
              </a:rPr>
              <a:t>I would…..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3140968"/>
            <a:ext cx="54543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aramond" pitchFamily="18" charset="0"/>
              </a:rPr>
              <a:t>2 </a:t>
            </a:r>
            <a:r>
              <a:rPr lang="en-US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aramond" pitchFamily="18" charset="0"/>
              </a:rPr>
              <a:t>. If someone bullied me, </a:t>
            </a:r>
          </a:p>
          <a:p>
            <a:pPr algn="ctr">
              <a:defRPr/>
            </a:pPr>
            <a:r>
              <a:rPr lang="en-US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aramond" pitchFamily="18" charset="0"/>
              </a:rPr>
              <a:t>I 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aramond" pitchFamily="18" charset="0"/>
              </a:rPr>
              <a:t>wouldn</a:t>
            </a:r>
            <a:r>
              <a:rPr lang="en-US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Garamond" pitchFamily="18" charset="0"/>
              </a:rPr>
              <a:t>’t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Garamond" pitchFamily="18" charset="0"/>
              </a:rPr>
              <a:t>…..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9712" y="404664"/>
            <a:ext cx="57606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Answer the questions: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988840"/>
            <a:ext cx="928903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Font typeface="Arial" pitchFamily="34" charset="0"/>
              <a:buChar char="•"/>
            </a:pPr>
            <a:r>
              <a:rPr lang="en-US" sz="4000" b="1" dirty="0" smtClean="0">
                <a:ln/>
                <a:solidFill>
                  <a:schemeClr val="accent3"/>
                </a:solidFill>
              </a:rPr>
              <a:t> What problems do teens have?</a:t>
            </a: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ln/>
                <a:solidFill>
                  <a:schemeClr val="accent3"/>
                </a:solidFill>
              </a:rPr>
              <a:t> Why do they have them?</a:t>
            </a: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ln/>
                <a:solidFill>
                  <a:schemeClr val="accent3"/>
                </a:solidFill>
              </a:rPr>
              <a:t> How can be the problems solved?</a:t>
            </a:r>
          </a:p>
          <a:p>
            <a:pPr>
              <a:buFont typeface="Arial" pitchFamily="34" charset="0"/>
              <a:buChar char="•"/>
            </a:pPr>
            <a:r>
              <a:rPr lang="en-US" sz="4000" b="1" dirty="0" smtClean="0">
                <a:ln/>
                <a:solidFill>
                  <a:schemeClr val="accent3"/>
                </a:solidFill>
              </a:rPr>
              <a:t> Are you against or for bulling?</a:t>
            </a:r>
            <a:endParaRPr lang="en-US" sz="40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51</TotalTime>
  <Words>96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Mein Kampf</dc:creator>
  <cp:lastModifiedBy>Mein Kampf</cp:lastModifiedBy>
  <cp:revision>8</cp:revision>
  <dcterms:created xsi:type="dcterms:W3CDTF">2014-04-03T15:30:54Z</dcterms:created>
  <dcterms:modified xsi:type="dcterms:W3CDTF">2014-04-03T16:23:52Z</dcterms:modified>
</cp:coreProperties>
</file>