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Lieblingsband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73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4000" b="1" i="1" dirty="0">
                <a:solidFill>
                  <a:srgbClr val="7030A0"/>
                </a:solidFill>
              </a:rPr>
              <a:t>Durchgeführt</a:t>
            </a:r>
            <a:r>
              <a:rPr lang="ru-RU" sz="4000" b="1" i="1" dirty="0" smtClean="0">
                <a:solidFill>
                  <a:srgbClr val="7030A0"/>
                </a:solidFill>
              </a:rPr>
              <a:t>:</a:t>
            </a:r>
            <a:endParaRPr lang="en-US" sz="4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4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de-DE" sz="4000" b="1" i="1" dirty="0">
                <a:solidFill>
                  <a:schemeClr val="accent6">
                    <a:lumMod val="50000"/>
                  </a:schemeClr>
                </a:solidFill>
              </a:rPr>
              <a:t>Schülerin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(11) </a:t>
            </a:r>
            <a:r>
              <a:rPr lang="de-DE" sz="4000" b="1" i="1" dirty="0" smtClean="0">
                <a:solidFill>
                  <a:schemeClr val="accent6">
                    <a:lumMod val="50000"/>
                  </a:schemeClr>
                </a:solidFill>
              </a:rPr>
              <a:t>Klasse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4000" b="1" i="1" dirty="0" err="1">
                <a:solidFill>
                  <a:schemeClr val="accent6">
                    <a:lumMod val="50000"/>
                  </a:schemeClr>
                </a:solidFill>
              </a:rPr>
              <a:t>Putyler</a:t>
            </a:r>
            <a:r>
              <a:rPr lang="de-DE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000" b="1" i="1" dirty="0" smtClean="0">
                <a:solidFill>
                  <a:schemeClr val="accent6">
                    <a:lumMod val="50000"/>
                  </a:schemeClr>
                </a:solidFill>
              </a:rPr>
              <a:t>Gymnasium</a:t>
            </a:r>
            <a:endParaRPr lang="uk-UA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4000" b="1" i="1" dirty="0">
                <a:solidFill>
                  <a:schemeClr val="accent6">
                    <a:lumMod val="50000"/>
                  </a:schemeClr>
                </a:solidFill>
              </a:rPr>
              <a:t>Jana </a:t>
            </a:r>
            <a:r>
              <a:rPr lang="de-DE" sz="4000" b="1" i="1" dirty="0" err="1">
                <a:solidFill>
                  <a:schemeClr val="accent6">
                    <a:lumMod val="50000"/>
                  </a:schemeClr>
                </a:solidFill>
              </a:rPr>
              <a:t>Kuruz</a:t>
            </a:r>
            <a:endParaRPr lang="de-DE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e-DE" sz="40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de-DE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e-DE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e-DE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i="1" dirty="0">
                <a:solidFill>
                  <a:schemeClr val="accent3"/>
                </a:solidFill>
              </a:rPr>
              <a:t>    </a:t>
            </a:r>
            <a:r>
              <a:rPr lang="uk-UA" i="1" dirty="0">
                <a:solidFill>
                  <a:schemeClr val="accent3"/>
                </a:solidFill>
              </a:rPr>
              <a:t>  </a:t>
            </a:r>
            <a:r>
              <a:rPr lang="en-US" i="1" dirty="0" smtClean="0">
                <a:solidFill>
                  <a:schemeClr val="accent3"/>
                </a:solidFill>
              </a:rPr>
              <a:t>                                                       </a:t>
            </a:r>
            <a:r>
              <a:rPr lang="uk-UA" i="1" dirty="0" smtClean="0">
                <a:solidFill>
                  <a:schemeClr val="accent3"/>
                </a:solidFill>
              </a:rPr>
              <a:t>   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sz="4000" i="1" dirty="0">
                <a:solidFill>
                  <a:srgbClr val="00B050"/>
                </a:solidFill>
              </a:rPr>
              <a:t>Lehrer</a:t>
            </a:r>
            <a:r>
              <a:rPr lang="ru-RU" sz="4000" i="1" dirty="0">
                <a:solidFill>
                  <a:srgbClr val="00B050"/>
                </a:solidFill>
              </a:rPr>
              <a:t>: </a:t>
            </a:r>
            <a:r>
              <a:rPr lang="de-DE" sz="4000" i="1" dirty="0" err="1">
                <a:solidFill>
                  <a:srgbClr val="00B050"/>
                </a:solidFill>
              </a:rPr>
              <a:t>Tanass</a:t>
            </a:r>
            <a:r>
              <a:rPr lang="de-DE" sz="4000" i="1" dirty="0">
                <a:solidFill>
                  <a:srgbClr val="00B050"/>
                </a:solidFill>
              </a:rPr>
              <a:t> O. J.</a:t>
            </a:r>
            <a:endParaRPr lang="uk-UA" sz="4000" dirty="0">
              <a:solidFill>
                <a:srgbClr val="00B050"/>
              </a:solidFill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463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/>
              <a:t>Meine</a:t>
            </a:r>
            <a:r>
              <a:rPr lang="en-US" sz="3600" i="1" dirty="0"/>
              <a:t> 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Lieblingsband</a:t>
            </a:r>
            <a:r>
              <a:rPr lang="en-US" sz="3600" i="1" dirty="0" smtClean="0"/>
              <a:t>  </a:t>
            </a:r>
            <a:r>
              <a:rPr lang="en-US" sz="3600" i="1" dirty="0" err="1" smtClean="0"/>
              <a:t>mit</a:t>
            </a:r>
            <a:r>
              <a:rPr lang="en-US" sz="3600" i="1" dirty="0" smtClean="0"/>
              <a:t> </a:t>
            </a:r>
            <a:r>
              <a:rPr lang="en-US" sz="3600" i="1" dirty="0"/>
              <a:t>The Pretty Reckless und One Direction.</a:t>
            </a:r>
            <a:endParaRPr lang="uk-UA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" y="2636912"/>
            <a:ext cx="5001486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71444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i="1" dirty="0" err="1">
                <a:solidFill>
                  <a:schemeClr val="bg2">
                    <a:lumMod val="10000"/>
                  </a:schemeClr>
                </a:solidFill>
              </a:rPr>
              <a:t>Pretty</a:t>
            </a: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i="1" dirty="0" err="1">
                <a:solidFill>
                  <a:schemeClr val="bg2">
                    <a:lumMod val="10000"/>
                  </a:schemeClr>
                </a:solidFill>
              </a:rPr>
              <a:t>Reckless</a:t>
            </a:r>
            <a:endParaRPr lang="uk-UA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1" y="2748080"/>
            <a:ext cx="4913559" cy="3930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9125" y="5373216"/>
            <a:ext cx="2919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>
                <a:solidFill>
                  <a:srgbClr val="7030A0"/>
                </a:solidFill>
              </a:rPr>
              <a:t>One</a:t>
            </a:r>
            <a:r>
              <a:rPr lang="uk-UA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err="1">
                <a:solidFill>
                  <a:srgbClr val="7030A0"/>
                </a:solidFill>
              </a:rPr>
              <a:t>Direction</a:t>
            </a:r>
            <a:endParaRPr lang="uk-UA" sz="3600" b="1" dirty="0">
              <a:solidFill>
                <a:srgbClr val="7030A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896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800" i="1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de-DE" sz="2800" i="1" dirty="0" err="1">
                <a:solidFill>
                  <a:schemeClr val="tx2">
                    <a:lumMod val="50000"/>
                  </a:schemeClr>
                </a:solidFill>
              </a:rPr>
              <a:t>Pretty</a:t>
            </a:r>
            <a:r>
              <a:rPr lang="de-DE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800" i="1" dirty="0" err="1">
                <a:solidFill>
                  <a:schemeClr val="tx2">
                    <a:lumMod val="50000"/>
                  </a:schemeClr>
                </a:solidFill>
              </a:rPr>
              <a:t>Reckless</a:t>
            </a:r>
            <a:r>
              <a:rPr lang="de-DE" sz="2800" i="1" dirty="0">
                <a:solidFill>
                  <a:schemeClr val="tx2">
                    <a:lumMod val="50000"/>
                  </a:schemeClr>
                </a:solidFill>
              </a:rPr>
              <a:t> ist eine alternative Rockband aus New York, die von der amerikanischen Schauspielerin und dem Model Taylor </a:t>
            </a:r>
            <a:r>
              <a:rPr lang="de-DE" sz="2800" i="1" dirty="0" err="1">
                <a:solidFill>
                  <a:schemeClr val="tx2">
                    <a:lumMod val="50000"/>
                  </a:schemeClr>
                </a:solidFill>
              </a:rPr>
              <a:t>Momsen</a:t>
            </a:r>
            <a:r>
              <a:rPr lang="de-DE" sz="2800" i="1" dirty="0">
                <a:solidFill>
                  <a:schemeClr val="tx2">
                    <a:lumMod val="50000"/>
                  </a:schemeClr>
                </a:solidFill>
              </a:rPr>
              <a:t> gegründet wurde. </a:t>
            </a:r>
            <a:endParaRPr lang="uk-UA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26" y="2780928"/>
            <a:ext cx="4443874" cy="40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709581">
            <a:off x="896149" y="1155520"/>
            <a:ext cx="8591550" cy="1066801"/>
          </a:xfrm>
          <a:noFill/>
        </p:spPr>
        <p:txBody>
          <a:bodyPr/>
          <a:lstStyle/>
          <a:p>
            <a:r>
              <a:rPr lang="en-US" dirty="0"/>
              <a:t>                               </a:t>
            </a:r>
            <a:r>
              <a:rPr lang="en-US" sz="4000" b="1" dirty="0">
                <a:solidFill>
                  <a:srgbClr val="7030A0"/>
                </a:solidFill>
              </a:rPr>
              <a:t>             </a:t>
            </a:r>
            <a:r>
              <a:rPr lang="en-US" sz="4000" b="1" dirty="0" smtClean="0">
                <a:solidFill>
                  <a:srgbClr val="7030A0"/>
                </a:solidFill>
              </a:rPr>
              <a:t>Taylor </a:t>
            </a:r>
            <a:r>
              <a:rPr lang="en-US" sz="4000" b="1" dirty="0" err="1">
                <a:solidFill>
                  <a:srgbClr val="7030A0"/>
                </a:solidFill>
              </a:rPr>
              <a:t>M</a:t>
            </a:r>
            <a:r>
              <a:rPr lang="en-US" sz="4000" b="1" dirty="0" err="1" smtClean="0">
                <a:solidFill>
                  <a:srgbClr val="7030A0"/>
                </a:solidFill>
              </a:rPr>
              <a:t>omsen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499" cy="6858000"/>
          </a:xfrm>
        </p:spPr>
      </p:pic>
    </p:spTree>
    <p:extLst>
      <p:ext uri="{BB962C8B-B14F-4D97-AF65-F5344CB8AC3E}">
        <p14:creationId xmlns:p14="http://schemas.microsoft.com/office/powerpoint/2010/main" val="37541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>
                <a:solidFill>
                  <a:srgbClr val="7030A0"/>
                </a:solidFill>
              </a:rPr>
              <a:t>Die Band wurde 2009 in New York von Taylor </a:t>
            </a:r>
            <a:r>
              <a:rPr lang="de-DE" sz="2400" i="1" dirty="0" err="1">
                <a:solidFill>
                  <a:srgbClr val="7030A0"/>
                </a:solidFill>
              </a:rPr>
              <a:t>Momsen</a:t>
            </a:r>
            <a:r>
              <a:rPr lang="de-DE" sz="2400" i="1" dirty="0">
                <a:solidFill>
                  <a:srgbClr val="7030A0"/>
                </a:solidFill>
              </a:rPr>
              <a:t> zusammen mit John </a:t>
            </a:r>
            <a:r>
              <a:rPr lang="de-DE" sz="2400" i="1" dirty="0" err="1">
                <a:solidFill>
                  <a:srgbClr val="7030A0"/>
                </a:solidFill>
              </a:rPr>
              <a:t>Secolo</a:t>
            </a:r>
            <a:r>
              <a:rPr lang="de-DE" sz="2400" i="1" dirty="0">
                <a:solidFill>
                  <a:srgbClr val="7030A0"/>
                </a:solidFill>
              </a:rPr>
              <a:t>, Matt </a:t>
            </a:r>
            <a:r>
              <a:rPr lang="de-DE" sz="2400" i="1" dirty="0" err="1">
                <a:solidFill>
                  <a:srgbClr val="7030A0"/>
                </a:solidFill>
              </a:rPr>
              <a:t>Chiarelli</a:t>
            </a:r>
            <a:r>
              <a:rPr lang="de-DE" sz="2400" i="1" dirty="0">
                <a:solidFill>
                  <a:srgbClr val="7030A0"/>
                </a:solidFill>
              </a:rPr>
              <a:t> und Nick </a:t>
            </a:r>
            <a:r>
              <a:rPr lang="de-DE" sz="2400" i="1" dirty="0" err="1">
                <a:solidFill>
                  <a:srgbClr val="7030A0"/>
                </a:solidFill>
              </a:rPr>
              <a:t>Carbone</a:t>
            </a:r>
            <a:r>
              <a:rPr lang="de-DE" sz="2400" i="1" dirty="0">
                <a:solidFill>
                  <a:srgbClr val="7030A0"/>
                </a:solidFill>
              </a:rPr>
              <a:t> gegründet. 2009 traten sie als Vorgruppe der The </a:t>
            </a:r>
            <a:r>
              <a:rPr lang="de-DE" sz="2400" i="1" dirty="0" smtClean="0">
                <a:solidFill>
                  <a:srgbClr val="7030A0"/>
                </a:solidFill>
              </a:rPr>
              <a:t>Veronicas</a:t>
            </a:r>
            <a:r>
              <a:rPr lang="de-DE" sz="2400" i="1" dirty="0">
                <a:solidFill>
                  <a:srgbClr val="7030A0"/>
                </a:solidFill>
              </a:rPr>
              <a:t> auf deren Nordamerikatour auf. Derzeit ist Taylor </a:t>
            </a:r>
            <a:r>
              <a:rPr lang="de-DE" sz="2400" i="1" dirty="0" err="1">
                <a:solidFill>
                  <a:srgbClr val="7030A0"/>
                </a:solidFill>
              </a:rPr>
              <a:t>Momsen</a:t>
            </a:r>
            <a:r>
              <a:rPr lang="de-DE" sz="2400" i="1" dirty="0">
                <a:solidFill>
                  <a:srgbClr val="7030A0"/>
                </a:solidFill>
              </a:rPr>
              <a:t> das einzige Bandmitglied der Originalbesetzung. Sie arbeitet im Moment mit Ben Philips (Gitarre), Mark Damon (Bass), Jamie Perkins (Schlagzeug), die alle Mitglieder </a:t>
            </a:r>
            <a:r>
              <a:rPr lang="de-DE" sz="2400" i="1" dirty="0" smtClean="0">
                <a:solidFill>
                  <a:srgbClr val="7030A0"/>
                </a:solidFill>
              </a:rPr>
              <a:t>der Rock-Band </a:t>
            </a:r>
            <a:r>
              <a:rPr lang="de-DE" sz="2400" i="1" dirty="0" err="1">
                <a:solidFill>
                  <a:srgbClr val="7030A0"/>
                </a:solidFill>
              </a:rPr>
              <a:t>Famous</a:t>
            </a:r>
            <a:r>
              <a:rPr lang="de-DE" sz="2400" i="1" dirty="0">
                <a:solidFill>
                  <a:srgbClr val="7030A0"/>
                </a:solidFill>
              </a:rPr>
              <a:t> sind, zusammen. Sie unterzeichneten einen Vertrag </a:t>
            </a:r>
            <a:r>
              <a:rPr lang="de-DE" sz="2400" i="1" dirty="0" err="1">
                <a:solidFill>
                  <a:srgbClr val="7030A0"/>
                </a:solidFill>
              </a:rPr>
              <a:t>beiInterscope</a:t>
            </a:r>
            <a:r>
              <a:rPr lang="de-DE" sz="2400" i="1" dirty="0">
                <a:solidFill>
                  <a:srgbClr val="7030A0"/>
                </a:solidFill>
              </a:rPr>
              <a:t> Records und hatten eigentlich beabsichtigt, im Herbst 2009 ihr erstes Album zu </a:t>
            </a:r>
            <a:r>
              <a:rPr lang="de-DE" sz="2400" i="1" dirty="0" smtClean="0">
                <a:solidFill>
                  <a:srgbClr val="7030A0"/>
                </a:solidFill>
              </a:rPr>
              <a:t>veröffentlichen. </a:t>
            </a:r>
            <a:r>
              <a:rPr lang="de-DE" sz="2400" i="1" dirty="0">
                <a:solidFill>
                  <a:srgbClr val="7030A0"/>
                </a:solidFill>
              </a:rPr>
              <a:t>V</a:t>
            </a:r>
            <a:r>
              <a:rPr lang="de-DE" sz="2400" i="1" dirty="0" smtClean="0">
                <a:solidFill>
                  <a:srgbClr val="7030A0"/>
                </a:solidFill>
              </a:rPr>
              <a:t>on </a:t>
            </a:r>
            <a:r>
              <a:rPr lang="de-DE" sz="2400" i="1" dirty="0">
                <a:solidFill>
                  <a:srgbClr val="7030A0"/>
                </a:solidFill>
              </a:rPr>
              <a:t>The </a:t>
            </a:r>
            <a:r>
              <a:rPr lang="de-DE" sz="2400" i="1" dirty="0" err="1">
                <a:solidFill>
                  <a:srgbClr val="7030A0"/>
                </a:solidFill>
              </a:rPr>
              <a:t>Pretty</a:t>
            </a:r>
            <a:r>
              <a:rPr lang="de-DE" sz="2400" i="1" dirty="0">
                <a:solidFill>
                  <a:srgbClr val="7030A0"/>
                </a:solidFill>
              </a:rPr>
              <a:t> </a:t>
            </a:r>
            <a:r>
              <a:rPr lang="de-DE" sz="2400" i="1" dirty="0" err="1">
                <a:solidFill>
                  <a:srgbClr val="7030A0"/>
                </a:solidFill>
              </a:rPr>
              <a:t>Reckless</a:t>
            </a:r>
            <a:r>
              <a:rPr lang="de-DE" sz="2400" i="1" dirty="0">
                <a:solidFill>
                  <a:srgbClr val="7030A0"/>
                </a:solidFill>
              </a:rPr>
              <a:t>, die Ich mag es </a:t>
            </a:r>
            <a:r>
              <a:rPr lang="de-DE" sz="2400" i="1" dirty="0" smtClean="0">
                <a:solidFill>
                  <a:srgbClr val="7030A0"/>
                </a:solidFill>
              </a:rPr>
              <a:t>mehr </a:t>
            </a:r>
            <a:r>
              <a:rPr lang="de-DE" sz="2400" i="1" dirty="0"/>
              <a:t> </a:t>
            </a:r>
            <a:r>
              <a:rPr lang="de-DE" sz="2400" i="1" dirty="0" smtClean="0">
                <a:solidFill>
                  <a:srgbClr val="7030A0"/>
                </a:solidFill>
              </a:rPr>
              <a:t>Heart, </a:t>
            </a:r>
            <a:r>
              <a:rPr lang="en-US" sz="2400" i="1" dirty="0">
                <a:solidFill>
                  <a:srgbClr val="7030A0"/>
                </a:solidFill>
              </a:rPr>
              <a:t>You Make Me </a:t>
            </a:r>
            <a:r>
              <a:rPr lang="en-US" sz="2400" i="1" dirty="0" err="1">
                <a:solidFill>
                  <a:srgbClr val="7030A0"/>
                </a:solidFill>
              </a:rPr>
              <a:t>Wanna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smtClean="0">
                <a:solidFill>
                  <a:srgbClr val="7030A0"/>
                </a:solidFill>
              </a:rPr>
              <a:t>Die, </a:t>
            </a:r>
            <a:r>
              <a:rPr lang="de-DE" sz="2400" i="1" dirty="0">
                <a:solidFill>
                  <a:srgbClr val="7030A0"/>
                </a:solidFill>
              </a:rPr>
              <a:t>Just </a:t>
            </a:r>
            <a:r>
              <a:rPr lang="de-DE" sz="2400" i="1" dirty="0" err="1" smtClean="0">
                <a:solidFill>
                  <a:srgbClr val="7030A0"/>
                </a:solidFill>
              </a:rPr>
              <a:t>Tonight</a:t>
            </a:r>
            <a:r>
              <a:rPr lang="de-DE" sz="2400" i="1" dirty="0" smtClean="0">
                <a:solidFill>
                  <a:srgbClr val="7030A0"/>
                </a:solidFill>
              </a:rPr>
              <a:t>, </a:t>
            </a:r>
            <a:r>
              <a:rPr lang="de-DE" sz="2400" i="1" dirty="0">
                <a:solidFill>
                  <a:srgbClr val="7030A0"/>
                </a:solidFill>
              </a:rPr>
              <a:t>Miss </a:t>
            </a:r>
            <a:r>
              <a:rPr lang="de-DE" sz="2400" i="1" dirty="0" err="1" smtClean="0">
                <a:solidFill>
                  <a:srgbClr val="7030A0"/>
                </a:solidFill>
              </a:rPr>
              <a:t>Nothing</a:t>
            </a:r>
            <a:r>
              <a:rPr lang="de-DE" sz="2400" i="1" dirty="0" smtClean="0">
                <a:solidFill>
                  <a:srgbClr val="7030A0"/>
                </a:solidFill>
              </a:rPr>
              <a:t> und  </a:t>
            </a:r>
            <a:r>
              <a:rPr lang="de-DE" sz="2400" i="1" dirty="0" err="1" smtClean="0">
                <a:solidFill>
                  <a:srgbClr val="7030A0"/>
                </a:solidFill>
              </a:rPr>
              <a:t>You</a:t>
            </a:r>
            <a:r>
              <a:rPr lang="de-DE" sz="2400" i="1" dirty="0" smtClean="0">
                <a:solidFill>
                  <a:srgbClr val="7030A0"/>
                </a:solidFill>
              </a:rPr>
              <a:t>.</a:t>
            </a:r>
            <a:endParaRPr lang="uk-UA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3992"/>
          </a:xfrm>
        </p:spPr>
      </p:pic>
    </p:spTree>
    <p:extLst>
      <p:ext uri="{BB962C8B-B14F-4D97-AF65-F5344CB8AC3E}">
        <p14:creationId xmlns:p14="http://schemas.microsoft.com/office/powerpoint/2010/main" val="29418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Autofit/>
          </a:bodyPr>
          <a:lstStyle/>
          <a:p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One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Direction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 ist eine britisch-irische Boygroup, bestehend aus den Mitgliedern Niall James </a:t>
            </a:r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Horan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Zayn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Javadd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Malik, Liam James Payne, Harry (Harold) Edward Styles und Louis William Tomlinson. Sie wurden Dritter bei der siebten britischen Ausgabe der Casting-Show The X </a:t>
            </a:r>
            <a:r>
              <a:rPr lang="de-DE" sz="3200" i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Factor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 und unterschrieben im Nachhinein einen Plattenvertrag bei Sony Music</a:t>
            </a:r>
            <a:r>
              <a:rPr lang="de-DE" sz="3200" i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 Musik Genre Pop, Pop Rock, Elektronische </a:t>
            </a:r>
            <a:r>
              <a:rPr lang="de-DE" sz="32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Musik.</a:t>
            </a:r>
            <a:endParaRPr lang="uk-UA" sz="3200" i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024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127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rgbClr val="002060"/>
                </a:solidFill>
              </a:rPr>
              <a:t>Musik und Text von </a:t>
            </a:r>
            <a:r>
              <a:rPr lang="de-DE" sz="4000" b="1" dirty="0" err="1">
                <a:solidFill>
                  <a:srgbClr val="002060"/>
                </a:solidFill>
              </a:rPr>
              <a:t>One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Direction</a:t>
            </a:r>
            <a:endParaRPr lang="de-DE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>
                <a:solidFill>
                  <a:srgbClr val="002060"/>
                </a:solidFill>
              </a:rPr>
              <a:t>sind süchtig. </a:t>
            </a:r>
            <a:r>
              <a:rPr lang="de-DE" sz="4000" b="1" dirty="0" smtClean="0">
                <a:solidFill>
                  <a:srgbClr val="002060"/>
                </a:solidFill>
              </a:rPr>
              <a:t>Sie sind sehr </a:t>
            </a:r>
            <a:r>
              <a:rPr lang="de-DE" sz="4000" b="1" dirty="0">
                <a:solidFill>
                  <a:srgbClr val="002060"/>
                </a:solidFill>
              </a:rPr>
              <a:t>positive Gruppe. Meine geliebten Lieder, die sie durchführen können Best Song </a:t>
            </a:r>
            <a:r>
              <a:rPr lang="de-DE" sz="4000" b="1" dirty="0" err="1" smtClean="0">
                <a:solidFill>
                  <a:srgbClr val="002060"/>
                </a:solidFill>
              </a:rPr>
              <a:t>Ever</a:t>
            </a:r>
            <a:r>
              <a:rPr lang="de-DE" sz="4000" b="1" dirty="0" smtClean="0">
                <a:solidFill>
                  <a:srgbClr val="002060"/>
                </a:solidFill>
              </a:rPr>
              <a:t>, </a:t>
            </a:r>
            <a:r>
              <a:rPr lang="de-DE" sz="4000" b="1" dirty="0" err="1">
                <a:solidFill>
                  <a:srgbClr val="002060"/>
                </a:solidFill>
              </a:rPr>
              <a:t>Another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smtClean="0">
                <a:solidFill>
                  <a:srgbClr val="002060"/>
                </a:solidFill>
              </a:rPr>
              <a:t>World, Moments und </a:t>
            </a:r>
            <a:r>
              <a:rPr lang="de-DE" sz="4000" dirty="0"/>
              <a:t> </a:t>
            </a:r>
            <a:r>
              <a:rPr lang="de-DE" sz="4000" b="1" dirty="0" err="1">
                <a:solidFill>
                  <a:srgbClr val="002060"/>
                </a:solidFill>
              </a:rPr>
              <a:t>One</a:t>
            </a:r>
            <a:r>
              <a:rPr lang="de-DE" sz="4000" b="1" dirty="0">
                <a:solidFill>
                  <a:srgbClr val="002060"/>
                </a:solidFill>
              </a:rPr>
              <a:t> Way </a:t>
            </a:r>
            <a:r>
              <a:rPr lang="de-DE" sz="4000" b="1" dirty="0" err="1">
                <a:solidFill>
                  <a:srgbClr val="002060"/>
                </a:solidFill>
              </a:rPr>
              <a:t>Or</a:t>
            </a:r>
            <a:r>
              <a:rPr lang="de-DE" sz="4000" b="1" dirty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Another</a:t>
            </a:r>
            <a:r>
              <a:rPr lang="de-DE" sz="4000" b="1" dirty="0">
                <a:solidFill>
                  <a:srgbClr val="002060"/>
                </a:solidFill>
              </a:rPr>
              <a:t>.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99</TotalTime>
  <Words>106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Meine Lieblingsband</vt:lpstr>
      <vt:lpstr>Презентация PowerPoint</vt:lpstr>
      <vt:lpstr>Презентация PowerPoint</vt:lpstr>
      <vt:lpstr>                                            Taylor Momsen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Lieblingsband</dc:title>
  <dc:creator>Янка</dc:creator>
  <cp:lastModifiedBy>Янка</cp:lastModifiedBy>
  <cp:revision>9</cp:revision>
  <dcterms:created xsi:type="dcterms:W3CDTF">2013-10-20T07:00:46Z</dcterms:created>
  <dcterms:modified xsi:type="dcterms:W3CDTF">2013-10-20T08:50:53Z</dcterms:modified>
</cp:coreProperties>
</file>