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675-B9A1-45B5-9534-A66DCB2A11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1A7-1C7A-47FE-ACAA-8C408609B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675-B9A1-45B5-9534-A66DCB2A11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1A7-1C7A-47FE-ACAA-8C408609B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675-B9A1-45B5-9534-A66DCB2A11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1A7-1C7A-47FE-ACAA-8C408609B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675-B9A1-45B5-9534-A66DCB2A11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1A7-1C7A-47FE-ACAA-8C408609B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675-B9A1-45B5-9534-A66DCB2A11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1A7-1C7A-47FE-ACAA-8C408609B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675-B9A1-45B5-9534-A66DCB2A11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1A7-1C7A-47FE-ACAA-8C408609B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675-B9A1-45B5-9534-A66DCB2A11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1A7-1C7A-47FE-ACAA-8C408609B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675-B9A1-45B5-9534-A66DCB2A11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1A7-1C7A-47FE-ACAA-8C408609B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675-B9A1-45B5-9534-A66DCB2A11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1A7-1C7A-47FE-ACAA-8C408609B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675-B9A1-45B5-9534-A66DCB2A11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1A7-1C7A-47FE-ACAA-8C408609B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61675-B9A1-45B5-9534-A66DCB2A11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0A1A7-1C7A-47FE-ACAA-8C408609B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61675-B9A1-45B5-9534-A66DCB2A1127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0A1A7-1C7A-47FE-ACAA-8C408609B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171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Liechtenstein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788024" y="1124744"/>
            <a:ext cx="24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von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Mascha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Horonschuk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FFFF00"/>
                </a:solidFill>
              </a:rPr>
              <a:t>Liechtenstein ist ein am Rhein gelegener Binnenstaat in den Alpen.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Land bedeckt eine Fläche von 160,475 Quadratkilometern und ist damit der viertkleinste Staat Europas und sechstkleinste der Erde.</a:t>
            </a:r>
            <a:endParaRPr lang="ru-RU" dirty="0"/>
          </a:p>
        </p:txBody>
      </p:sp>
      <p:pic>
        <p:nvPicPr>
          <p:cNvPr id="5" name="Рисунок 4" descr="330px-Liechtenstein,_administrative_divisions_-_de_-_colored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84784"/>
            <a:ext cx="4320480" cy="4582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Von der Landesfläche sind 11 Prozent Siedlungsraum, 33 Prozent landwirtschaftliche Nutzfläche, 41 Prozent Waldgebiet und 15 Prozent unproduktive Fläche.</a:t>
            </a:r>
            <a:endParaRPr lang="ru-RU" dirty="0"/>
          </a:p>
        </p:txBody>
      </p:sp>
      <p:pic>
        <p:nvPicPr>
          <p:cNvPr id="3" name="Рисунок 2" descr="330px-Liechtenstein_topographic_map-de_Version_Tschubb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548680"/>
            <a:ext cx="4174279" cy="5451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648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Insgesamt gibt es in Liechtenstein 32 Berge mit einer Höhe von mindestens 2000 Metern.</a:t>
            </a:r>
          </a:p>
          <a:p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Der höchste Punkt Liechtensteins ist der Vordere Grauspitz mit einer Höhe von 2'599 m ü. M., während den tiefsten Punkt das </a:t>
            </a:r>
            <a:r>
              <a:rPr lang="de-DE" sz="2000" dirty="0" err="1" smtClean="0">
                <a:solidFill>
                  <a:schemeClr val="tx2">
                    <a:lumMod val="50000"/>
                  </a:schemeClr>
                </a:solidFill>
              </a:rPr>
              <a:t>Ruggeller</a:t>
            </a:r>
            <a:r>
              <a:rPr lang="de-DE" sz="2000" dirty="0" smtClean="0">
                <a:solidFill>
                  <a:schemeClr val="tx2">
                    <a:lumMod val="50000"/>
                  </a:schemeClr>
                </a:solidFill>
              </a:rPr>
              <a:t> Riet mit einer Höhe von 430 m ü.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04664"/>
            <a:ext cx="645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Der Rhein ist das wichtigste und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grösste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Gewässer in Liechtenstein.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064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Auch gibt es angelegte Seen, die vorwiegend zur Stromgewinnung dienen. Einer davon ist der Stausee Steg, der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grösste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See Liechtensteins</a:t>
            </a:r>
            <a:r>
              <a:rPr lang="de-DE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140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Liechtenstein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Liechtenstein</dc:title>
  <dc:creator>user</dc:creator>
  <cp:lastModifiedBy>user</cp:lastModifiedBy>
  <cp:revision>7</cp:revision>
  <dcterms:created xsi:type="dcterms:W3CDTF">2015-01-30T17:15:54Z</dcterms:created>
  <dcterms:modified xsi:type="dcterms:W3CDTF">2015-01-30T18:03:21Z</dcterms:modified>
</cp:coreProperties>
</file>