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A9189BA-2F95-41B6-B5A2-EB099E20C025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8D499FE-02FB-42F0-AE7C-034A5970D6C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89BA-2F95-41B6-B5A2-EB099E20C025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9FE-02FB-42F0-AE7C-034A5970D6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89BA-2F95-41B6-B5A2-EB099E20C025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9FE-02FB-42F0-AE7C-034A5970D6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9189BA-2F95-41B6-B5A2-EB099E20C025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D499FE-02FB-42F0-AE7C-034A5970D6C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A9189BA-2F95-41B6-B5A2-EB099E20C025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8D499FE-02FB-42F0-AE7C-034A5970D6C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89BA-2F95-41B6-B5A2-EB099E20C025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9FE-02FB-42F0-AE7C-034A5970D6C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89BA-2F95-41B6-B5A2-EB099E20C025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9FE-02FB-42F0-AE7C-034A5970D6C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9189BA-2F95-41B6-B5A2-EB099E20C025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D499FE-02FB-42F0-AE7C-034A5970D6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89BA-2F95-41B6-B5A2-EB099E20C025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9FE-02FB-42F0-AE7C-034A5970D6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9189BA-2F95-41B6-B5A2-EB099E20C025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D499FE-02FB-42F0-AE7C-034A5970D6C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9189BA-2F95-41B6-B5A2-EB099E20C025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D499FE-02FB-42F0-AE7C-034A5970D6C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A9189BA-2F95-41B6-B5A2-EB099E20C025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D499FE-02FB-42F0-AE7C-034A5970D6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285728"/>
            <a:ext cx="31723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Bayern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bayern_loka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1" y="1285860"/>
            <a:ext cx="5000629" cy="5357850"/>
          </a:xfrm>
          <a:prstGeom prst="rect">
            <a:avLst/>
          </a:prstGeom>
        </p:spPr>
      </p:pic>
      <p:pic>
        <p:nvPicPr>
          <p:cNvPr id="6" name="Рисунок 5" descr="brd_n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3116"/>
            <a:ext cx="3690253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37216.jpg"/>
          <p:cNvPicPr>
            <a:picLocks noChangeAspect="1"/>
          </p:cNvPicPr>
          <p:nvPr/>
        </p:nvPicPr>
        <p:blipFill>
          <a:blip r:embed="rId2"/>
          <a:srcRect l="3509" t="2841" r="1754" b="561"/>
          <a:stretch>
            <a:fillRect/>
          </a:stretch>
        </p:blipFill>
        <p:spPr>
          <a:xfrm>
            <a:off x="571472" y="3929066"/>
            <a:ext cx="4143404" cy="2608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bl_bayer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642918"/>
            <a:ext cx="4143404" cy="2813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90px-Locator_map_Bavaria_in_Germany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714356"/>
            <a:ext cx="3571900" cy="4831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857356" y="142852"/>
            <a:ext cx="12554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de-DE" sz="2400" b="1" cap="none" spc="0" dirty="0" smtClean="0">
                <a:ln/>
                <a:solidFill>
                  <a:schemeClr val="accent3"/>
                </a:solidFill>
                <a:effectLst/>
              </a:rPr>
              <a:t>Flagge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3429000"/>
            <a:ext cx="14718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de-DE" sz="2400" b="1" cap="none" spc="0" dirty="0" smtClean="0">
                <a:ln/>
                <a:solidFill>
                  <a:schemeClr val="accent3"/>
                </a:solidFill>
                <a:effectLst/>
              </a:rPr>
              <a:t>Wappen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0" y="2857496"/>
            <a:ext cx="9001188" cy="3657600"/>
          </a:xfrm>
          <a:prstGeom prst="rect">
            <a:avLst/>
          </a:prstGeom>
        </p:spPr>
        <p:txBody>
          <a:bodyPr vert="horz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de-DE" sz="32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n-lt"/>
                <a:ea typeface="+mn-ea"/>
                <a:cs typeface="+mn-cs"/>
              </a:rPr>
              <a:t>Bayern ist das größte Land der Bundesrepublik Deutschland.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de-DE" sz="32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n-lt"/>
                <a:ea typeface="+mn-ea"/>
                <a:cs typeface="+mn-cs"/>
              </a:rPr>
              <a:t>Es hat eine Fläche von 70 548 Quadratkilometern.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de-DE" sz="32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n-lt"/>
                <a:ea typeface="+mn-ea"/>
                <a:cs typeface="+mn-cs"/>
              </a:rPr>
              <a:t>Die Landesgrenzen sind 2 736 Kilometer lang.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de-DE" sz="32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n-lt"/>
                <a:ea typeface="+mn-ea"/>
                <a:cs typeface="+mn-cs"/>
              </a:rPr>
              <a:t>Die Hauptstadt ist München.</a:t>
            </a:r>
            <a:endParaRPr kumimoji="0" lang="ru-RU" sz="3200" b="1" i="0" u="none" strike="noStrike" kern="1200" normalizeH="0" baseline="0" noProof="0" dirty="0" smtClean="0">
              <a:ln/>
              <a:solidFill>
                <a:schemeClr val="accent3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Frauenins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0"/>
            <a:ext cx="4357718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4282" y="3000372"/>
            <a:ext cx="8501122" cy="3657600"/>
          </a:xfrm>
          <a:prstGeom prst="rect">
            <a:avLst/>
          </a:prstGeom>
        </p:spPr>
        <p:txBody>
          <a:bodyPr vert="horz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de-DE" sz="32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n-lt"/>
                <a:ea typeface="+mn-ea"/>
                <a:cs typeface="+mn-cs"/>
              </a:rPr>
              <a:t>Über 12 Millionen Menschen leben in Bayern.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de-DE" sz="32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n-lt"/>
                <a:ea typeface="+mn-ea"/>
                <a:cs typeface="+mn-cs"/>
              </a:rPr>
              <a:t>Die größten Städte sind </a:t>
            </a:r>
            <a:r>
              <a:rPr kumimoji="0" lang="de-DE" sz="3200" b="1" i="0" u="sng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n-lt"/>
                <a:ea typeface="+mn-ea"/>
                <a:cs typeface="+mn-cs"/>
              </a:rPr>
              <a:t>München</a:t>
            </a:r>
            <a:r>
              <a:rPr kumimoji="0" lang="de-DE" sz="32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n-lt"/>
                <a:ea typeface="+mn-ea"/>
                <a:cs typeface="+mn-cs"/>
              </a:rPr>
              <a:t> (etwa 1,3 Millionen Einwohner), </a:t>
            </a:r>
            <a:r>
              <a:rPr kumimoji="0" lang="de-DE" sz="3200" b="1" i="0" u="sng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n-lt"/>
                <a:ea typeface="+mn-ea"/>
                <a:cs typeface="+mn-cs"/>
              </a:rPr>
              <a:t>Nürnberg</a:t>
            </a:r>
            <a:r>
              <a:rPr kumimoji="0" lang="de-DE" sz="32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n-lt"/>
                <a:ea typeface="+mn-ea"/>
                <a:cs typeface="+mn-cs"/>
              </a:rPr>
              <a:t> (etwa 500 000 Einwohner) und </a:t>
            </a:r>
            <a:r>
              <a:rPr kumimoji="0" lang="de-DE" sz="3200" b="1" i="0" u="sng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n-lt"/>
                <a:ea typeface="+mn-ea"/>
                <a:cs typeface="+mn-cs"/>
              </a:rPr>
              <a:t>Augsburg </a:t>
            </a:r>
            <a:r>
              <a:rPr kumimoji="0" lang="de-DE" sz="32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n-lt"/>
                <a:ea typeface="+mn-ea"/>
                <a:cs typeface="+mn-cs"/>
              </a:rPr>
              <a:t>( über 250 000 Einwohner).</a:t>
            </a:r>
            <a:endParaRPr kumimoji="0" lang="ru-RU" sz="3200" b="1" i="0" u="none" strike="noStrike" kern="1200" normalizeH="0" baseline="0" noProof="0" dirty="0" smtClean="0">
              <a:ln/>
              <a:solidFill>
                <a:schemeClr val="accent3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munich-stre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14290"/>
            <a:ext cx="4357718" cy="2838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0"/>
            <a:ext cx="3659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Augsburg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Augsburg-Germa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929066"/>
            <a:ext cx="5072098" cy="2812707"/>
          </a:xfrm>
          <a:prstGeom prst="rect">
            <a:avLst/>
          </a:prstGeom>
        </p:spPr>
      </p:pic>
      <p:pic>
        <p:nvPicPr>
          <p:cNvPr id="6" name="Рисунок 5" descr="A_rathausplat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9" y="928671"/>
            <a:ext cx="3956443" cy="2860962"/>
          </a:xfrm>
          <a:prstGeom prst="rect">
            <a:avLst/>
          </a:prstGeom>
        </p:spPr>
      </p:pic>
      <p:pic>
        <p:nvPicPr>
          <p:cNvPr id="7" name="Рисунок 6" descr="augsburg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928670"/>
            <a:ext cx="4129124" cy="2789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nurnberg-0494.jpg"/>
          <p:cNvPicPr>
            <a:picLocks noChangeAspect="1"/>
          </p:cNvPicPr>
          <p:nvPr/>
        </p:nvPicPr>
        <p:blipFill>
          <a:blip r:embed="rId2"/>
          <a:srcRect r="2559"/>
          <a:stretch>
            <a:fillRect/>
          </a:stretch>
        </p:blipFill>
        <p:spPr>
          <a:xfrm>
            <a:off x="142844" y="785794"/>
            <a:ext cx="4454996" cy="3094522"/>
          </a:xfrm>
          <a:prstGeom prst="rect">
            <a:avLst/>
          </a:prstGeom>
        </p:spPr>
      </p:pic>
      <p:pic>
        <p:nvPicPr>
          <p:cNvPr id="5" name="Рисунок 4" descr="358_0,,4507751_1,00.jpg"/>
          <p:cNvPicPr>
            <a:picLocks noChangeAspect="1"/>
          </p:cNvPicPr>
          <p:nvPr/>
        </p:nvPicPr>
        <p:blipFill>
          <a:blip r:embed="rId3"/>
          <a:srcRect b="7734"/>
          <a:stretch>
            <a:fillRect/>
          </a:stretch>
        </p:blipFill>
        <p:spPr>
          <a:xfrm>
            <a:off x="1571604" y="3964979"/>
            <a:ext cx="5572164" cy="2893021"/>
          </a:xfrm>
          <a:prstGeom prst="rect">
            <a:avLst/>
          </a:prstGeom>
        </p:spPr>
      </p:pic>
      <p:pic>
        <p:nvPicPr>
          <p:cNvPr id="6" name="Рисунок 5" descr="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785794"/>
            <a:ext cx="4086636" cy="30718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71736" y="0"/>
            <a:ext cx="3698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Nürnberg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7158" y="1285860"/>
            <a:ext cx="8229600" cy="4953000"/>
          </a:xfrm>
          <a:prstGeom prst="rect">
            <a:avLst/>
          </a:prstGeom>
        </p:spPr>
        <p:txBody>
          <a:bodyPr vert="horz">
            <a:normAutofit fontScale="925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de-DE" sz="28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n-lt"/>
                <a:ea typeface="+mn-ea"/>
                <a:cs typeface="+mn-cs"/>
              </a:rPr>
              <a:t>München ist die Landeshauptstadt von Bayern und die Hauptstadt des Oberbayerns.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de-DE" sz="28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n-lt"/>
                <a:ea typeface="+mn-ea"/>
                <a:cs typeface="+mn-cs"/>
              </a:rPr>
              <a:t>Sie liegt am Fluss Isar und hat fast 1,3 Millionen Einwohner.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de-DE" sz="28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n-lt"/>
                <a:ea typeface="+mn-ea"/>
                <a:cs typeface="+mn-cs"/>
              </a:rPr>
              <a:t>Sie hat schöne Bauwerke, viele Parks und Biergärten.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de-DE" sz="28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n-lt"/>
                <a:ea typeface="+mn-ea"/>
                <a:cs typeface="+mn-cs"/>
              </a:rPr>
              <a:t>Unzählige Touristen kommen jedes Jahr in diese Stadt. Sie gehen gern auf das Oktoberfest, besichtigen die vielen Barockkirchen und vielfältige Museen.</a:t>
            </a:r>
            <a:endParaRPr kumimoji="0" lang="ru-RU" sz="2800" b="1" i="0" u="none" strike="noStrike" kern="1200" normalizeH="0" baseline="0" noProof="0" dirty="0" smtClean="0">
              <a:ln/>
              <a:solidFill>
                <a:schemeClr val="accent3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85728"/>
            <a:ext cx="3544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München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ünchen_Panora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71480"/>
            <a:ext cx="4286280" cy="2857520"/>
          </a:xfrm>
          <a:prstGeom prst="rect">
            <a:avLst/>
          </a:prstGeom>
        </p:spPr>
      </p:pic>
      <p:pic>
        <p:nvPicPr>
          <p:cNvPr id="6" name="Рисунок 5" descr="Munich-Max-Josef-IMG_3124-muenchen.jpg"/>
          <p:cNvPicPr>
            <a:picLocks noChangeAspect="1"/>
          </p:cNvPicPr>
          <p:nvPr/>
        </p:nvPicPr>
        <p:blipFill>
          <a:blip r:embed="rId3"/>
          <a:srcRect l="14826" b="9068"/>
          <a:stretch>
            <a:fillRect/>
          </a:stretch>
        </p:blipFill>
        <p:spPr>
          <a:xfrm>
            <a:off x="2357422" y="3643314"/>
            <a:ext cx="4286280" cy="3052162"/>
          </a:xfrm>
          <a:prstGeom prst="rect">
            <a:avLst/>
          </a:prstGeom>
        </p:spPr>
      </p:pic>
      <p:pic>
        <p:nvPicPr>
          <p:cNvPr id="8" name="Рисунок 7" descr="Munich-760x5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500042"/>
            <a:ext cx="3905252" cy="2928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7833-svet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7422" y="428604"/>
            <a:ext cx="46971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Danke!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</TotalTime>
  <Words>131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Виктор</cp:lastModifiedBy>
  <cp:revision>6</cp:revision>
  <dcterms:created xsi:type="dcterms:W3CDTF">2013-04-24T17:52:05Z</dcterms:created>
  <dcterms:modified xsi:type="dcterms:W3CDTF">2013-04-24T18:48:34Z</dcterms:modified>
</cp:coreProperties>
</file>