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1" r:id="rId6"/>
    <p:sldId id="266" r:id="rId7"/>
    <p:sldId id="268" r:id="rId8"/>
    <p:sldId id="269" r:id="rId9"/>
    <p:sldId id="270" r:id="rId10"/>
    <p:sldId id="282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9" autoAdjust="0"/>
    <p:restoredTop sz="94590" autoAdjust="0"/>
  </p:normalViewPr>
  <p:slideViewPr>
    <p:cSldViewPr>
      <p:cViewPr varScale="1">
        <p:scale>
          <a:sx n="87" d="100"/>
          <a:sy n="87" d="100"/>
        </p:scale>
        <p:origin x="106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504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B6D431-259E-4F25-8995-81A3237B7918}" type="datetimeFigureOut">
              <a:rPr lang="de-DE" smtClean="0"/>
              <a:t>13.01.2014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4C3ACA-AAD4-4273-B480-B4D9B855532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9193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C3ACA-AAD4-4273-B480-B4D9B8555329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586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54F62-C995-4C31-A352-76F2A3E6D29E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A287-56C2-4441-BBD0-A0AB72161EF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54F62-C995-4C31-A352-76F2A3E6D29E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A287-56C2-4441-BBD0-A0AB72161E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54F62-C995-4C31-A352-76F2A3E6D29E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A287-56C2-4441-BBD0-A0AB72161E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54F62-C995-4C31-A352-76F2A3E6D29E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A287-56C2-4441-BBD0-A0AB72161EF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54F62-C995-4C31-A352-76F2A3E6D29E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A287-56C2-4441-BBD0-A0AB72161E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54F62-C995-4C31-A352-76F2A3E6D29E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A287-56C2-4441-BBD0-A0AB72161E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54F62-C995-4C31-A352-76F2A3E6D29E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A287-56C2-4441-BBD0-A0AB72161E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54F62-C995-4C31-A352-76F2A3E6D29E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A287-56C2-4441-BBD0-A0AB72161E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54F62-C995-4C31-A352-76F2A3E6D29E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A287-56C2-4441-BBD0-A0AB72161E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54F62-C995-4C31-A352-76F2A3E6D29E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A287-56C2-4441-BBD0-A0AB72161E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54F62-C995-4C31-A352-76F2A3E6D29E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3A287-56C2-4441-BBD0-A0AB72161EF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30A54F62-C995-4C31-A352-76F2A3E6D29E}" type="datetimeFigureOut">
              <a:rPr lang="ru-RU" smtClean="0"/>
              <a:pPr/>
              <a:t>13.01.2014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43D3A287-56C2-4441-BBD0-A0AB72161EF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1988840"/>
            <a:ext cx="6400800" cy="17526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HIP-HOP</a:t>
            </a:r>
            <a:endParaRPr lang="ru-RU" sz="4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25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_nstrumentalka - s_rnik,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72400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188640"/>
            <a:ext cx="7924800" cy="6568752"/>
          </a:xfrm>
        </p:spPr>
        <p:txBody>
          <a:bodyPr>
            <a:noAutofit/>
          </a:bodyPr>
          <a:lstStyle/>
          <a:p>
            <a:r>
              <a:rPr lang="de-DE" sz="2800" dirty="0">
                <a:latin typeface="Chiller" panose="04020404031007020602" pitchFamily="82" charset="0"/>
              </a:rPr>
              <a:t>Wie viele und </a:t>
            </a:r>
            <a:r>
              <a:rPr lang="de-DE" sz="2800" dirty="0" smtClean="0">
                <a:latin typeface="Chiller" panose="04020404031007020602" pitchFamily="82" charset="0"/>
              </a:rPr>
              <a:t>welche Richtungen </a:t>
            </a:r>
            <a:r>
              <a:rPr lang="de-DE" sz="2800" dirty="0">
                <a:latin typeface="Chiller" panose="04020404031007020602" pitchFamily="82" charset="0"/>
              </a:rPr>
              <a:t>vereinigt Hip-Hop</a:t>
            </a:r>
            <a:r>
              <a:rPr lang="de-DE" sz="2800" dirty="0" smtClean="0">
                <a:latin typeface="Chiller" panose="04020404031007020602" pitchFamily="82" charset="0"/>
              </a:rPr>
              <a:t>?</a:t>
            </a:r>
            <a:endParaRPr lang="ru-RU" sz="2800" dirty="0" smtClean="0"/>
          </a:p>
          <a:p>
            <a:r>
              <a:rPr lang="de-DE" sz="2800" dirty="0" smtClean="0">
                <a:latin typeface="Chiller" panose="04020404031007020602" pitchFamily="82" charset="0"/>
              </a:rPr>
              <a:t>Was </a:t>
            </a:r>
            <a:r>
              <a:rPr lang="de-DE" sz="2800" dirty="0">
                <a:latin typeface="Chiller" panose="04020404031007020602" pitchFamily="82" charset="0"/>
              </a:rPr>
              <a:t>ist das berühmteste Ritual in der Hip-Hop-Szene</a:t>
            </a:r>
            <a:r>
              <a:rPr lang="de-DE" sz="2800" dirty="0" smtClean="0">
                <a:latin typeface="Chiller" panose="04020404031007020602" pitchFamily="82" charset="0"/>
              </a:rPr>
              <a:t>?</a:t>
            </a:r>
            <a:endParaRPr lang="ru-RU" sz="2800" dirty="0" smtClean="0"/>
          </a:p>
          <a:p>
            <a:r>
              <a:rPr lang="de-DE" sz="2800" dirty="0">
                <a:latin typeface="Chiller" panose="04020404031007020602" pitchFamily="82" charset="0"/>
              </a:rPr>
              <a:t>Mit welcher Jugendszene vergleicht man Hip-Hop</a:t>
            </a:r>
            <a:r>
              <a:rPr lang="de-DE" sz="2800" dirty="0" smtClean="0">
                <a:latin typeface="Chiller" panose="04020404031007020602" pitchFamily="82" charset="0"/>
              </a:rPr>
              <a:t>?</a:t>
            </a:r>
            <a:endParaRPr lang="ru-RU" sz="2800" dirty="0" smtClean="0"/>
          </a:p>
          <a:p>
            <a:r>
              <a:rPr lang="de-DE" sz="2800" dirty="0">
                <a:latin typeface="Chiller" panose="04020404031007020602" pitchFamily="82" charset="0"/>
              </a:rPr>
              <a:t>In welchem Jahr ist Hip-Hop entstanden ?</a:t>
            </a:r>
          </a:p>
          <a:p>
            <a:r>
              <a:rPr lang="de-DE" sz="2800" dirty="0" smtClean="0">
                <a:latin typeface="Chiller" panose="04020404031007020602" pitchFamily="82" charset="0"/>
              </a:rPr>
              <a:t>Welche </a:t>
            </a:r>
            <a:r>
              <a:rPr lang="de-DE" sz="2800" dirty="0">
                <a:latin typeface="Chiller" panose="04020404031007020602" pitchFamily="82" charset="0"/>
              </a:rPr>
              <a:t>Filme haben Ruhm in Hip-Hop gebracht</a:t>
            </a:r>
            <a:r>
              <a:rPr lang="de-DE" sz="2800" dirty="0" smtClean="0">
                <a:latin typeface="Chiller" panose="04020404031007020602" pitchFamily="82" charset="0"/>
              </a:rPr>
              <a:t>?</a:t>
            </a:r>
            <a:endParaRPr lang="ru-RU" sz="2800" dirty="0" smtClean="0"/>
          </a:p>
          <a:p>
            <a:r>
              <a:rPr lang="de-DE" sz="2800" dirty="0">
                <a:latin typeface="Chiller" panose="04020404031007020602" pitchFamily="82" charset="0"/>
              </a:rPr>
              <a:t>Welche Gruppe von Menschen bewundert Hip-Hop am meisten</a:t>
            </a:r>
            <a:r>
              <a:rPr lang="de-DE" sz="2800" dirty="0" smtClean="0">
                <a:latin typeface="Chiller" panose="04020404031007020602" pitchFamily="82" charset="0"/>
              </a:rPr>
              <a:t>?</a:t>
            </a:r>
            <a:endParaRPr lang="ru-RU" sz="2800" dirty="0" smtClean="0"/>
          </a:p>
          <a:p>
            <a:r>
              <a:rPr lang="en-US" sz="2800" dirty="0" smtClean="0">
                <a:latin typeface="Chiller" panose="04020404031007020602" pitchFamily="82" charset="0"/>
              </a:rPr>
              <a:t>I</a:t>
            </a:r>
            <a:r>
              <a:rPr lang="de-DE" sz="2800" dirty="0" smtClean="0">
                <a:latin typeface="Chiller" panose="04020404031007020602" pitchFamily="82" charset="0"/>
              </a:rPr>
              <a:t>n </a:t>
            </a:r>
            <a:r>
              <a:rPr lang="de-DE" sz="2800" dirty="0">
                <a:latin typeface="Chiller" panose="04020404031007020602" pitchFamily="82" charset="0"/>
              </a:rPr>
              <a:t>der Hiphop-Szene dominieren Männern oder Frauen ?</a:t>
            </a:r>
          </a:p>
          <a:p>
            <a:r>
              <a:rPr lang="de-DE" sz="2800" dirty="0" smtClean="0">
                <a:latin typeface="Chiller" panose="04020404031007020602" pitchFamily="82" charset="0"/>
              </a:rPr>
              <a:t>Welche </a:t>
            </a:r>
            <a:r>
              <a:rPr lang="de-DE" sz="2800" dirty="0">
                <a:latin typeface="Chiller" panose="04020404031007020602" pitchFamily="82" charset="0"/>
              </a:rPr>
              <a:t>Rolle spielen in der Hip Hop Kleidung und Accessoires?</a:t>
            </a:r>
          </a:p>
          <a:p>
            <a:r>
              <a:rPr lang="de-DE" sz="2800" dirty="0" smtClean="0">
                <a:latin typeface="Chiller" panose="04020404031007020602" pitchFamily="82" charset="0"/>
              </a:rPr>
              <a:t>Sind </a:t>
            </a:r>
            <a:r>
              <a:rPr lang="de-DE" sz="2800" dirty="0">
                <a:latin typeface="Chiller" panose="04020404031007020602" pitchFamily="82" charset="0"/>
              </a:rPr>
              <a:t>die Eigentümer den Musikgeschäfte gewöhnlichen Menschen</a:t>
            </a:r>
            <a:r>
              <a:rPr lang="de-DE" sz="2800" dirty="0" smtClean="0">
                <a:latin typeface="Chiller" panose="04020404031007020602" pitchFamily="82" charset="0"/>
              </a:rPr>
              <a:t>?</a:t>
            </a:r>
          </a:p>
          <a:p>
            <a:r>
              <a:rPr lang="de-DE" sz="2800" dirty="0">
                <a:latin typeface="Chiller" panose="04020404031007020602" pitchFamily="82" charset="0"/>
              </a:rPr>
              <a:t>Wo können wir über Hip-Hop herausfinden ?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52401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692696"/>
            <a:ext cx="7924800" cy="4114800"/>
          </a:xfrm>
        </p:spPr>
        <p:txBody>
          <a:bodyPr>
            <a:normAutofit/>
          </a:bodyPr>
          <a:lstStyle/>
          <a:p>
            <a:r>
              <a:rPr lang="de-DE" sz="2800" dirty="0">
                <a:latin typeface="Chiller" panose="04020404031007020602" pitchFamily="82" charset="0"/>
              </a:rPr>
              <a:t>Seit Mitte der 1990er Jahre gehört die Hip-Hop-Szene zu den populärsten Jugendkulturen </a:t>
            </a:r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372708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548839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260648"/>
            <a:ext cx="7924800" cy="4114800"/>
          </a:xfrm>
        </p:spPr>
        <p:txBody>
          <a:bodyPr>
            <a:normAutofit/>
          </a:bodyPr>
          <a:lstStyle/>
          <a:p>
            <a:r>
              <a:rPr lang="de-DE" sz="2800" dirty="0">
                <a:latin typeface="Chiller" panose="04020404031007020602" pitchFamily="82" charset="0"/>
              </a:rPr>
              <a:t>Ihren Ursprung hat die Hip-Hop-Kultur in der New Yorker Bronx der 1970er Jahre. Dort feierten zumeist afroamerikanische Jugendliche so genannte </a:t>
            </a:r>
            <a:r>
              <a:rPr lang="de-DE" sz="2800" dirty="0" err="1">
                <a:latin typeface="Chiller" panose="04020404031007020602" pitchFamily="82" charset="0"/>
              </a:rPr>
              <a:t>Blockparties</a:t>
            </a:r>
            <a:r>
              <a:rPr lang="de-DE" sz="2800" dirty="0">
                <a:latin typeface="Chiller" panose="04020404031007020602" pitchFamily="82" charset="0"/>
              </a:rPr>
              <a:t>, da ihnen die finanziellen Mittel für Discobesuche fehlten. </a:t>
            </a:r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76872"/>
            <a:ext cx="6912768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586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260648"/>
            <a:ext cx="7924800" cy="4114800"/>
          </a:xfrm>
        </p:spPr>
        <p:txBody>
          <a:bodyPr>
            <a:normAutofit/>
          </a:bodyPr>
          <a:lstStyle/>
          <a:p>
            <a:r>
              <a:rPr lang="de-DE" sz="2800" dirty="0">
                <a:latin typeface="Chiller" panose="04020404031007020602" pitchFamily="82" charset="0"/>
              </a:rPr>
              <a:t>Filme wie 'Wildstyle' und 'Beatstreet' brachten die Hip-Hop-Kultur in die deutschen Kinos und machten das '</a:t>
            </a:r>
            <a:r>
              <a:rPr lang="de-DE" sz="2800" dirty="0" err="1">
                <a:latin typeface="Chiller" panose="04020404031007020602" pitchFamily="82" charset="0"/>
              </a:rPr>
              <a:t>Breaken</a:t>
            </a:r>
            <a:r>
              <a:rPr lang="de-DE" sz="2800" dirty="0">
                <a:latin typeface="Chiller" panose="04020404031007020602" pitchFamily="82" charset="0"/>
              </a:rPr>
              <a:t>' und die Graffitikunst populär</a:t>
            </a:r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736" y="1842884"/>
            <a:ext cx="3921253" cy="381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92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332656"/>
            <a:ext cx="7924800" cy="4114800"/>
          </a:xfrm>
        </p:spPr>
        <p:txBody>
          <a:bodyPr>
            <a:normAutofit/>
          </a:bodyPr>
          <a:lstStyle/>
          <a:p>
            <a:r>
              <a:rPr lang="de-DE" sz="2800" dirty="0">
                <a:latin typeface="Chiller" panose="04020404031007020602" pitchFamily="82" charset="0"/>
              </a:rPr>
              <a:t>In der Hip-Hop-Szene finden Menschen aus allen Gesellschaftsschichten zusammen. Besonders populär ist Hip-Hop nach wie vor bei Migranten. </a:t>
            </a:r>
            <a:endParaRPr lang="ru-RU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76872"/>
            <a:ext cx="7488832" cy="3674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727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260648"/>
            <a:ext cx="7924800" cy="4114800"/>
          </a:xfrm>
        </p:spPr>
        <p:txBody>
          <a:bodyPr/>
          <a:lstStyle/>
          <a:p>
            <a:r>
              <a:rPr lang="de-DE" sz="2800" dirty="0">
                <a:latin typeface="Chiller" panose="04020404031007020602" pitchFamily="82" charset="0"/>
              </a:rPr>
              <a:t>Graffitisprayer (Writer) sind ein nicht wegzudenkender Bestandteil der Szene. Durch sie wird Hip-Hop (auch für Außenstehende) sichtbar. Graffiti ist für viele der Einstieg in die Hip-Hop Szene. Sie kommen über Kontakte zu anderen </a:t>
            </a:r>
            <a:r>
              <a:rPr lang="de-DE" sz="2800" dirty="0" err="1">
                <a:latin typeface="Chiller" panose="04020404031007020602" pitchFamily="82" charset="0"/>
              </a:rPr>
              <a:t>Writern</a:t>
            </a:r>
            <a:r>
              <a:rPr lang="de-DE" sz="2800" dirty="0">
                <a:latin typeface="Chiller" panose="04020404031007020602" pitchFamily="82" charset="0"/>
              </a:rPr>
              <a:t> auf Hip-Hop Events und versuchen sich z. T. auch im Rappen oder </a:t>
            </a:r>
            <a:r>
              <a:rPr lang="de-DE" sz="2800" dirty="0" err="1">
                <a:latin typeface="Chiller" panose="04020404031007020602" pitchFamily="82" charset="0"/>
              </a:rPr>
              <a:t>Breaken</a:t>
            </a:r>
            <a:r>
              <a:rPr lang="de-DE" sz="2800" dirty="0">
                <a:latin typeface="Chiller" panose="04020404031007020602" pitchFamily="82" charset="0"/>
              </a:rPr>
              <a:t>. Ihren Style müssen Hip-Hops immer wieder unter Beweis stellen. 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8960"/>
            <a:ext cx="8551207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347663"/>
            <a:ext cx="4762500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7320814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6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260648"/>
            <a:ext cx="7924800" cy="4114800"/>
          </a:xfrm>
        </p:spPr>
        <p:txBody>
          <a:bodyPr>
            <a:normAutofit/>
          </a:bodyPr>
          <a:lstStyle/>
          <a:p>
            <a:r>
              <a:rPr lang="de-DE" sz="2800" dirty="0">
                <a:latin typeface="Chiller" panose="04020404031007020602" pitchFamily="82" charset="0"/>
              </a:rPr>
              <a:t>Hip-Hop spiegelt für </a:t>
            </a:r>
            <a:r>
              <a:rPr lang="de-DE" sz="2800" dirty="0" smtClean="0">
                <a:latin typeface="Chiller" panose="04020404031007020602" pitchFamily="82" charset="0"/>
              </a:rPr>
              <a:t>viele </a:t>
            </a:r>
            <a:r>
              <a:rPr lang="de-DE" sz="2800" dirty="0">
                <a:latin typeface="Chiller" panose="04020404031007020602" pitchFamily="82" charset="0"/>
              </a:rPr>
              <a:t>Szenegänger ein ganzheitliches Lebensgefühl wider</a:t>
            </a:r>
            <a:r>
              <a:rPr lang="de-DE" sz="2800" dirty="0" smtClean="0">
                <a:latin typeface="Chiller" panose="04020404031007020602" pitchFamily="82" charset="0"/>
              </a:rPr>
              <a:t>.</a:t>
            </a:r>
          </a:p>
          <a:p>
            <a:r>
              <a:rPr lang="de-DE" sz="2800" dirty="0">
                <a:latin typeface="Chiller" panose="04020404031007020602" pitchFamily="82" charset="0"/>
              </a:rPr>
              <a:t>Durch das Tragen von szenespezifischer Kleidung und szenespezifischen Symbolen geben sich Szenegänger als Hip-Hop zu erkennen und grenzen sich von anderen Jugendlichen ab</a:t>
            </a:r>
            <a:endParaRPr lang="ru-RU" sz="28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996951"/>
            <a:ext cx="5256584" cy="350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700808"/>
            <a:ext cx="8534279" cy="480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10657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44624"/>
            <a:ext cx="8784976" cy="4114800"/>
          </a:xfrm>
        </p:spPr>
        <p:txBody>
          <a:bodyPr>
            <a:normAutofit/>
          </a:bodyPr>
          <a:lstStyle/>
          <a:p>
            <a:r>
              <a:rPr lang="de-DE" sz="2800" dirty="0">
                <a:latin typeface="Chiller" panose="04020404031007020602" pitchFamily="82" charset="0"/>
              </a:rPr>
              <a:t>Kleidung und Accessoires spielen in der Szene eine wichtige Rolle</a:t>
            </a:r>
            <a:r>
              <a:rPr lang="de-DE" sz="2800" dirty="0" smtClean="0">
                <a:latin typeface="Chiller" panose="04020404031007020602" pitchFamily="82" charset="0"/>
              </a:rPr>
              <a:t>.</a:t>
            </a:r>
          </a:p>
          <a:p>
            <a:r>
              <a:rPr lang="de-DE" sz="2800" dirty="0">
                <a:latin typeface="Chiller" panose="04020404031007020602" pitchFamily="82" charset="0"/>
              </a:rPr>
              <a:t>Um als Hip-Hop durchzugehen reicht es allerdings nicht aus, lediglich '</a:t>
            </a:r>
            <a:r>
              <a:rPr lang="de-DE" sz="2800" dirty="0" err="1">
                <a:latin typeface="Chiller" panose="04020404031007020602" pitchFamily="82" charset="0"/>
              </a:rPr>
              <a:t>Baggypants</a:t>
            </a:r>
            <a:r>
              <a:rPr lang="de-DE" sz="2800" dirty="0">
                <a:latin typeface="Chiller" panose="04020404031007020602" pitchFamily="82" charset="0"/>
              </a:rPr>
              <a:t>' und eine 'dicke Jacke' zu tragen.</a:t>
            </a:r>
            <a:endParaRPr lang="ru-RU" sz="28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56792"/>
            <a:ext cx="5112568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6151"/>
            <a:ext cx="4680520" cy="682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60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88640"/>
            <a:ext cx="8208912" cy="4114800"/>
          </a:xfrm>
        </p:spPr>
        <p:txBody>
          <a:bodyPr>
            <a:normAutofit/>
          </a:bodyPr>
          <a:lstStyle/>
          <a:p>
            <a:r>
              <a:rPr lang="de-DE" sz="2800" dirty="0">
                <a:latin typeface="Chiller" panose="04020404031007020602" pitchFamily="82" charset="0"/>
              </a:rPr>
              <a:t>In der Hip-Hop Szene gibt es eine Vielzahl ritualisierter Verhaltensweisen. Die wohl bekannteste ist das '</a:t>
            </a:r>
            <a:r>
              <a:rPr lang="de-DE" sz="2800" dirty="0" err="1">
                <a:latin typeface="Chiller" panose="04020404031007020602" pitchFamily="82" charset="0"/>
              </a:rPr>
              <a:t>Battlen</a:t>
            </a:r>
            <a:r>
              <a:rPr lang="de-DE" sz="2800" dirty="0">
                <a:latin typeface="Chiller" panose="04020404031007020602" pitchFamily="82" charset="0"/>
              </a:rPr>
              <a:t>'. Ein 'Battle' ist ein Wettkampf zwischen zwei oder mehreren Hip-Hops im 'Rappen', '</a:t>
            </a:r>
            <a:r>
              <a:rPr lang="de-DE" sz="2800" dirty="0" err="1">
                <a:latin typeface="Chiller" panose="04020404031007020602" pitchFamily="82" charset="0"/>
              </a:rPr>
              <a:t>Breaken</a:t>
            </a:r>
            <a:r>
              <a:rPr lang="de-DE" sz="2800" dirty="0">
                <a:latin typeface="Chiller" panose="04020404031007020602" pitchFamily="82" charset="0"/>
              </a:rPr>
              <a:t>', 'Sprayen' oder '</a:t>
            </a:r>
            <a:r>
              <a:rPr lang="de-DE" sz="2800" dirty="0" err="1">
                <a:latin typeface="Chiller" panose="04020404031007020602" pitchFamily="82" charset="0"/>
              </a:rPr>
              <a:t>DJing</a:t>
            </a:r>
            <a:r>
              <a:rPr lang="de-DE" sz="2800" dirty="0">
                <a:latin typeface="Chiller" panose="04020404031007020602" pitchFamily="82" charset="0"/>
              </a:rPr>
              <a:t>'. </a:t>
            </a:r>
            <a:endParaRPr lang="ru-RU" sz="28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09432"/>
            <a:ext cx="67532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36" y="1844824"/>
            <a:ext cx="7136556" cy="47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152" y="1928365"/>
            <a:ext cx="7128792" cy="456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76" y="1928365"/>
            <a:ext cx="7416824" cy="481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14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0</TotalTime>
  <Words>343</Words>
  <Application>Microsoft Office PowerPoint</Application>
  <PresentationFormat>Экран (4:3)</PresentationFormat>
  <Paragraphs>22</Paragraphs>
  <Slides>10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Arial Narrow</vt:lpstr>
      <vt:lpstr>Calibri</vt:lpstr>
      <vt:lpstr>Chiller</vt:lpstr>
      <vt:lpstr>Горизонт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Мирославка</cp:lastModifiedBy>
  <cp:revision>19</cp:revision>
  <dcterms:created xsi:type="dcterms:W3CDTF">2013-10-14T17:20:53Z</dcterms:created>
  <dcterms:modified xsi:type="dcterms:W3CDTF">2014-01-13T12:55:38Z</dcterms:modified>
</cp:coreProperties>
</file>