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3" r:id="rId6"/>
    <p:sldId id="262" r:id="rId7"/>
    <p:sldId id="261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E12B81-6E24-464A-A5FC-5E7376E1EE68}" type="datetimeFigureOut">
              <a:rPr lang="ru-RU" smtClean="0"/>
              <a:t>26.02.2014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61377D-4BE5-4D9A-821E-4898A679B30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-60960"/>
            <a:ext cx="5472608" cy="1224136"/>
          </a:xfrm>
        </p:spPr>
        <p:txBody>
          <a:bodyPr>
            <a:normAutofit/>
          </a:bodyPr>
          <a:lstStyle/>
          <a:p>
            <a:r>
              <a:rPr lang="de-DE" sz="7200" b="1" dirty="0" smtClean="0">
                <a:effectLst/>
                <a:latin typeface="Times New Roman"/>
                <a:ea typeface="Calibri"/>
              </a:rPr>
              <a:t>Schwerin</a:t>
            </a:r>
            <a:r>
              <a:rPr lang="ru-RU" sz="7200" dirty="0">
                <a:effectLst/>
                <a:latin typeface="Times New Roman"/>
                <a:ea typeface="Calibri"/>
              </a:rPr>
              <a:t> 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980728"/>
            <a:ext cx="7795447" cy="566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Das Schloss war bis 1918 eine Hauptresidenz der mecklenburgischen Herzöge und Großherzöge und ist seit 1990 Sitz des Landtages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20579"/>
            <a:ext cx="5701552" cy="4269037"/>
          </a:xfrm>
        </p:spPr>
      </p:pic>
    </p:spTree>
    <p:extLst>
      <p:ext uri="{BB962C8B-B14F-4D97-AF65-F5344CB8AC3E}">
        <p14:creationId xmlns:p14="http://schemas.microsoft.com/office/powerpoint/2010/main" val="7834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36627"/>
            <a:ext cx="6336704" cy="4421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63691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Schwerin wurde im Jahr 1018 erstmals erwähnt und erhielt 1160 Stadtrechte, damit ist sie die älteste Stadt im heutigen Mecklenburg-Vorpommern.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7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700808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Die Stadtvertretung Schwerins besteht aus 45 Abgeordneten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488832" cy="4800600"/>
          </a:xfrm>
        </p:spPr>
      </p:pic>
    </p:spTree>
    <p:extLst>
      <p:ext uri="{BB962C8B-B14F-4D97-AF65-F5344CB8AC3E}">
        <p14:creationId xmlns:p14="http://schemas.microsoft.com/office/powerpoint/2010/main" val="13981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3888432" cy="6858000"/>
          </a:xfrm>
        </p:spPr>
        <p:txBody>
          <a:bodyPr>
            <a:normAutofit/>
          </a:bodyPr>
          <a:lstStyle/>
          <a:p>
            <a:r>
              <a:rPr lang="de-DE" dirty="0"/>
              <a:t>Die Stadt Schwerin gehörte bis zur Einführung der Reformation zum Bistum Schwerin und war Sitz eines eigenen Archidiakonats.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05" y="260648"/>
            <a:ext cx="4406311" cy="5904656"/>
          </a:xfrm>
        </p:spPr>
      </p:pic>
    </p:spTree>
    <p:extLst>
      <p:ext uri="{BB962C8B-B14F-4D97-AF65-F5344CB8AC3E}">
        <p14:creationId xmlns:p14="http://schemas.microsoft.com/office/powerpoint/2010/main" val="17399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3384376" cy="5733256"/>
          </a:xfrm>
        </p:spPr>
        <p:txBody>
          <a:bodyPr>
            <a:normAutofit/>
          </a:bodyPr>
          <a:lstStyle/>
          <a:p>
            <a:r>
              <a:rPr lang="de-DE" dirty="0"/>
              <a:t>Zum Domstift gehörten neben dem Propst und dem Dekan noch zehn, später zwölf Domherren.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4720757" cy="5076721"/>
          </a:xfrm>
        </p:spPr>
      </p:pic>
    </p:spTree>
    <p:extLst>
      <p:ext uri="{BB962C8B-B14F-4D97-AF65-F5344CB8AC3E}">
        <p14:creationId xmlns:p14="http://schemas.microsoft.com/office/powerpoint/2010/main" val="33883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00808"/>
            <a:ext cx="6264696" cy="2736304"/>
          </a:xfrm>
        </p:spPr>
        <p:txBody>
          <a:bodyPr>
            <a:normAutofit/>
          </a:bodyPr>
          <a:lstStyle/>
          <a:p>
            <a:pPr algn="ctr"/>
            <a:r>
              <a:rPr lang="de-DE" sz="5400" dirty="0"/>
              <a:t>Vielen Dank für Ihre Aufmerksamkeit!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883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Schwerin  ist die Landeshauptstadt von Mecklenburg-Vorpommern.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90200"/>
            <a:ext cx="7056784" cy="4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2448272" cy="1143000"/>
          </a:xfrm>
        </p:spPr>
        <p:txBody>
          <a:bodyPr>
            <a:noAutofit/>
          </a:bodyPr>
          <a:lstStyle/>
          <a:p>
            <a:r>
              <a:rPr lang="de-DE" sz="6000" dirty="0"/>
              <a:t>Flagge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47800"/>
            <a:ext cx="6361457" cy="4800600"/>
          </a:xfrm>
        </p:spPr>
      </p:pic>
    </p:spTree>
    <p:extLst>
      <p:ext uri="{BB962C8B-B14F-4D97-AF65-F5344CB8AC3E}">
        <p14:creationId xmlns:p14="http://schemas.microsoft.com/office/powerpoint/2010/main" val="3933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2920368" cy="1143000"/>
          </a:xfrm>
        </p:spPr>
        <p:txBody>
          <a:bodyPr>
            <a:normAutofit/>
          </a:bodyPr>
          <a:lstStyle/>
          <a:p>
            <a:r>
              <a:rPr lang="de-DE" sz="5400" dirty="0"/>
              <a:t>Wappen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62" y="1447800"/>
            <a:ext cx="4592226" cy="4800600"/>
          </a:xfrm>
        </p:spPr>
      </p:pic>
    </p:spTree>
    <p:extLst>
      <p:ext uri="{BB962C8B-B14F-4D97-AF65-F5344CB8AC3E}">
        <p14:creationId xmlns:p14="http://schemas.microsoft.com/office/powerpoint/2010/main" val="760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20486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Die kreisfreie Stadt ist nach Rostock zweitgrößte Stadt und eines der vier Oberzentren des Bundeslandes.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7475"/>
            <a:ext cx="7380312" cy="4900525"/>
          </a:xfrm>
        </p:spPr>
      </p:pic>
    </p:spTree>
    <p:extLst>
      <p:ext uri="{BB962C8B-B14F-4D97-AF65-F5344CB8AC3E}">
        <p14:creationId xmlns:p14="http://schemas.microsoft.com/office/powerpoint/2010/main" val="40837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3240360" cy="666936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Laut </a:t>
            </a:r>
            <a:r>
              <a:rPr lang="de-DE" dirty="0" smtClean="0"/>
              <a:t>Hauptsatzu</a:t>
            </a:r>
            <a:r>
              <a:rPr lang="en-US" dirty="0" smtClean="0"/>
              <a:t>n</a:t>
            </a:r>
            <a:r>
              <a:rPr lang="de-DE" dirty="0" smtClean="0"/>
              <a:t>g </a:t>
            </a:r>
            <a:r>
              <a:rPr lang="de-DE" dirty="0"/>
              <a:t>der Stadt führt sie die Bezeichnung „Landeshauptstadt“ vor dem Stadtnamen.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4596457" cy="6480720"/>
          </a:xfrm>
        </p:spPr>
      </p:pic>
    </p:spTree>
    <p:extLst>
      <p:ext uri="{BB962C8B-B14F-4D97-AF65-F5344CB8AC3E}">
        <p14:creationId xmlns:p14="http://schemas.microsoft.com/office/powerpoint/2010/main" val="35087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996952"/>
          </a:xfrm>
        </p:spPr>
        <p:txBody>
          <a:bodyPr>
            <a:normAutofit/>
          </a:bodyPr>
          <a:lstStyle/>
          <a:p>
            <a:r>
              <a:rPr lang="de-DE" dirty="0"/>
              <a:t>Als einzige Landeshauptstadt hat sie weniger als 100.000 Einwohner und ist damit die kleinste deutsche Landeshauptstadt.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</p:spPr>
      </p:pic>
    </p:spTree>
    <p:extLst>
      <p:ext uri="{BB962C8B-B14F-4D97-AF65-F5344CB8AC3E}">
        <p14:creationId xmlns:p14="http://schemas.microsoft.com/office/powerpoint/2010/main" val="2220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3068960"/>
          </a:xfrm>
        </p:spPr>
        <p:txBody>
          <a:bodyPr>
            <a:normAutofit fontScale="90000"/>
          </a:bodyPr>
          <a:lstStyle/>
          <a:p>
            <a:r>
              <a:rPr lang="de-DE" dirty="0"/>
              <a:t>Die Stadt dehnte sich im Laufe der Zeit am West- und Südufer des Schweriner Innensees aus, insgesamt befinden sich zwölf Seen innerhalb des Stadtgebietes.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90073"/>
            <a:ext cx="5916280" cy="39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Ausgangspunkt der Stadtentwicklung war die Stelle, an der sich das heutige Wahrzeichen der Stadt, das Schweriner Schloss, befindet.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86311"/>
            <a:ext cx="7499350" cy="4583977"/>
          </a:xfrm>
        </p:spPr>
      </p:pic>
    </p:spTree>
    <p:extLst>
      <p:ext uri="{BB962C8B-B14F-4D97-AF65-F5344CB8AC3E}">
        <p14:creationId xmlns:p14="http://schemas.microsoft.com/office/powerpoint/2010/main" val="1076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8693</TotalTime>
  <Words>197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Schwerin </vt:lpstr>
      <vt:lpstr>Schwerin  ist die Landeshauptstadt von Mecklenburg-Vorpommern. </vt:lpstr>
      <vt:lpstr>Flagge</vt:lpstr>
      <vt:lpstr>Wappen</vt:lpstr>
      <vt:lpstr>Die kreisfreie Stadt ist nach Rostock zweitgrößte Stadt und eines der vier Oberzentren des Bundeslandes. </vt:lpstr>
      <vt:lpstr>Laut Hauptsatzung der Stadt führt sie die Bezeichnung „Landeshauptstadt“ vor dem Stadtnamen.</vt:lpstr>
      <vt:lpstr>Als einzige Landeshauptstadt hat sie weniger als 100.000 Einwohner und ist damit die kleinste deutsche Landeshauptstadt.</vt:lpstr>
      <vt:lpstr>Die Stadt dehnte sich im Laufe der Zeit am West- und Südufer des Schweriner Innensees aus, insgesamt befinden sich zwölf Seen innerhalb des Stadtgebietes. </vt:lpstr>
      <vt:lpstr>Ausgangspunkt der Stadtentwicklung war die Stelle, an der sich das heutige Wahrzeichen der Stadt, das Schweriner Schloss, befindet. </vt:lpstr>
      <vt:lpstr>Das Schloss war bis 1918 eine Hauptresidenz der mecklenburgischen Herzöge und Großherzöge und ist seit 1990 Sitz des Landtages</vt:lpstr>
      <vt:lpstr>Schwerin wurde im Jahr 1018 erstmals erwähnt und erhielt 1160 Stadtrechte, damit ist sie die älteste Stadt im heutigen Mecklenburg-Vorpommern.</vt:lpstr>
      <vt:lpstr>Die Stadtvertretung Schwerins besteht aus 45 Abgeordneten</vt:lpstr>
      <vt:lpstr>Die Stadt Schwerin gehörte bis zur Einführung der Reformation zum Bistum Schwerin und war Sitz eines eigenen Archidiakonats. </vt:lpstr>
      <vt:lpstr>Zum Domstift gehörten neben dem Propst und dem Dekan noch zehn, später zwölf Domherren.</vt:lpstr>
      <vt:lpstr>Vielen Dank für Ihre Aufmerksamkeit!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2014-02-26T18:10:08Z</dcterms:created>
  <dcterms:modified xsi:type="dcterms:W3CDTF">2014-03-04T19:03:37Z</dcterms:modified>
</cp:coreProperties>
</file>