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21.04.2013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21.04.2013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21.04.2013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21.04.2013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Люда\Desktop\yurij-gagarin.jpg"/>
          <p:cNvPicPr>
            <a:picLocks noChangeAspect="1" noChangeArrowheads="1"/>
          </p:cNvPicPr>
          <p:nvPr/>
        </p:nvPicPr>
        <p:blipFill>
          <a:blip r:embed="rId2" cstate="print"/>
          <a:srcRect/>
          <a:stretch>
            <a:fillRect/>
          </a:stretch>
        </p:blipFill>
        <p:spPr bwMode="auto">
          <a:xfrm>
            <a:off x="4071934" y="0"/>
            <a:ext cx="4857784" cy="3886227"/>
          </a:xfrm>
          <a:prstGeom prst="rect">
            <a:avLst/>
          </a:prstGeom>
          <a:noFill/>
        </p:spPr>
      </p:pic>
      <p:sp>
        <p:nvSpPr>
          <p:cNvPr id="2" name="Заголовок 1"/>
          <p:cNvSpPr>
            <a:spLocks noGrp="1"/>
          </p:cNvSpPr>
          <p:nvPr>
            <p:ph type="ctrTitle"/>
          </p:nvPr>
        </p:nvSpPr>
        <p:spPr>
          <a:xfrm>
            <a:off x="214282" y="3714752"/>
            <a:ext cx="8458200" cy="1470025"/>
          </a:xfrm>
        </p:spPr>
        <p:txBody>
          <a:bodyPr>
            <a:normAutofit fontScale="90000"/>
          </a:bodyPr>
          <a:lstStyle/>
          <a:p>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Projektarbeit</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zum</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Thema</a:t>
            </a: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uk-U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Der</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erste</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Mensch</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im</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Weltraum</a:t>
            </a:r>
            <a:r>
              <a:rPr lang="uk-U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uk-U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Подзаголовок 2"/>
          <p:cNvSpPr>
            <a:spLocks noGrp="1"/>
          </p:cNvSpPr>
          <p:nvPr>
            <p:ph type="subTitle" idx="1"/>
          </p:nvPr>
        </p:nvSpPr>
        <p:spPr>
          <a:xfrm>
            <a:off x="357158" y="5105400"/>
            <a:ext cx="4953000" cy="1752600"/>
          </a:xfrm>
        </p:spPr>
        <p:txBody>
          <a:bodyPr/>
          <a:lstStyle/>
          <a:p>
            <a:r>
              <a:rPr lang="en-US" dirty="0" err="1" smtClean="0"/>
              <a:t>Vorbereitet</a:t>
            </a:r>
            <a:r>
              <a:rPr lang="en-US" dirty="0" smtClean="0"/>
              <a:t> Julia </a:t>
            </a:r>
            <a:r>
              <a:rPr lang="en-US" dirty="0" err="1" smtClean="0"/>
              <a:t>Tkatschyk</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Люда\Desktop\yurij-gagari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Заголовок 3"/>
          <p:cNvSpPr>
            <a:spLocks noGrp="1"/>
          </p:cNvSpPr>
          <p:nvPr>
            <p:ph type="title"/>
          </p:nvPr>
        </p:nvSpPr>
        <p:spPr>
          <a:xfrm>
            <a:off x="500034" y="357166"/>
            <a:ext cx="8501122" cy="2928958"/>
          </a:xfrm>
        </p:spPr>
        <p:txBody>
          <a:bodyPr/>
          <a:lstStyle/>
          <a:p>
            <a:r>
              <a:rPr lang="en-US"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Vielen</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Dank </a:t>
            </a:r>
            <a:r>
              <a:rPr lang="en-US"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für</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Ihre</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Aufmerksam</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uk-UA"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2143124"/>
          </a:xfrm>
        </p:spPr>
        <p:txBody>
          <a:bodyPr>
            <a:normAutofit/>
          </a:bodyPr>
          <a:lstStyle/>
          <a:p>
            <a:r>
              <a:rPr lang="de-DE" dirty="0" smtClean="0"/>
              <a:t>Juri Gagarin war 27, als er in den Weltraum</a:t>
            </a:r>
            <a:br>
              <a:rPr lang="de-DE" dirty="0" smtClean="0"/>
            </a:br>
            <a:r>
              <a:rPr lang="en-US" dirty="0" smtClean="0"/>
              <a:t>flog.</a:t>
            </a:r>
            <a:endParaRPr lang="uk-UA" dirty="0"/>
          </a:p>
        </p:txBody>
      </p:sp>
      <p:pic>
        <p:nvPicPr>
          <p:cNvPr id="1026" name="Picture 2" descr="C:\Users\Люда\Desktop\134149294.jpg"/>
          <p:cNvPicPr>
            <a:picLocks noChangeAspect="1" noChangeArrowheads="1"/>
          </p:cNvPicPr>
          <p:nvPr/>
        </p:nvPicPr>
        <p:blipFill>
          <a:blip r:embed="rId2"/>
          <a:srcRect/>
          <a:stretch>
            <a:fillRect/>
          </a:stretch>
        </p:blipFill>
        <p:spPr bwMode="auto">
          <a:xfrm>
            <a:off x="3000364" y="2285992"/>
            <a:ext cx="5343510" cy="422857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457200" y="357166"/>
            <a:ext cx="6829444" cy="6215084"/>
          </a:xfrm>
        </p:spPr>
        <p:txBody>
          <a:bodyPr>
            <a:normAutofit/>
          </a:bodyPr>
          <a:lstStyle/>
          <a:p>
            <a:r>
              <a:rPr lang="de-DE" dirty="0" smtClean="0"/>
              <a:t>Juri Gagarin wurde am 9. März 1934 im Dorf</a:t>
            </a:r>
            <a:br>
              <a:rPr lang="de-DE" dirty="0" smtClean="0"/>
            </a:br>
            <a:r>
              <a:rPr lang="de-DE" dirty="0" err="1" smtClean="0"/>
              <a:t>Kluschino</a:t>
            </a:r>
            <a:r>
              <a:rPr lang="de-DE" dirty="0" smtClean="0"/>
              <a:t> zwischen Moskau und Smolensk</a:t>
            </a:r>
            <a:br>
              <a:rPr lang="de-DE" dirty="0" smtClean="0"/>
            </a:br>
            <a:r>
              <a:rPr lang="de-DE" dirty="0" smtClean="0"/>
              <a:t>geboren. Sein Vater war </a:t>
            </a:r>
            <a:r>
              <a:rPr lang="de-DE" dirty="0" smtClean="0"/>
              <a:t>Zimmermann,</a:t>
            </a:r>
            <a:r>
              <a:rPr lang="de-DE" dirty="0" smtClean="0"/>
              <a:t/>
            </a:r>
            <a:br>
              <a:rPr lang="de-DE" dirty="0" smtClean="0"/>
            </a:br>
            <a:r>
              <a:rPr lang="de-DE" dirty="0" smtClean="0"/>
              <a:t>die Mutter war Kolchosbäuerin. Gagarin</a:t>
            </a:r>
            <a:br>
              <a:rPr lang="de-DE" dirty="0" smtClean="0"/>
            </a:br>
            <a:r>
              <a:rPr lang="de-DE" dirty="0" smtClean="0"/>
              <a:t>hatte zwei Brüder und eine Schwester.</a:t>
            </a:r>
            <a:endParaRPr lang="uk-UA" dirty="0"/>
          </a:p>
        </p:txBody>
      </p:sp>
      <p:pic>
        <p:nvPicPr>
          <p:cNvPr id="6" name="Picture 2"/>
          <p:cNvPicPr>
            <a:picLocks noChangeAspect="1" noChangeArrowheads="1"/>
          </p:cNvPicPr>
          <p:nvPr/>
        </p:nvPicPr>
        <p:blipFill>
          <a:blip r:embed="rId2"/>
          <a:srcRect/>
          <a:stretch>
            <a:fillRect/>
          </a:stretch>
        </p:blipFill>
        <p:spPr bwMode="auto">
          <a:xfrm>
            <a:off x="6715125" y="2000240"/>
            <a:ext cx="2428875" cy="33147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428624" y="785794"/>
            <a:ext cx="8715375" cy="5857916"/>
          </a:xfrm>
        </p:spPr>
        <p:txBody>
          <a:bodyPr>
            <a:normAutofit fontScale="90000"/>
          </a:bodyPr>
          <a:lstStyle/>
          <a:p>
            <a:r>
              <a:rPr lang="uk-UA" dirty="0" smtClean="0"/>
              <a:t>1941</a:t>
            </a:r>
            <a:br>
              <a:rPr lang="uk-UA" dirty="0" smtClean="0"/>
            </a:br>
            <a:r>
              <a:rPr lang="de-DE" dirty="0" smtClean="0"/>
              <a:t>besuchte er die Dorfschule von </a:t>
            </a:r>
            <a:r>
              <a:rPr lang="de-DE" dirty="0" err="1" smtClean="0"/>
              <a:t>Kluschino</a:t>
            </a:r>
            <a:r>
              <a:rPr lang="de-DE" dirty="0" smtClean="0"/>
              <a:t>,</a:t>
            </a:r>
            <a:br>
              <a:rPr lang="de-DE" dirty="0" smtClean="0"/>
            </a:br>
            <a:r>
              <a:rPr lang="de-DE" dirty="0" smtClean="0"/>
              <a:t>aber der Schulbesuch </a:t>
            </a:r>
            <a:r>
              <a:rPr lang="de-DE" b="1" dirty="0" smtClean="0"/>
              <a:t>wurde durch den</a:t>
            </a:r>
            <a:br>
              <a:rPr lang="de-DE" b="1" dirty="0" smtClean="0"/>
            </a:br>
            <a:r>
              <a:rPr lang="en-US" dirty="0" err="1" smtClean="0"/>
              <a:t>Zweiten</a:t>
            </a:r>
            <a:r>
              <a:rPr lang="en-US" dirty="0" smtClean="0"/>
              <a:t> </a:t>
            </a:r>
            <a:r>
              <a:rPr lang="en-US" dirty="0" err="1" smtClean="0"/>
              <a:t>Weltkrieg</a:t>
            </a:r>
            <a:r>
              <a:rPr lang="en-US" dirty="0" smtClean="0"/>
              <a:t> </a:t>
            </a:r>
            <a:r>
              <a:rPr lang="en-US" b="1" dirty="0" err="1" smtClean="0"/>
              <a:t>unterbrochen</a:t>
            </a:r>
            <a:r>
              <a:rPr lang="en-US" b="1" dirty="0" smtClean="0"/>
              <a:t>. </a:t>
            </a:r>
            <a:r>
              <a:rPr lang="en-US" b="1" dirty="0" err="1" smtClean="0"/>
              <a:t>Nachdem</a:t>
            </a:r>
            <a:r>
              <a:rPr lang="en-US" b="1" dirty="0" smtClean="0"/>
              <a:t/>
            </a:r>
            <a:br>
              <a:rPr lang="en-US" b="1" dirty="0" smtClean="0"/>
            </a:br>
            <a:r>
              <a:rPr lang="de-DE" dirty="0" smtClean="0"/>
              <a:t>die Familie in die Stadt </a:t>
            </a:r>
            <a:r>
              <a:rPr lang="de-DE" dirty="0" err="1" smtClean="0"/>
              <a:t>Gshatsk</a:t>
            </a:r>
            <a:r>
              <a:rPr lang="de-DE" dirty="0" smtClean="0"/>
              <a:t> </a:t>
            </a:r>
            <a:r>
              <a:rPr lang="de-DE" b="1" i="1" dirty="0" smtClean="0"/>
              <a:t>umgezogen</a:t>
            </a:r>
            <a:br>
              <a:rPr lang="de-DE" b="1" i="1" dirty="0" smtClean="0"/>
            </a:br>
            <a:r>
              <a:rPr lang="de-DE" b="1" i="1" dirty="0" smtClean="0"/>
              <a:t>war, besuchte Gagarin dort die Mittelschule.</a:t>
            </a:r>
            <a:endParaRPr lang="uk-UA" dirty="0"/>
          </a:p>
        </p:txBody>
      </p:sp>
      <p:pic>
        <p:nvPicPr>
          <p:cNvPr id="5" name="Picture 4" descr="C:\Users\Люда\Desktop\tumblr_lyphmpdfBi1r8wxeyo1_1280.jpg"/>
          <p:cNvPicPr>
            <a:picLocks noChangeAspect="1" noChangeArrowheads="1"/>
          </p:cNvPicPr>
          <p:nvPr/>
        </p:nvPicPr>
        <p:blipFill>
          <a:blip r:embed="rId2" cstate="print"/>
          <a:srcRect/>
          <a:stretch>
            <a:fillRect/>
          </a:stretch>
        </p:blipFill>
        <p:spPr bwMode="auto">
          <a:xfrm>
            <a:off x="7000892" y="0"/>
            <a:ext cx="1951031" cy="264367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457200" y="428604"/>
            <a:ext cx="8229600" cy="6000771"/>
          </a:xfrm>
        </p:spPr>
        <p:txBody>
          <a:bodyPr>
            <a:normAutofit fontScale="90000"/>
          </a:bodyPr>
          <a:lstStyle/>
          <a:p>
            <a:r>
              <a:rPr lang="de-DE" dirty="0" smtClean="0"/>
              <a:t>Dann studierte er am </a:t>
            </a:r>
            <a:r>
              <a:rPr lang="de-DE" dirty="0" err="1" smtClean="0"/>
              <a:t>Industrietechnikum</a:t>
            </a:r>
            <a:r>
              <a:rPr lang="de-DE" dirty="0" smtClean="0"/>
              <a:t/>
            </a:r>
            <a:br>
              <a:rPr lang="de-DE" dirty="0" smtClean="0"/>
            </a:br>
            <a:r>
              <a:rPr lang="de-DE" dirty="0" smtClean="0"/>
              <a:t>in Saratow und erhielt dort ein Diplom als Gießereitechniker.</a:t>
            </a:r>
            <a:br>
              <a:rPr lang="de-DE" dirty="0" smtClean="0"/>
            </a:br>
            <a:r>
              <a:rPr lang="de-DE" dirty="0" smtClean="0"/>
              <a:t>Während des Studiums </a:t>
            </a:r>
            <a:r>
              <a:rPr lang="de-DE" b="1" dirty="0" smtClean="0"/>
              <a:t>wurde er in den </a:t>
            </a:r>
            <a:r>
              <a:rPr lang="de-DE" b="1" dirty="0" err="1" smtClean="0"/>
              <a:t>Aeroklub</a:t>
            </a:r>
            <a:r>
              <a:rPr lang="de-DE" b="1" dirty="0" smtClean="0"/>
              <a:t> in Saratow</a:t>
            </a:r>
            <a:br>
              <a:rPr lang="de-DE" b="1" dirty="0" smtClean="0"/>
            </a:br>
            <a:r>
              <a:rPr lang="de-DE" b="1" dirty="0" smtClean="0"/>
              <a:t>aufgenommen. Nachdem Gagarin im Juni 1955 hier seine erste</a:t>
            </a:r>
            <a:br>
              <a:rPr lang="de-DE" b="1" dirty="0" smtClean="0"/>
            </a:br>
            <a:r>
              <a:rPr lang="de-DE" dirty="0" smtClean="0"/>
              <a:t>Flugprüfung </a:t>
            </a:r>
            <a:r>
              <a:rPr lang="de-DE" b="1" i="1" dirty="0" smtClean="0"/>
              <a:t>abgelegt hatte, wurde er in die Fliegerschule in </a:t>
            </a:r>
            <a:r>
              <a:rPr lang="de-DE" b="1" i="1" dirty="0" smtClean="0"/>
              <a:t>Orenburg</a:t>
            </a:r>
            <a:r>
              <a:rPr lang="uk-UA" b="1" dirty="0" smtClean="0"/>
              <a:t/>
            </a:r>
            <a:br>
              <a:rPr lang="uk-UA" b="1" dirty="0" smtClean="0"/>
            </a:br>
            <a:r>
              <a:rPr lang="en-US" dirty="0" err="1" smtClean="0"/>
              <a:t>aufgenommen</a:t>
            </a:r>
            <a:r>
              <a:rPr lang="en-US" dirty="0" smtClean="0"/>
              <a:t>.</a:t>
            </a: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429264"/>
            <a:ext cx="8229600" cy="1066800"/>
          </a:xfrm>
        </p:spPr>
        <p:txBody>
          <a:bodyPr/>
          <a:lstStyle/>
          <a:p>
            <a:r>
              <a:rPr lang="en-US" dirty="0" smtClean="0"/>
              <a:t>     </a:t>
            </a:r>
            <a:r>
              <a:rPr lang="en-US" dirty="0" err="1" smtClean="0"/>
              <a:t>Juri`s</a:t>
            </a:r>
            <a:r>
              <a:rPr lang="en-US" dirty="0" smtClean="0"/>
              <a:t> Gagarin </a:t>
            </a:r>
            <a:r>
              <a:rPr lang="en-US" dirty="0" err="1" smtClean="0"/>
              <a:t>Denkmal</a:t>
            </a:r>
            <a:endParaRPr lang="uk-UA" dirty="0"/>
          </a:p>
        </p:txBody>
      </p:sp>
      <p:pic>
        <p:nvPicPr>
          <p:cNvPr id="2050" name="Picture 2"/>
          <p:cNvPicPr>
            <a:picLocks noChangeAspect="1" noChangeArrowheads="1"/>
          </p:cNvPicPr>
          <p:nvPr/>
        </p:nvPicPr>
        <p:blipFill>
          <a:blip r:embed="rId2"/>
          <a:srcRect/>
          <a:stretch>
            <a:fillRect/>
          </a:stretch>
        </p:blipFill>
        <p:spPr bwMode="auto">
          <a:xfrm>
            <a:off x="2643174" y="428604"/>
            <a:ext cx="3500462" cy="4991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3214710" cy="5214974"/>
          </a:xfrm>
        </p:spPr>
        <p:txBody>
          <a:bodyPr>
            <a:normAutofit fontScale="90000"/>
          </a:bodyPr>
          <a:lstStyle/>
          <a:p>
            <a:r>
              <a:rPr lang="de-DE" dirty="0" smtClean="0"/>
              <a:t>An Bord des Raumschiffs </a:t>
            </a:r>
            <a:r>
              <a:rPr lang="de-DE" i="1" dirty="0" err="1" smtClean="0"/>
              <a:t>Wostok</a:t>
            </a:r>
            <a:r>
              <a:rPr lang="de-DE" i="1" dirty="0" smtClean="0"/>
              <a:t> 1</a:t>
            </a:r>
            <a:br>
              <a:rPr lang="de-DE" i="1" dirty="0" smtClean="0"/>
            </a:br>
            <a:r>
              <a:rPr lang="de-DE" dirty="0" smtClean="0"/>
              <a:t>startete er am 12. April </a:t>
            </a:r>
            <a:r>
              <a:rPr lang="de-DE" dirty="0" smtClean="0"/>
              <a:t>1961 zum ersten bemannten Weltraumflug.</a:t>
            </a:r>
            <a:endParaRPr lang="uk-UA" dirty="0"/>
          </a:p>
        </p:txBody>
      </p:sp>
      <p:pic>
        <p:nvPicPr>
          <p:cNvPr id="4098" name="Picture 2" descr="C:\Users\Люда\Desktop\1.Gagarin.Ich_war_der_erste_Mensch_im_Weltall.png"/>
          <p:cNvPicPr>
            <a:picLocks noChangeAspect="1" noChangeArrowheads="1"/>
          </p:cNvPicPr>
          <p:nvPr/>
        </p:nvPicPr>
        <p:blipFill>
          <a:blip r:embed="rId2"/>
          <a:srcRect/>
          <a:stretch>
            <a:fillRect/>
          </a:stretch>
        </p:blipFill>
        <p:spPr bwMode="auto">
          <a:xfrm>
            <a:off x="4572000" y="571480"/>
            <a:ext cx="3535363" cy="571658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285728"/>
            <a:ext cx="8229600" cy="2000248"/>
          </a:xfrm>
        </p:spPr>
        <p:txBody>
          <a:bodyPr/>
          <a:lstStyle/>
          <a:p>
            <a:r>
              <a:rPr lang="en-US" dirty="0" err="1" smtClean="0"/>
              <a:t>Diese</a:t>
            </a:r>
            <a:r>
              <a:rPr lang="en-US" dirty="0" smtClean="0"/>
              <a:t> </a:t>
            </a:r>
            <a:r>
              <a:rPr lang="en-US" dirty="0" err="1" smtClean="0"/>
              <a:t>Reise</a:t>
            </a:r>
            <a:r>
              <a:rPr lang="en-US" dirty="0" smtClean="0"/>
              <a:t> </a:t>
            </a:r>
            <a:r>
              <a:rPr lang="en-US" dirty="0" err="1" smtClean="0"/>
              <a:t>dauerte</a:t>
            </a:r>
            <a:r>
              <a:rPr lang="en-US" dirty="0" smtClean="0"/>
              <a:t> </a:t>
            </a:r>
            <a:r>
              <a:rPr lang="en-US" dirty="0" err="1" smtClean="0"/>
              <a:t>eine</a:t>
            </a:r>
            <a:r>
              <a:rPr lang="en-US" dirty="0" smtClean="0"/>
              <a:t> </a:t>
            </a:r>
            <a:r>
              <a:rPr lang="en-US" dirty="0" err="1" smtClean="0"/>
              <a:t>Stunde</a:t>
            </a:r>
            <a:r>
              <a:rPr lang="en-US" dirty="0" smtClean="0"/>
              <a:t> und 48 </a:t>
            </a:r>
            <a:r>
              <a:rPr lang="en-US" dirty="0" err="1" smtClean="0"/>
              <a:t>Minuten</a:t>
            </a:r>
            <a:r>
              <a:rPr lang="en-US" dirty="0" smtClean="0"/>
              <a:t> lang</a:t>
            </a:r>
            <a:r>
              <a:rPr lang="en-US" dirty="0" smtClean="0"/>
              <a:t>.</a:t>
            </a:r>
            <a:endParaRPr lang="uk-UA" dirty="0"/>
          </a:p>
        </p:txBody>
      </p:sp>
      <p:pic>
        <p:nvPicPr>
          <p:cNvPr id="5122" name="Picture 2" descr="C:\Users\Люда\Desktop\20110325_2_1.jpg"/>
          <p:cNvPicPr>
            <a:picLocks noChangeAspect="1" noChangeArrowheads="1"/>
          </p:cNvPicPr>
          <p:nvPr/>
        </p:nvPicPr>
        <p:blipFill>
          <a:blip r:embed="rId2"/>
          <a:srcRect/>
          <a:stretch>
            <a:fillRect/>
          </a:stretch>
        </p:blipFill>
        <p:spPr bwMode="auto">
          <a:xfrm>
            <a:off x="357158" y="2000240"/>
            <a:ext cx="7715304" cy="44781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571480"/>
            <a:ext cx="4643470" cy="5715040"/>
          </a:xfrm>
        </p:spPr>
        <p:txBody>
          <a:bodyPr>
            <a:normAutofit fontScale="90000"/>
          </a:bodyPr>
          <a:lstStyle/>
          <a:p>
            <a:r>
              <a:rPr lang="en-US" dirty="0" smtClean="0"/>
              <a:t>Von </a:t>
            </a:r>
            <a:r>
              <a:rPr lang="en-US" dirty="0" err="1" smtClean="0"/>
              <a:t>März</a:t>
            </a:r>
            <a:r>
              <a:rPr lang="en-US" dirty="0" smtClean="0"/>
              <a:t> 1960 </a:t>
            </a:r>
            <a:r>
              <a:rPr lang="en-US" dirty="0" err="1" smtClean="0"/>
              <a:t>bis</a:t>
            </a:r>
            <a:r>
              <a:rPr lang="en-US" dirty="0" smtClean="0"/>
              <a:t> </a:t>
            </a:r>
            <a:r>
              <a:rPr lang="en-US" dirty="0" err="1" smtClean="0"/>
              <a:t>Januar</a:t>
            </a:r>
            <a:r>
              <a:rPr lang="en-US" dirty="0" smtClean="0"/>
              <a:t> 1961 </a:t>
            </a:r>
            <a:r>
              <a:rPr lang="en-US" dirty="0" err="1" smtClean="0"/>
              <a:t>machte</a:t>
            </a:r>
            <a:r>
              <a:rPr lang="en-US" dirty="0" smtClean="0"/>
              <a:t> </a:t>
            </a:r>
            <a:r>
              <a:rPr lang="en-US" dirty="0" err="1" smtClean="0"/>
              <a:t>er</a:t>
            </a:r>
            <a:r>
              <a:rPr lang="en-US" dirty="0" smtClean="0"/>
              <a:t> </a:t>
            </a:r>
            <a:r>
              <a:rPr lang="en-US" dirty="0" err="1" smtClean="0"/>
              <a:t>eine</a:t>
            </a:r>
            <a:r>
              <a:rPr lang="en-US" dirty="0" smtClean="0"/>
              <a:t> </a:t>
            </a:r>
            <a:r>
              <a:rPr lang="en-US" dirty="0" err="1" smtClean="0"/>
              <a:t>ensprechende</a:t>
            </a:r>
            <a:r>
              <a:rPr lang="en-US" dirty="0" smtClean="0"/>
              <a:t> </a:t>
            </a:r>
            <a:r>
              <a:rPr lang="en-US" dirty="0" err="1" smtClean="0"/>
              <a:t>Ausbildung</a:t>
            </a:r>
            <a:r>
              <a:rPr lang="en-US" dirty="0" smtClean="0"/>
              <a:t>. </a:t>
            </a:r>
            <a:r>
              <a:rPr lang="en-US" dirty="0" err="1" smtClean="0"/>
              <a:t>Er</a:t>
            </a:r>
            <a:r>
              <a:rPr lang="en-US" dirty="0" smtClean="0"/>
              <a:t> </a:t>
            </a:r>
            <a:r>
              <a:rPr lang="en-US" dirty="0" err="1" smtClean="0"/>
              <a:t>umkreiste</a:t>
            </a:r>
            <a:r>
              <a:rPr lang="en-US" dirty="0" smtClean="0"/>
              <a:t> die </a:t>
            </a:r>
            <a:r>
              <a:rPr lang="en-US" dirty="0" err="1" smtClean="0"/>
              <a:t>Erde</a:t>
            </a:r>
            <a:r>
              <a:rPr lang="en-US" dirty="0" smtClean="0"/>
              <a:t>.</a:t>
            </a:r>
            <a:br>
              <a:rPr lang="en-US" dirty="0" smtClean="0"/>
            </a:br>
            <a:r>
              <a:rPr lang="en-US" dirty="0" smtClean="0"/>
              <a:t>Am 27. </a:t>
            </a:r>
            <a:r>
              <a:rPr lang="en-US" dirty="0" err="1" smtClean="0"/>
              <a:t>März</a:t>
            </a:r>
            <a:r>
              <a:rPr lang="en-US" dirty="0" smtClean="0"/>
              <a:t> 1968 </a:t>
            </a:r>
            <a:r>
              <a:rPr lang="en-US" dirty="0" err="1" smtClean="0"/>
              <a:t>verünglückte</a:t>
            </a:r>
            <a:r>
              <a:rPr lang="en-US" dirty="0" smtClean="0"/>
              <a:t> Gagarin </a:t>
            </a:r>
            <a:r>
              <a:rPr lang="en-US" dirty="0" err="1" smtClean="0"/>
              <a:t>bei</a:t>
            </a:r>
            <a:r>
              <a:rPr lang="en-US" dirty="0" smtClean="0"/>
              <a:t> </a:t>
            </a:r>
            <a:r>
              <a:rPr lang="en-US" dirty="0" err="1" smtClean="0"/>
              <a:t>einem</a:t>
            </a:r>
            <a:r>
              <a:rPr lang="en-US" dirty="0" smtClean="0"/>
              <a:t> </a:t>
            </a:r>
            <a:r>
              <a:rPr lang="en-US" dirty="0" err="1" smtClean="0"/>
              <a:t>Übungsflug</a:t>
            </a:r>
            <a:r>
              <a:rPr lang="en-US" dirty="0" smtClean="0"/>
              <a:t> </a:t>
            </a:r>
            <a:r>
              <a:rPr lang="en-US" dirty="0" err="1" smtClean="0"/>
              <a:t>mit</a:t>
            </a:r>
            <a:r>
              <a:rPr lang="en-US" dirty="0" smtClean="0"/>
              <a:t> </a:t>
            </a:r>
            <a:r>
              <a:rPr lang="en-US" dirty="0" err="1" smtClean="0"/>
              <a:t>einer</a:t>
            </a:r>
            <a:r>
              <a:rPr lang="en-US" dirty="0" smtClean="0"/>
              <a:t> </a:t>
            </a:r>
            <a:r>
              <a:rPr lang="en-US" dirty="0" smtClean="0"/>
              <a:t>MiG-15 </a:t>
            </a:r>
            <a:r>
              <a:rPr lang="en-US" dirty="0" err="1" smtClean="0"/>
              <a:t>tödlich</a:t>
            </a:r>
            <a:r>
              <a:rPr lang="en-US" dirty="0" smtClean="0"/>
              <a:t>.</a:t>
            </a:r>
            <a:endParaRPr lang="uk-UA" dirty="0"/>
          </a:p>
        </p:txBody>
      </p:sp>
      <p:pic>
        <p:nvPicPr>
          <p:cNvPr id="6146" name="Picture 2"/>
          <p:cNvPicPr>
            <a:picLocks noChangeAspect="1" noChangeArrowheads="1"/>
          </p:cNvPicPr>
          <p:nvPr/>
        </p:nvPicPr>
        <p:blipFill>
          <a:blip r:embed="rId2"/>
          <a:srcRect/>
          <a:stretch>
            <a:fillRect/>
          </a:stretch>
        </p:blipFill>
        <p:spPr bwMode="auto">
          <a:xfrm>
            <a:off x="5143504" y="357166"/>
            <a:ext cx="2428875" cy="3314700"/>
          </a:xfrm>
          <a:prstGeom prst="rect">
            <a:avLst/>
          </a:prstGeom>
          <a:noFill/>
          <a:ln w="9525">
            <a:noFill/>
            <a:miter lim="800000"/>
            <a:headEnd/>
            <a:tailEnd/>
          </a:ln>
          <a:effectLst/>
        </p:spPr>
      </p:pic>
      <p:pic>
        <p:nvPicPr>
          <p:cNvPr id="6147" name="Picture 3" descr="C:\Users\Люда\Desktop\images.jpg"/>
          <p:cNvPicPr>
            <a:picLocks noChangeAspect="1" noChangeArrowheads="1"/>
          </p:cNvPicPr>
          <p:nvPr/>
        </p:nvPicPr>
        <p:blipFill>
          <a:blip r:embed="rId3"/>
          <a:srcRect/>
          <a:stretch>
            <a:fillRect/>
          </a:stretch>
        </p:blipFill>
        <p:spPr bwMode="auto">
          <a:xfrm>
            <a:off x="6929454" y="3571876"/>
            <a:ext cx="1733550" cy="26289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TotalTime>
  <Words>76</Words>
  <PresentationFormat>Экран (4:3)</PresentationFormat>
  <Paragraphs>11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Городская</vt:lpstr>
      <vt:lpstr>Projektarbeit zum Thema: “Der erste Mensch im Weltraum”</vt:lpstr>
      <vt:lpstr>Juri Gagarin war 27, als er in den Weltraum flog.</vt:lpstr>
      <vt:lpstr>Juri Gagarin wurde am 9. März 1934 im Dorf Kluschino zwischen Moskau und Smolensk geboren. Sein Vater war Zimmermann, die Mutter war Kolchosbäuerin. Gagarin hatte zwei Brüder und eine Schwester.</vt:lpstr>
      <vt:lpstr>1941 besuchte er die Dorfschule von Kluschino, aber der Schulbesuch wurde durch den Zweiten Weltkrieg unterbrochen. Nachdem die Familie in die Stadt Gshatsk umgezogen war, besuchte Gagarin dort die Mittelschule.</vt:lpstr>
      <vt:lpstr>Dann studierte er am Industrietechnikum in Saratow und erhielt dort ein Diplom als Gießereitechniker. Während des Studiums wurde er in den Aeroklub in Saratow aufgenommen. Nachdem Gagarin im Juni 1955 hier seine erste Flugprüfung abgelegt hatte, wurde er in die Fliegerschule in Orenburg aufgenommen.</vt:lpstr>
      <vt:lpstr>     Juri`s Gagarin Denkmal</vt:lpstr>
      <vt:lpstr>An Bord des Raumschiffs Wostok 1 startete er am 12. April 1961 zum ersten bemannten Weltraumflug.</vt:lpstr>
      <vt:lpstr>Diese Reise dauerte eine Stunde und 48 Minuten lang.</vt:lpstr>
      <vt:lpstr>Von März 1960 bis Januar 1961 machte er eine ensprechende Ausbildung. Er umkreiste die Erde. Am 27. März 1968 verünglückte Gagarin bei einem Übungsflug mit einer MiG-15 tödlich.</vt:lpstr>
      <vt:lpstr>Vielen Dank für Ihre Aufmerksam!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Projektarbeit zum Thema: “Der erste Mensch im Weltraum”</dc:title>
  <dc:creator>Люда</dc:creator>
  <cp:lastModifiedBy>Люда</cp:lastModifiedBy>
  <cp:revision>5</cp:revision>
  <dcterms:created xsi:type="dcterms:W3CDTF">2013-04-21T14:20:07Z</dcterms:created>
  <dcterms:modified xsi:type="dcterms:W3CDTF">2013-04-21T15:02:59Z</dcterms:modified>
</cp:coreProperties>
</file>