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65" r:id="rId4"/>
    <p:sldId id="267" r:id="rId5"/>
    <p:sldId id="269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2043C1F-E472-4723-9432-4FCE804167D0}">
          <p14:sldIdLst>
            <p14:sldId id="257"/>
            <p14:sldId id="265"/>
            <p14:sldId id="267"/>
            <p14:sldId id="269"/>
            <p14:sldId id="258"/>
          </p14:sldIdLst>
        </p14:section>
        <p14:section name="Раздел без заголовка" id="{CF1EC9B3-47C0-4FE7-81BD-B47119205CCB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06" autoAdjust="0"/>
    <p:restoredTop sz="96305" autoAdjust="0"/>
  </p:normalViewPr>
  <p:slideViewPr>
    <p:cSldViewPr>
      <p:cViewPr varScale="1">
        <p:scale>
          <a:sx n="92" d="100"/>
          <a:sy n="92" d="100"/>
        </p:scale>
        <p:origin x="504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157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E2AAA-2CC7-4F9C-A8C6-8B9F2A3E9EF0}" type="datetimeFigureOut">
              <a:rPr lang="ru-RU" smtClean="0"/>
              <a:t>10.10.2014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0AD62A-9EE1-43E3-A7E5-D268F71DF3E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7ADBA-1AC7-4CD6-8AFF-4E8087BA5487}" type="datetimeFigureOut">
              <a:rPr lang="ru-RU" noProof="0" smtClean="0"/>
              <a:t>10.10.2014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4C2EF-8A97-4DAF-B099-E567883644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ru-RU" noProof="0" smtClean="0"/>
              <a:t>1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16288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Две картинки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7" name="Полилиния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8" name="Полилиния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Рисунок 18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4"/>
          </p:nvPr>
        </p:nvSpPr>
        <p:spPr>
          <a:xfrm>
            <a:off x="1028581" y="5305425"/>
            <a:ext cx="3566160" cy="1097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20" name="Текст 16"/>
          <p:cNvSpPr>
            <a:spLocks noGrp="1"/>
          </p:cNvSpPr>
          <p:nvPr>
            <p:ph type="body" sz="quarter" idx="16"/>
          </p:nvPr>
        </p:nvSpPr>
        <p:spPr>
          <a:xfrm>
            <a:off x="5566714" y="5305425"/>
            <a:ext cx="3566160" cy="1097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ри картинки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7" name="Полилиния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8" name="Полилиния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Рисунок 18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12" name="Полилиния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Рисунок 12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ять изображен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8" name="Полилиния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0" name="Полилиния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Рисунок 10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2" name="Полилиния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Рисунок 12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4" name="Полилиния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0" name="Полилиния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Рисунок 20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ru-RU" noProof="0" smtClean="0"/>
              <a:t>10.10.2014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ru-RU" noProof="0" smtClean="0"/>
              <a:t>10.10.2014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ru-RU" noProof="0" smtClean="0"/>
              <a:t>10.10.2014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ru-RU" noProof="0" smtClean="0"/>
              <a:t>10.10.2014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ru-RU" noProof="0" smtClean="0"/>
              <a:t>10.10.2014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ru-RU" noProof="0" smtClean="0"/>
              <a:t>10.10.2014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ru-RU" noProof="0" smtClean="0"/>
              <a:t>10.10.2014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ru-RU" noProof="0" smtClean="0"/>
              <a:t>10.10.2014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ru-RU" noProof="0" smtClean="0"/>
              <a:t>10.10.2014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8" name="Полилиния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Рисунок 11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FC8593D-7C47-471E-A8DF-97AC4FFD13F5}" type="datetimeFigureOut">
              <a:rPr lang="ru-RU" noProof="0" smtClean="0"/>
              <a:pPr/>
              <a:t>10.10.2014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89D71E3-7D81-4C24-B9D8-6B108755C64C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43672" y="1556792"/>
            <a:ext cx="5328592" cy="1512168"/>
          </a:xfrm>
        </p:spPr>
        <p:txBody>
          <a:bodyPr>
            <a:normAutofit/>
          </a:bodyPr>
          <a:lstStyle/>
          <a:p>
            <a:pPr algn="l" defTabSz="914400">
              <a:spcBef>
                <a:spcPts val="1"/>
              </a:spcBef>
              <a:buNone/>
            </a:pPr>
            <a:r>
              <a:rPr lang="en-US" sz="7200" b="0" i="0" dirty="0" err="1" smtClean="0">
                <a:solidFill>
                  <a:srgbClr val="404040"/>
                </a:solidFill>
                <a:latin typeface="Segoe Script" panose="020B0504020000000003" pitchFamily="34" charset="0"/>
              </a:rPr>
              <a:t>Schule</a:t>
            </a:r>
            <a:r>
              <a:rPr lang="en-US" sz="7200" b="0" i="0" dirty="0" smtClean="0">
                <a:solidFill>
                  <a:srgbClr val="404040"/>
                </a:solidFill>
                <a:latin typeface="Segoe Script" panose="020B0504020000000003" pitchFamily="34" charset="0"/>
              </a:rPr>
              <a:t> 22</a:t>
            </a:r>
            <a:endParaRPr lang="ru-RU" sz="7200" b="0" i="0" dirty="0">
              <a:solidFill>
                <a:srgbClr val="404040"/>
              </a:solidFill>
              <a:latin typeface="Segoe Script" panose="020B05040200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384032" y="1772816"/>
            <a:ext cx="4968552" cy="2952328"/>
          </a:xfrm>
        </p:spPr>
        <p:txBody>
          <a:bodyPr>
            <a:normAutofit lnSpcReduction="10000"/>
          </a:bodyPr>
          <a:lstStyle/>
          <a:p>
            <a:pPr lvl="1">
              <a:spcBef>
                <a:spcPts val="1800"/>
              </a:spcBef>
            </a:pPr>
            <a:r>
              <a:rPr lang="en-US" sz="2400" u="sng" dirty="0" err="1"/>
              <a:t>Unsere</a:t>
            </a:r>
            <a:r>
              <a:rPr lang="ru-RU" sz="2400" dirty="0"/>
              <a:t> </a:t>
            </a:r>
            <a:r>
              <a:rPr lang="en-US" sz="2400" dirty="0" err="1"/>
              <a:t>Schule</a:t>
            </a:r>
            <a:r>
              <a:rPr lang="en-US" sz="2400" dirty="0"/>
              <a:t> </a:t>
            </a:r>
            <a:r>
              <a:rPr lang="en-US" sz="2400" dirty="0" err="1"/>
              <a:t>liegt</a:t>
            </a:r>
            <a:r>
              <a:rPr lang="en-US" sz="2400" dirty="0"/>
              <a:t> in der </a:t>
            </a:r>
            <a:r>
              <a:rPr lang="en-US" sz="2400" dirty="0" err="1"/>
              <a:t>Piwdeno-Kilcewa</a:t>
            </a:r>
            <a:r>
              <a:rPr lang="en-US" sz="2400" dirty="0"/>
              <a:t> </a:t>
            </a:r>
            <a:r>
              <a:rPr lang="en-US" sz="2400" dirty="0" err="1" smtClean="0"/>
              <a:t>Straße.Chernivetska</a:t>
            </a:r>
            <a:r>
              <a:rPr lang="en-US" sz="2400" dirty="0" smtClean="0"/>
              <a:t> </a:t>
            </a:r>
            <a:r>
              <a:rPr lang="en-US" sz="2400" dirty="0" err="1"/>
              <a:t>Fachschule</a:t>
            </a:r>
            <a:r>
              <a:rPr lang="en-US" sz="2400" dirty="0"/>
              <a:t> I-III Grad N </a:t>
            </a:r>
            <a:r>
              <a:rPr lang="en-US" sz="2400" dirty="0" smtClean="0"/>
              <a:t>22 </a:t>
            </a:r>
            <a:r>
              <a:rPr lang="en-US" sz="2400" dirty="0" err="1" smtClean="0"/>
              <a:t>ist</a:t>
            </a:r>
            <a:r>
              <a:rPr lang="en-US" sz="2400" dirty="0" smtClean="0"/>
              <a:t> </a:t>
            </a:r>
            <a:r>
              <a:rPr lang="en-US" sz="2400" dirty="0" err="1" smtClean="0"/>
              <a:t>eine</a:t>
            </a:r>
            <a:r>
              <a:rPr lang="en-US" sz="2400" dirty="0" smtClean="0"/>
              <a:t> </a:t>
            </a:r>
            <a:r>
              <a:rPr lang="en-US" sz="2400" dirty="0" err="1" smtClean="0"/>
              <a:t>Schule</a:t>
            </a:r>
            <a:r>
              <a:rPr lang="en-US" sz="2400" dirty="0" smtClean="0"/>
              <a:t> </a:t>
            </a:r>
            <a:r>
              <a:rPr lang="en-US" sz="2400" dirty="0" err="1" smtClean="0"/>
              <a:t>mit</a:t>
            </a:r>
            <a:r>
              <a:rPr lang="en-US" sz="2400" dirty="0" smtClean="0"/>
              <a:t> ca. 1150 </a:t>
            </a:r>
            <a:r>
              <a:rPr lang="en-US" sz="2400" dirty="0" err="1" smtClean="0"/>
              <a:t>Schülern</a:t>
            </a:r>
            <a:r>
              <a:rPr lang="en-US" sz="2400" dirty="0" smtClean="0"/>
              <a:t> und 70 </a:t>
            </a:r>
            <a:r>
              <a:rPr lang="en-US" sz="2400" dirty="0" err="1" smtClean="0"/>
              <a:t>Lehrern</a:t>
            </a:r>
            <a:r>
              <a:rPr lang="en-US" sz="2400" dirty="0" smtClean="0"/>
              <a:t>.</a:t>
            </a:r>
            <a:r>
              <a:rPr lang="de-DE" sz="2400" dirty="0" smtClean="0"/>
              <a:t>Das </a:t>
            </a:r>
            <a:r>
              <a:rPr lang="de-DE" sz="2400" dirty="0"/>
              <a:t>ist ein </a:t>
            </a:r>
            <a:r>
              <a:rPr lang="de-DE" sz="2400" dirty="0" smtClean="0"/>
              <a:t>dreistöckiges </a:t>
            </a:r>
            <a:r>
              <a:rPr lang="de-DE" sz="2400" dirty="0"/>
              <a:t>Gebäude</a:t>
            </a:r>
            <a:r>
              <a:rPr lang="de-DE" sz="2400" dirty="0" smtClean="0"/>
              <a:t>.</a:t>
            </a:r>
            <a:r>
              <a:rPr lang="de-DE" sz="2400" dirty="0"/>
              <a:t> Vordem Schulgebäude befindet sich ein Schulhof.</a:t>
            </a:r>
            <a:endParaRPr lang="en-US" sz="2400" dirty="0"/>
          </a:p>
          <a:p>
            <a:pPr lvl="1">
              <a:spcBef>
                <a:spcPts val="1800"/>
              </a:spcBef>
            </a:pPr>
            <a:endParaRPr lang="en-US" sz="1800" dirty="0" smtClean="0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43" r="954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3389397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435118" y="4069970"/>
            <a:ext cx="2855540" cy="1586741"/>
          </a:xfrm>
        </p:spPr>
        <p:txBody>
          <a:bodyPr>
            <a:normAutofit fontScale="90000"/>
          </a:bodyPr>
          <a:lstStyle/>
          <a:p>
            <a:pPr>
              <a:spcBef>
                <a:spcPts val="1"/>
              </a:spcBef>
            </a:pPr>
            <a:r>
              <a:rPr lang="en-US" sz="2000" dirty="0" err="1">
                <a:solidFill>
                  <a:schemeClr val="tx1"/>
                </a:solidFill>
              </a:rPr>
              <a:t>Diese</a:t>
            </a:r>
            <a:r>
              <a:rPr lang="en-US" sz="2000" dirty="0">
                <a:solidFill>
                  <a:schemeClr val="tx1"/>
                </a:solidFill>
              </a:rPr>
              <a:t> AGs </a:t>
            </a:r>
            <a:r>
              <a:rPr lang="en-US" sz="2000" dirty="0" err="1">
                <a:solidFill>
                  <a:schemeClr val="tx1"/>
                </a:solidFill>
              </a:rPr>
              <a:t>sind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demn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Schülern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sehr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beliebt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Es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gibt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auch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einen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Fußballplatz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eine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Sporthalle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einen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Sportplatz</a:t>
            </a:r>
            <a:r>
              <a:rPr lang="en-US" sz="2000" dirty="0">
                <a:solidFill>
                  <a:schemeClr val="tx1"/>
                </a:solidFill>
              </a:rPr>
              <a:t> und </a:t>
            </a:r>
            <a:r>
              <a:rPr lang="en-US" sz="2000" dirty="0" err="1">
                <a:solidFill>
                  <a:schemeClr val="tx1"/>
                </a:solidFill>
              </a:rPr>
              <a:t>einen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großen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Schulhof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mit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einer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Kletterwand</a:t>
            </a:r>
            <a:r>
              <a:rPr lang="en-US" sz="2000" dirty="0">
                <a:solidFill>
                  <a:schemeClr val="tx1"/>
                </a:solidFill>
              </a:rPr>
              <a:t> und </a:t>
            </a:r>
            <a:r>
              <a:rPr lang="en-US" sz="2000" dirty="0" err="1">
                <a:solidFill>
                  <a:schemeClr val="tx1"/>
                </a:solidFill>
              </a:rPr>
              <a:t>verschiedenen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Spielgeräten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Arial"/>
              </a:rPr>
            </a:br>
            <a:r>
              <a:rPr lang="ru-RU" dirty="0">
                <a:solidFill>
                  <a:srgbClr val="404040"/>
                </a:solidFill>
                <a:latin typeface="Arial"/>
              </a:rPr>
              <a:t/>
            </a:r>
            <a:br>
              <a:rPr lang="ru-RU" dirty="0">
                <a:solidFill>
                  <a:srgbClr val="404040"/>
                </a:solidFill>
                <a:latin typeface="Arial"/>
              </a:rPr>
            </a:br>
            <a:endParaRPr lang="ru-RU" sz="2400" b="0" i="0" dirty="0">
              <a:solidFill>
                <a:srgbClr val="A6312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12" name="Рисунок 4"/>
          <p:cNvSpPr>
            <a:spLocks noGrp="1"/>
          </p:cNvSpPr>
          <p:nvPr>
            <p:ph type="body" sz="quarter" idx="14"/>
          </p:nvPr>
        </p:nvSpPr>
        <p:spPr>
          <a:xfrm>
            <a:off x="6592888" y="1092200"/>
            <a:ext cx="2540000" cy="1717675"/>
          </a:xfrm>
        </p:spPr>
        <p:txBody>
          <a:bodyPr/>
          <a:lstStyle/>
          <a:p>
            <a:r>
              <a:rPr lang="en-US" dirty="0" err="1"/>
              <a:t>Unsere</a:t>
            </a:r>
            <a:r>
              <a:rPr lang="en-US" dirty="0"/>
              <a:t> </a:t>
            </a:r>
            <a:r>
              <a:rPr lang="en-US" dirty="0" err="1"/>
              <a:t>Schule</a:t>
            </a:r>
            <a:r>
              <a:rPr lang="en-US" dirty="0"/>
              <a:t> </a:t>
            </a:r>
            <a:r>
              <a:rPr lang="en-US" dirty="0" err="1"/>
              <a:t>bietet</a:t>
            </a:r>
            <a:r>
              <a:rPr lang="en-US" dirty="0"/>
              <a:t> </a:t>
            </a:r>
            <a:r>
              <a:rPr lang="en-US" dirty="0" err="1"/>
              <a:t>viele</a:t>
            </a:r>
            <a:r>
              <a:rPr lang="en-US" dirty="0"/>
              <a:t> </a:t>
            </a:r>
            <a:r>
              <a:rPr lang="en-US" dirty="0" err="1"/>
              <a:t>Möglichkeiten</a:t>
            </a:r>
            <a:r>
              <a:rPr lang="en-US" dirty="0"/>
              <a:t>,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dem</a:t>
            </a:r>
            <a:r>
              <a:rPr lang="en-US" dirty="0"/>
              <a:t> </a:t>
            </a:r>
            <a:r>
              <a:rPr lang="en-US" dirty="0" err="1"/>
              <a:t>Unterricht</a:t>
            </a:r>
            <a:r>
              <a:rPr lang="en-US" dirty="0"/>
              <a:t> in </a:t>
            </a:r>
            <a:r>
              <a:rPr lang="en-US" dirty="0" err="1"/>
              <a:t>unterschiedlichen</a:t>
            </a:r>
            <a:r>
              <a:rPr lang="en-US" dirty="0"/>
              <a:t> AGs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arbeiten</a:t>
            </a:r>
            <a:r>
              <a:rPr lang="en-US" dirty="0"/>
              <a:t>, (</a:t>
            </a:r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z.B.Werken</a:t>
            </a:r>
            <a:r>
              <a:rPr lang="en-US" dirty="0"/>
              <a:t>, Basketball, </a:t>
            </a:r>
            <a:r>
              <a:rPr lang="en-US" dirty="0" err="1"/>
              <a:t>Tanz</a:t>
            </a:r>
            <a:r>
              <a:rPr lang="en-US" dirty="0"/>
              <a:t> etc.).</a:t>
            </a:r>
            <a:endParaRPr lang="ru-RU" dirty="0"/>
          </a:p>
        </p:txBody>
      </p:sp>
      <p:pic>
        <p:nvPicPr>
          <p:cNvPr id="19" name="Рисунок 18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25" r="1002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605589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3472" y="980728"/>
            <a:ext cx="9144000" cy="3474720"/>
          </a:xfrm>
        </p:spPr>
        <p:txBody>
          <a:bodyPr>
            <a:normAutofit/>
          </a:bodyPr>
          <a:lstStyle/>
          <a:p>
            <a:r>
              <a:rPr lang="de-DE" sz="2400" dirty="0"/>
              <a:t>Durch die breite Eingangstür kommt man in die </a:t>
            </a:r>
            <a:r>
              <a:rPr lang="de-DE" sz="2400" dirty="0" smtClean="0"/>
              <a:t>Vorhalle.</a:t>
            </a:r>
            <a:r>
              <a:rPr lang="en-US" sz="2400" dirty="0"/>
              <a:t> </a:t>
            </a:r>
            <a:r>
              <a:rPr lang="en-US" sz="2400" dirty="0" err="1"/>
              <a:t>Im</a:t>
            </a:r>
            <a:r>
              <a:rPr lang="en-US" sz="2400" dirty="0"/>
              <a:t> </a:t>
            </a:r>
            <a:r>
              <a:rPr lang="en-US" sz="2400" dirty="0" err="1"/>
              <a:t>Erdgeschoss</a:t>
            </a:r>
            <a:r>
              <a:rPr lang="en-US" sz="2400" dirty="0"/>
              <a:t> </a:t>
            </a:r>
            <a:r>
              <a:rPr lang="en-US" sz="2400" dirty="0" err="1"/>
              <a:t>befindet</a:t>
            </a:r>
            <a:r>
              <a:rPr lang="en-US" sz="2400" dirty="0"/>
              <a:t> </a:t>
            </a:r>
            <a:r>
              <a:rPr lang="en-US" sz="2400" dirty="0" err="1"/>
              <a:t>sich</a:t>
            </a:r>
            <a:r>
              <a:rPr lang="en-US" sz="2400" dirty="0"/>
              <a:t>  der </a:t>
            </a:r>
            <a:r>
              <a:rPr lang="en-US" sz="2400" dirty="0" err="1" smtClean="0"/>
              <a:t>Sportsaal</a:t>
            </a:r>
            <a:r>
              <a:rPr lang="en-US" sz="2400" dirty="0" smtClean="0"/>
              <a:t>,</a:t>
            </a:r>
            <a:r>
              <a:rPr lang="en-US" sz="2400" dirty="0"/>
              <a:t> </a:t>
            </a:r>
            <a:r>
              <a:rPr lang="en-US" sz="2400" dirty="0" smtClean="0"/>
              <a:t>das </a:t>
            </a:r>
            <a:r>
              <a:rPr lang="en-US" sz="2400" dirty="0" err="1" smtClean="0"/>
              <a:t>Artzkabinett</a:t>
            </a:r>
            <a:r>
              <a:rPr lang="en-US" sz="2400" dirty="0"/>
              <a:t>, </a:t>
            </a:r>
            <a:r>
              <a:rPr lang="en-US" sz="2400" dirty="0" smtClean="0"/>
              <a:t>der Kiosk</a:t>
            </a:r>
            <a:r>
              <a:rPr lang="en-US" sz="2400" dirty="0"/>
              <a:t>, </a:t>
            </a:r>
            <a:r>
              <a:rPr lang="en-US" sz="2400" dirty="0" smtClean="0"/>
              <a:t>das </a:t>
            </a:r>
            <a:r>
              <a:rPr lang="en-US" sz="2400" dirty="0" err="1" smtClean="0"/>
              <a:t>Esszimmer</a:t>
            </a:r>
            <a:r>
              <a:rPr lang="en-US" sz="2400" dirty="0" smtClean="0"/>
              <a:t>, </a:t>
            </a:r>
            <a:r>
              <a:rPr lang="en-US" sz="2400" dirty="0"/>
              <a:t>die </a:t>
            </a:r>
            <a:r>
              <a:rPr lang="en-US" sz="2400" dirty="0" err="1" smtClean="0"/>
              <a:t>Garderobe</a:t>
            </a:r>
            <a:r>
              <a:rPr lang="en-US" sz="2400" dirty="0" smtClean="0"/>
              <a:t>.</a:t>
            </a:r>
            <a:r>
              <a:rPr lang="de-DE" sz="2400" dirty="0"/>
              <a:t> Im Erdgeschoss sind auch </a:t>
            </a:r>
            <a:r>
              <a:rPr lang="de-DE" sz="2400" dirty="0" smtClean="0"/>
              <a:t>Klassenzimmer.</a:t>
            </a:r>
            <a:r>
              <a:rPr lang="de-DE" sz="2400" dirty="0"/>
              <a:t> Im </a:t>
            </a:r>
            <a:r>
              <a:rPr lang="de-DE" sz="2400" dirty="0" smtClean="0"/>
              <a:t>ersten und zweiten Stock </a:t>
            </a:r>
            <a:r>
              <a:rPr lang="de-DE" sz="2400" dirty="0"/>
              <a:t>befindet sich das </a:t>
            </a:r>
            <a:r>
              <a:rPr lang="de-DE" sz="2400" dirty="0" smtClean="0"/>
              <a:t>Lehrerzimmer,</a:t>
            </a:r>
            <a:r>
              <a:rPr lang="en-US" sz="2400" dirty="0" smtClean="0"/>
              <a:t>die </a:t>
            </a:r>
            <a:r>
              <a:rPr lang="en-US" sz="2400" dirty="0" err="1" smtClean="0"/>
              <a:t>Bibliothek</a:t>
            </a:r>
            <a:r>
              <a:rPr lang="en-US" sz="2400" dirty="0"/>
              <a:t>, </a:t>
            </a:r>
            <a:r>
              <a:rPr lang="en-US" sz="2400" dirty="0" smtClean="0"/>
              <a:t>die Aula </a:t>
            </a:r>
            <a:r>
              <a:rPr lang="de-DE" sz="2400" dirty="0" smtClean="0"/>
              <a:t>und </a:t>
            </a:r>
            <a:r>
              <a:rPr lang="de-DE" sz="2400" dirty="0"/>
              <a:t>viele verschiedene Klassenzimmer</a:t>
            </a:r>
            <a:r>
              <a:rPr lang="de-DE" sz="2400" dirty="0" smtClean="0"/>
              <a:t>.</a:t>
            </a:r>
            <a:r>
              <a:rPr lang="de-DE" sz="2400" dirty="0"/>
              <a:t> Das sind Physik-, Mathematik-, Chemie-, Geschichte-, </a:t>
            </a:r>
            <a:r>
              <a:rPr lang="de-DE" sz="2400" dirty="0" smtClean="0"/>
              <a:t>Biologie-,Fremdsprachenkabinette</a:t>
            </a:r>
            <a:r>
              <a:rPr lang="de-DE" sz="2400" dirty="0"/>
              <a:t> </a:t>
            </a:r>
            <a:r>
              <a:rPr lang="de-DE" sz="2400" dirty="0" err="1" smtClean="0"/>
              <a:t>ect</a:t>
            </a:r>
            <a:r>
              <a:rPr lang="de-DE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00335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8511" y="908720"/>
            <a:ext cx="7315200" cy="720080"/>
          </a:xfrm>
        </p:spPr>
        <p:txBody>
          <a:bodyPr>
            <a:noAutofit/>
          </a:bodyPr>
          <a:lstStyle/>
          <a:p>
            <a:pPr>
              <a:spcBef>
                <a:spcPts val="1"/>
              </a:spcBef>
            </a:pPr>
            <a:r>
              <a:rPr lang="de-DE" sz="2400" dirty="0" smtClean="0"/>
              <a:t>Die Schule </a:t>
            </a:r>
            <a:r>
              <a:rPr lang="de-DE" sz="2400" dirty="0"/>
              <a:t>hat gute Traditionen. Die Schulabende, Sportfeiertage, verschiedene Treffen sind immer sehr </a:t>
            </a:r>
            <a:r>
              <a:rPr lang="de-DE" sz="2400" dirty="0" smtClean="0"/>
              <a:t>interessant.</a:t>
            </a:r>
            <a:endParaRPr lang="ru-RU" sz="2400" b="0" i="0" dirty="0">
              <a:solidFill>
                <a:srgbClr val="404040"/>
              </a:solidFill>
              <a:latin typeface="Times New Roman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63788" y="1484784"/>
            <a:ext cx="5486400" cy="986408"/>
          </a:xfrm>
        </p:spPr>
        <p:txBody>
          <a:bodyPr/>
          <a:lstStyle/>
          <a:p>
            <a:pPr marL="0" indent="0" algn="l" defTabSz="914400">
              <a:spcBef>
                <a:spcPts val="1800"/>
              </a:spcBef>
              <a:buNone/>
            </a:pPr>
            <a:r>
              <a:rPr lang="en-US" sz="2400" b="0" i="0" dirty="0" err="1" smtClean="0">
                <a:solidFill>
                  <a:srgbClr val="404040"/>
                </a:solidFill>
                <a:latin typeface="Times New Roman"/>
                <a:ea typeface="+mn-ea"/>
                <a:cs typeface="+mn-cs"/>
              </a:rPr>
              <a:t>Ich</a:t>
            </a:r>
            <a:r>
              <a:rPr lang="en-US" sz="2400" b="0" i="0" dirty="0" smtClean="0">
                <a:solidFill>
                  <a:srgbClr val="404040"/>
                </a:solidFill>
                <a:latin typeface="Times New Roman"/>
                <a:ea typeface="+mn-ea"/>
                <a:cs typeface="+mn-cs"/>
              </a:rPr>
              <a:t> </a:t>
            </a:r>
            <a:r>
              <a:rPr lang="en-US" sz="2400" b="0" i="0" dirty="0" err="1" smtClean="0">
                <a:solidFill>
                  <a:srgbClr val="404040"/>
                </a:solidFill>
                <a:latin typeface="Times New Roman"/>
                <a:ea typeface="+mn-ea"/>
                <a:cs typeface="+mn-cs"/>
              </a:rPr>
              <a:t>liebe</a:t>
            </a:r>
            <a:r>
              <a:rPr lang="en-US" sz="2400" b="0" i="0" dirty="0" smtClean="0">
                <a:solidFill>
                  <a:srgbClr val="404040"/>
                </a:solidFill>
                <a:latin typeface="Times New Roman"/>
                <a:ea typeface="+mn-ea"/>
                <a:cs typeface="+mn-cs"/>
              </a:rPr>
              <a:t> </a:t>
            </a:r>
            <a:r>
              <a:rPr lang="en-US" sz="2400" b="0" i="0" dirty="0" err="1" smtClean="0">
                <a:solidFill>
                  <a:srgbClr val="404040"/>
                </a:solidFill>
                <a:latin typeface="Times New Roman"/>
                <a:ea typeface="+mn-ea"/>
                <a:cs typeface="+mn-cs"/>
              </a:rPr>
              <a:t>unsere</a:t>
            </a:r>
            <a:r>
              <a:rPr lang="en-US" sz="2400" b="0" i="0" dirty="0" smtClean="0">
                <a:solidFill>
                  <a:srgbClr val="404040"/>
                </a:solidFill>
                <a:latin typeface="Times New Roman"/>
                <a:ea typeface="+mn-ea"/>
                <a:cs typeface="+mn-cs"/>
              </a:rPr>
              <a:t> </a:t>
            </a:r>
            <a:r>
              <a:rPr lang="en-US" sz="2400" b="0" i="0" dirty="0" err="1" smtClean="0">
                <a:solidFill>
                  <a:srgbClr val="404040"/>
                </a:solidFill>
                <a:latin typeface="Times New Roman"/>
                <a:ea typeface="+mn-ea"/>
                <a:cs typeface="+mn-cs"/>
              </a:rPr>
              <a:t>schule</a:t>
            </a:r>
            <a:r>
              <a:rPr lang="en-US" dirty="0" smtClean="0">
                <a:solidFill>
                  <a:srgbClr val="404040"/>
                </a:solidFill>
                <a:latin typeface="Times New Roman"/>
              </a:rPr>
              <a:t>!!!</a:t>
            </a:r>
            <a:r>
              <a:rPr lang="en-US" sz="2400" b="0" i="0" dirty="0" smtClean="0">
                <a:solidFill>
                  <a:srgbClr val="404040"/>
                </a:solidFill>
                <a:latin typeface="Times New Roman"/>
                <a:ea typeface="+mn-ea"/>
                <a:cs typeface="+mn-cs"/>
              </a:rPr>
              <a:t> </a:t>
            </a:r>
            <a:endParaRPr lang="ru-RU" sz="2400" b="0" i="0" dirty="0">
              <a:solidFill>
                <a:srgbClr val="404040"/>
              </a:solidFill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43423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Юные друзья: 16 x 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ildrenFriends_16x9_TP103896100" id="{5BC9014A-E680-4FF1-919A-F7F2C69FAA43}" vid="{DDBB3E06-5751-4A11-9985-9F8449818303}"/>
    </a:ext>
  </a:extLst>
</a:theme>
</file>

<file path=ppt/theme/theme2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A8AACB3-7C2F-4C41-87DA-F69B5E3DE3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Учебная презентация в стиле школьного двора, альбом (широкоэкранный)</Template>
  <TotalTime>0</TotalTime>
  <Words>131</Words>
  <Application>Microsoft Office PowerPoint</Application>
  <PresentationFormat>Широкоэкранный</PresentationFormat>
  <Paragraphs>8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Segoe Script</vt:lpstr>
      <vt:lpstr>Times New Roman</vt:lpstr>
      <vt:lpstr>Юные друзья: 16 x 9</vt:lpstr>
      <vt:lpstr>Schule 22</vt:lpstr>
      <vt:lpstr>Презентация PowerPoint</vt:lpstr>
      <vt:lpstr>Diese AGs sind bei demn Schülern sehr beliebt. Es gibt auch einen Fußballplatz, eine Sporthalle, einen Sportplatz und einen großen Schulhof mit einer Kletterwand und verschiedenen Spielgeräten.  </vt:lpstr>
      <vt:lpstr>Презентация PowerPoint</vt:lpstr>
      <vt:lpstr>Die Schule hat gute Traditionen. Die Schulabende, Sportfeiertage, verschiedene Treffen sind immer sehr interessant.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2014-10-10T15:06:55Z</dcterms:created>
  <dcterms:modified xsi:type="dcterms:W3CDTF">2014-10-10T18:31:15Z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</Properties>
</file>